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2.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3.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4.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90" r:id="rId5"/>
    <p:sldMasterId id="2147483723" r:id="rId6"/>
    <p:sldMasterId id="2147483843" r:id="rId7"/>
    <p:sldMasterId id="2147483850" r:id="rId8"/>
  </p:sldMasterIdLst>
  <p:notesMasterIdLst>
    <p:notesMasterId r:id="rId30"/>
  </p:notesMasterIdLst>
  <p:sldIdLst>
    <p:sldId id="476" r:id="rId9"/>
    <p:sldId id="480" r:id="rId10"/>
    <p:sldId id="442" r:id="rId11"/>
    <p:sldId id="434" r:id="rId12"/>
    <p:sldId id="479" r:id="rId13"/>
    <p:sldId id="456" r:id="rId14"/>
    <p:sldId id="460" r:id="rId15"/>
    <p:sldId id="473" r:id="rId16"/>
    <p:sldId id="462" r:id="rId17"/>
    <p:sldId id="474" r:id="rId18"/>
    <p:sldId id="471" r:id="rId19"/>
    <p:sldId id="482" r:id="rId20"/>
    <p:sldId id="475" r:id="rId21"/>
    <p:sldId id="440" r:id="rId22"/>
    <p:sldId id="445" r:id="rId23"/>
    <p:sldId id="443" r:id="rId24"/>
    <p:sldId id="454" r:id="rId25"/>
    <p:sldId id="455" r:id="rId26"/>
    <p:sldId id="461" r:id="rId27"/>
    <p:sldId id="464" r:id="rId28"/>
    <p:sldId id="470" r:id="rId2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20CA5"/>
    <a:srgbClr val="EC0026"/>
    <a:srgbClr val="1229C2"/>
    <a:srgbClr val="4FE3C2"/>
    <a:srgbClr val="B6F11F"/>
    <a:srgbClr val="071777"/>
    <a:srgbClr val="26A9FF"/>
    <a:srgbClr val="25AAFF"/>
    <a:srgbClr val="081777"/>
    <a:srgbClr val="1228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5CCF7F-A8F8-4A6C-85CA-0D43FBD361ED}" v="61" dt="2025-05-29T10:34:00.022"/>
    <p1510:client id="{4C484AEF-DD17-5755-D3F6-3E906BE58C59}" v="22" dt="2025-05-29T07:47:39.524"/>
    <p1510:client id="{5B5FF0B0-D5B4-45E8-881A-AE9EFEE46A75}" v="2" dt="2025-05-29T14:39:10.286"/>
    <p1510:client id="{87F45C04-ADD9-47CF-D997-983AFBCF7BB8}" v="589" dt="2025-05-29T14:36:46.895"/>
    <p1510:client id="{A68979DC-D521-44C4-9D66-8A95FB66B1CA}" v="38" dt="2025-05-29T09:54:16.353"/>
    <p1510:client id="{B1FD7368-9ECB-47C9-BF21-2C2F5A06BB0C}" v="1" dt="2025-05-29T10:37:18.805"/>
    <p1510:client id="{D6D2FC12-E100-46D2-9CE1-0589DA50785B}" v="165" dt="2025-05-29T13:01:56.519"/>
    <p1510:client id="{D8773E03-855B-3477-CA49-6310C836E69C}" v="1" dt="2025-05-29T09:58:21.768"/>
    <p1510:client id="{DED369AB-B08F-E030-9F7D-EB2E0D8D6D6B}" v="26" dt="2025-05-29T13:56:58.898"/>
    <p1510:client id="{FE8A164F-DC7D-479A-A7AA-81655709AF1A}" v="232" dt="2025-05-29T10:48:25.2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840"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si Federica" userId="S::20497660@telecomitalia.it::167caa98-b3ad-4f05-a9a3-21480e2c18cd" providerId="AD" clId="Web-{5B5FF0B0-D5B4-45E8-881A-AE9EFEE46A75}"/>
    <pc:docChg chg="modSld">
      <pc:chgData name="Rossi Federica" userId="S::20497660@telecomitalia.it::167caa98-b3ad-4f05-a9a3-21480e2c18cd" providerId="AD" clId="Web-{5B5FF0B0-D5B4-45E8-881A-AE9EFEE46A75}" dt="2025-05-29T14:39:07.958" v="0"/>
      <pc:docMkLst>
        <pc:docMk/>
      </pc:docMkLst>
      <pc:sldChg chg="addSp delSp modSp">
        <pc:chgData name="Rossi Federica" userId="S::20497660@telecomitalia.it::167caa98-b3ad-4f05-a9a3-21480e2c18cd" providerId="AD" clId="Web-{5B5FF0B0-D5B4-45E8-881A-AE9EFEE46A75}" dt="2025-05-29T14:39:07.958" v="0"/>
        <pc:sldMkLst>
          <pc:docMk/>
          <pc:sldMk cId="953121102" sldId="479"/>
        </pc:sldMkLst>
        <pc:spChg chg="del">
          <ac:chgData name="Rossi Federica" userId="S::20497660@telecomitalia.it::167caa98-b3ad-4f05-a9a3-21480e2c18cd" providerId="AD" clId="Web-{5B5FF0B0-D5B4-45E8-881A-AE9EFEE46A75}" dt="2025-05-29T14:39:07.958" v="0"/>
          <ac:spMkLst>
            <pc:docMk/>
            <pc:sldMk cId="953121102" sldId="479"/>
            <ac:spMk id="7" creationId="{0179DA83-3D6B-69A4-9B40-5C244F06A9F1}"/>
          </ac:spMkLst>
        </pc:spChg>
        <pc:picChg chg="add mod ord">
          <ac:chgData name="Rossi Federica" userId="S::20497660@telecomitalia.it::167caa98-b3ad-4f05-a9a3-21480e2c18cd" providerId="AD" clId="Web-{5B5FF0B0-D5B4-45E8-881A-AE9EFEE46A75}" dt="2025-05-29T14:39:07.958" v="0"/>
          <ac:picMkLst>
            <pc:docMk/>
            <pc:sldMk cId="953121102" sldId="479"/>
            <ac:picMk id="2" creationId="{4D9902EA-D178-770D-8E01-7283F33B1143}"/>
          </ac:picMkLst>
        </pc:picChg>
      </pc:sldChg>
    </pc:docChg>
  </pc:docChgLst>
  <pc:docChgLst>
    <pc:chgData name="Rossi Federica" userId="S::20497660@telecomitalia.it::167caa98-b3ad-4f05-a9a3-21480e2c18cd" providerId="AD" clId="Web-{B1FD7368-9ECB-47C9-BF21-2C2F5A06BB0C}"/>
    <pc:docChg chg="modSld">
      <pc:chgData name="Rossi Federica" userId="S::20497660@telecomitalia.it::167caa98-b3ad-4f05-a9a3-21480e2c18cd" providerId="AD" clId="Web-{B1FD7368-9ECB-47C9-BF21-2C2F5A06BB0C}" dt="2025-05-29T10:37:18.805" v="0"/>
      <pc:docMkLst>
        <pc:docMk/>
      </pc:docMkLst>
      <pc:sldChg chg="delSp">
        <pc:chgData name="Rossi Federica" userId="S::20497660@telecomitalia.it::167caa98-b3ad-4f05-a9a3-21480e2c18cd" providerId="AD" clId="Web-{B1FD7368-9ECB-47C9-BF21-2C2F5A06BB0C}" dt="2025-05-29T10:37:18.805" v="0"/>
        <pc:sldMkLst>
          <pc:docMk/>
          <pc:sldMk cId="2535893919" sldId="449"/>
        </pc:sldMkLst>
        <pc:picChg chg="del">
          <ac:chgData name="Rossi Federica" userId="S::20497660@telecomitalia.it::167caa98-b3ad-4f05-a9a3-21480e2c18cd" providerId="AD" clId="Web-{B1FD7368-9ECB-47C9-BF21-2C2F5A06BB0C}" dt="2025-05-29T10:37:18.805" v="0"/>
          <ac:picMkLst>
            <pc:docMk/>
            <pc:sldMk cId="2535893919" sldId="449"/>
            <ac:picMk id="6" creationId="{CB67A318-D293-9F2E-65A0-AEB14AD52998}"/>
          </ac:picMkLst>
        </pc:picChg>
      </pc:sldChg>
    </pc:docChg>
  </pc:docChgLst>
  <pc:docChgLst>
    <pc:chgData name="Sirolli Ida" userId="S::37506517@telecomitalia.it::d0e6e536-41c1-4ca8-8000-98fb07f1cde4" providerId="AD" clId="Web-{DED369AB-B08F-E030-9F7D-EB2E0D8D6D6B}"/>
    <pc:docChg chg="modSld">
      <pc:chgData name="Sirolli Ida" userId="S::37506517@telecomitalia.it::d0e6e536-41c1-4ca8-8000-98fb07f1cde4" providerId="AD" clId="Web-{DED369AB-B08F-E030-9F7D-EB2E0D8D6D6B}" dt="2025-05-29T13:56:58.898" v="22" actId="14100"/>
      <pc:docMkLst>
        <pc:docMk/>
      </pc:docMkLst>
      <pc:sldChg chg="modSp">
        <pc:chgData name="Sirolli Ida" userId="S::37506517@telecomitalia.it::d0e6e536-41c1-4ca8-8000-98fb07f1cde4" providerId="AD" clId="Web-{DED369AB-B08F-E030-9F7D-EB2E0D8D6D6B}" dt="2025-05-29T13:56:39.162" v="21" actId="20577"/>
        <pc:sldMkLst>
          <pc:docMk/>
          <pc:sldMk cId="2774099133" sldId="434"/>
        </pc:sldMkLst>
        <pc:spChg chg="mod">
          <ac:chgData name="Sirolli Ida" userId="S::37506517@telecomitalia.it::d0e6e536-41c1-4ca8-8000-98fb07f1cde4" providerId="AD" clId="Web-{DED369AB-B08F-E030-9F7D-EB2E0D8D6D6B}" dt="2025-05-29T13:56:39.162" v="21" actId="20577"/>
          <ac:spMkLst>
            <pc:docMk/>
            <pc:sldMk cId="2774099133" sldId="434"/>
            <ac:spMk id="2" creationId="{417BDC65-3D77-D6A9-93C3-B6A9A5C380B3}"/>
          </ac:spMkLst>
        </pc:spChg>
      </pc:sldChg>
      <pc:sldChg chg="modSp">
        <pc:chgData name="Sirolli Ida" userId="S::37506517@telecomitalia.it::d0e6e536-41c1-4ca8-8000-98fb07f1cde4" providerId="AD" clId="Web-{DED369AB-B08F-E030-9F7D-EB2E0D8D6D6B}" dt="2025-05-29T13:55:52.489" v="7" actId="20577"/>
        <pc:sldMkLst>
          <pc:docMk/>
          <pc:sldMk cId="481368353" sldId="442"/>
        </pc:sldMkLst>
        <pc:spChg chg="mod">
          <ac:chgData name="Sirolli Ida" userId="S::37506517@telecomitalia.it::d0e6e536-41c1-4ca8-8000-98fb07f1cde4" providerId="AD" clId="Web-{DED369AB-B08F-E030-9F7D-EB2E0D8D6D6B}" dt="2025-05-29T13:55:52.489" v="7" actId="20577"/>
          <ac:spMkLst>
            <pc:docMk/>
            <pc:sldMk cId="481368353" sldId="442"/>
            <ac:spMk id="2" creationId="{61EC95E3-0CEC-2CD4-B5FD-6584D13EE38F}"/>
          </ac:spMkLst>
        </pc:spChg>
      </pc:sldChg>
      <pc:sldChg chg="modSp">
        <pc:chgData name="Sirolli Ida" userId="S::37506517@telecomitalia.it::d0e6e536-41c1-4ca8-8000-98fb07f1cde4" providerId="AD" clId="Web-{DED369AB-B08F-E030-9F7D-EB2E0D8D6D6B}" dt="2025-05-29T13:55:43.582" v="3" actId="20577"/>
        <pc:sldMkLst>
          <pc:docMk/>
          <pc:sldMk cId="1026575782" sldId="458"/>
        </pc:sldMkLst>
        <pc:spChg chg="mod">
          <ac:chgData name="Sirolli Ida" userId="S::37506517@telecomitalia.it::d0e6e536-41c1-4ca8-8000-98fb07f1cde4" providerId="AD" clId="Web-{DED369AB-B08F-E030-9F7D-EB2E0D8D6D6B}" dt="2025-05-29T13:55:43.582" v="3" actId="20577"/>
          <ac:spMkLst>
            <pc:docMk/>
            <pc:sldMk cId="1026575782" sldId="458"/>
            <ac:spMk id="3" creationId="{CE681CD0-9AE5-8B5E-D76B-9863AB1F9713}"/>
          </ac:spMkLst>
        </pc:spChg>
      </pc:sldChg>
      <pc:sldChg chg="modSp">
        <pc:chgData name="Sirolli Ida" userId="S::37506517@telecomitalia.it::d0e6e536-41c1-4ca8-8000-98fb07f1cde4" providerId="AD" clId="Web-{DED369AB-B08F-E030-9F7D-EB2E0D8D6D6B}" dt="2025-05-29T13:56:58.898" v="22" actId="14100"/>
        <pc:sldMkLst>
          <pc:docMk/>
          <pc:sldMk cId="3468818190" sldId="476"/>
        </pc:sldMkLst>
        <pc:spChg chg="mod">
          <ac:chgData name="Sirolli Ida" userId="S::37506517@telecomitalia.it::d0e6e536-41c1-4ca8-8000-98fb07f1cde4" providerId="AD" clId="Web-{DED369AB-B08F-E030-9F7D-EB2E0D8D6D6B}" dt="2025-05-29T13:56:58.898" v="22" actId="14100"/>
          <ac:spMkLst>
            <pc:docMk/>
            <pc:sldMk cId="3468818190" sldId="476"/>
            <ac:spMk id="4" creationId="{EF30D5BB-E389-B619-E1CF-0C9E89D69CAC}"/>
          </ac:spMkLst>
        </pc:spChg>
      </pc:sldChg>
    </pc:docChg>
  </pc:docChgLst>
  <pc:docChgLst>
    <pc:chgData name="Rossi Federica" userId="167caa98-b3ad-4f05-a9a3-21480e2c18cd" providerId="ADAL" clId="{A68979DC-D521-44C4-9D66-8A95FB66B1CA}"/>
    <pc:docChg chg="undo redo custSel addSld delSld modSld sldOrd delSection modSection">
      <pc:chgData name="Rossi Federica" userId="167caa98-b3ad-4f05-a9a3-21480e2c18cd" providerId="ADAL" clId="{A68979DC-D521-44C4-9D66-8A95FB66B1CA}" dt="2025-05-29T14:50:25.334" v="3260" actId="20577"/>
      <pc:docMkLst>
        <pc:docMk/>
      </pc:docMkLst>
      <pc:sldChg chg="delSp modSp del mod">
        <pc:chgData name="Rossi Federica" userId="167caa98-b3ad-4f05-a9a3-21480e2c18cd" providerId="ADAL" clId="{A68979DC-D521-44C4-9D66-8A95FB66B1CA}" dt="2025-05-29T08:54:42.502" v="1334" actId="47"/>
        <pc:sldMkLst>
          <pc:docMk/>
          <pc:sldMk cId="3646804374" sldId="279"/>
        </pc:sldMkLst>
        <pc:spChg chg="del mod">
          <ac:chgData name="Rossi Federica" userId="167caa98-b3ad-4f05-a9a3-21480e2c18cd" providerId="ADAL" clId="{A68979DC-D521-44C4-9D66-8A95FB66B1CA}" dt="2025-05-29T08:53:06.574" v="1314"/>
          <ac:spMkLst>
            <pc:docMk/>
            <pc:sldMk cId="3646804374" sldId="279"/>
            <ac:spMk id="3" creationId="{AA47A01E-E35B-303D-B194-64650CDEF017}"/>
          </ac:spMkLst>
        </pc:spChg>
        <pc:spChg chg="mod">
          <ac:chgData name="Rossi Federica" userId="167caa98-b3ad-4f05-a9a3-21480e2c18cd" providerId="ADAL" clId="{A68979DC-D521-44C4-9D66-8A95FB66B1CA}" dt="2025-05-29T07:51:54.210" v="99" actId="2711"/>
          <ac:spMkLst>
            <pc:docMk/>
            <pc:sldMk cId="3646804374" sldId="279"/>
            <ac:spMk id="6" creationId="{78454EDF-4135-3D21-699E-3EFB3AE31D71}"/>
          </ac:spMkLst>
        </pc:spChg>
      </pc:sldChg>
      <pc:sldChg chg="modSp mod">
        <pc:chgData name="Rossi Federica" userId="167caa98-b3ad-4f05-a9a3-21480e2c18cd" providerId="ADAL" clId="{A68979DC-D521-44C4-9D66-8A95FB66B1CA}" dt="2025-05-29T08:48:38.516" v="1236" actId="1076"/>
        <pc:sldMkLst>
          <pc:docMk/>
          <pc:sldMk cId="2774099133" sldId="434"/>
        </pc:sldMkLst>
        <pc:spChg chg="mod">
          <ac:chgData name="Rossi Federica" userId="167caa98-b3ad-4f05-a9a3-21480e2c18cd" providerId="ADAL" clId="{A68979DC-D521-44C4-9D66-8A95FB66B1CA}" dt="2025-05-29T08:48:38.516" v="1236" actId="1076"/>
          <ac:spMkLst>
            <pc:docMk/>
            <pc:sldMk cId="2774099133" sldId="434"/>
            <ac:spMk id="2" creationId="{417BDC65-3D77-D6A9-93C3-B6A9A5C380B3}"/>
          </ac:spMkLst>
        </pc:spChg>
      </pc:sldChg>
      <pc:sldChg chg="addSp delSp modSp mod">
        <pc:chgData name="Rossi Federica" userId="167caa98-b3ad-4f05-a9a3-21480e2c18cd" providerId="ADAL" clId="{A68979DC-D521-44C4-9D66-8A95FB66B1CA}" dt="2025-05-29T09:36:04.814" v="2703"/>
        <pc:sldMkLst>
          <pc:docMk/>
          <pc:sldMk cId="4294067050" sldId="440"/>
        </pc:sldMkLst>
        <pc:spChg chg="del mod">
          <ac:chgData name="Rossi Federica" userId="167caa98-b3ad-4f05-a9a3-21480e2c18cd" providerId="ADAL" clId="{A68979DC-D521-44C4-9D66-8A95FB66B1CA}" dt="2025-05-29T09:35:57.833" v="2701" actId="478"/>
          <ac:spMkLst>
            <pc:docMk/>
            <pc:sldMk cId="4294067050" sldId="440"/>
            <ac:spMk id="3" creationId="{DF24F207-0F22-9CB7-9B5C-303194376001}"/>
          </ac:spMkLst>
        </pc:spChg>
        <pc:spChg chg="del mod">
          <ac:chgData name="Rossi Federica" userId="167caa98-b3ad-4f05-a9a3-21480e2c18cd" providerId="ADAL" clId="{A68979DC-D521-44C4-9D66-8A95FB66B1CA}" dt="2025-05-29T08:58:38.583" v="1394" actId="478"/>
          <ac:spMkLst>
            <pc:docMk/>
            <pc:sldMk cId="4294067050" sldId="440"/>
            <ac:spMk id="4" creationId="{B03691B7-65B8-B331-6A74-444DA2A5386D}"/>
          </ac:spMkLst>
        </pc:spChg>
        <pc:spChg chg="del mod">
          <ac:chgData name="Rossi Federica" userId="167caa98-b3ad-4f05-a9a3-21480e2c18cd" providerId="ADAL" clId="{A68979DC-D521-44C4-9D66-8A95FB66B1CA}" dt="2025-05-29T09:35:57.833" v="2701" actId="478"/>
          <ac:spMkLst>
            <pc:docMk/>
            <pc:sldMk cId="4294067050" sldId="440"/>
            <ac:spMk id="5" creationId="{B1C845B6-A61B-7303-1213-F0EF377F3FE2}"/>
          </ac:spMkLst>
        </pc:spChg>
        <pc:spChg chg="add del mod">
          <ac:chgData name="Rossi Federica" userId="167caa98-b3ad-4f05-a9a3-21480e2c18cd" providerId="ADAL" clId="{A68979DC-D521-44C4-9D66-8A95FB66B1CA}" dt="2025-05-29T08:58:42.315" v="1395" actId="478"/>
          <ac:spMkLst>
            <pc:docMk/>
            <pc:sldMk cId="4294067050" sldId="440"/>
            <ac:spMk id="6" creationId="{807A9F21-1BD3-C76E-99FB-CDECA73C2191}"/>
          </ac:spMkLst>
        </pc:spChg>
        <pc:spChg chg="add del mod">
          <ac:chgData name="Rossi Federica" userId="167caa98-b3ad-4f05-a9a3-21480e2c18cd" providerId="ADAL" clId="{A68979DC-D521-44C4-9D66-8A95FB66B1CA}" dt="2025-05-29T09:36:04.284" v="2702" actId="478"/>
          <ac:spMkLst>
            <pc:docMk/>
            <pc:sldMk cId="4294067050" sldId="440"/>
            <ac:spMk id="9" creationId="{1DABB9C6-461A-143C-46D1-688F110C7980}"/>
          </ac:spMkLst>
        </pc:spChg>
        <pc:spChg chg="add del mod">
          <ac:chgData name="Rossi Federica" userId="167caa98-b3ad-4f05-a9a3-21480e2c18cd" providerId="ADAL" clId="{A68979DC-D521-44C4-9D66-8A95FB66B1CA}" dt="2025-05-29T09:36:04.284" v="2702" actId="478"/>
          <ac:spMkLst>
            <pc:docMk/>
            <pc:sldMk cId="4294067050" sldId="440"/>
            <ac:spMk id="11" creationId="{C019BF15-AADD-F721-4796-FC8FD10C4336}"/>
          </ac:spMkLst>
        </pc:spChg>
        <pc:spChg chg="add del mod">
          <ac:chgData name="Rossi Federica" userId="167caa98-b3ad-4f05-a9a3-21480e2c18cd" providerId="ADAL" clId="{A68979DC-D521-44C4-9D66-8A95FB66B1CA}" dt="2025-05-29T09:36:04.284" v="2702" actId="478"/>
          <ac:spMkLst>
            <pc:docMk/>
            <pc:sldMk cId="4294067050" sldId="440"/>
            <ac:spMk id="13" creationId="{1FE223F8-691F-1D2C-0275-BA2B9CA34047}"/>
          </ac:spMkLst>
        </pc:spChg>
        <pc:spChg chg="add mod">
          <ac:chgData name="Rossi Federica" userId="167caa98-b3ad-4f05-a9a3-21480e2c18cd" providerId="ADAL" clId="{A68979DC-D521-44C4-9D66-8A95FB66B1CA}" dt="2025-05-29T09:36:04.814" v="2703"/>
          <ac:spMkLst>
            <pc:docMk/>
            <pc:sldMk cId="4294067050" sldId="440"/>
            <ac:spMk id="15" creationId="{46B9C303-458A-103E-495D-488719150927}"/>
          </ac:spMkLst>
        </pc:spChg>
        <pc:spChg chg="add mod">
          <ac:chgData name="Rossi Federica" userId="167caa98-b3ad-4f05-a9a3-21480e2c18cd" providerId="ADAL" clId="{A68979DC-D521-44C4-9D66-8A95FB66B1CA}" dt="2025-05-29T09:36:04.814" v="2703"/>
          <ac:spMkLst>
            <pc:docMk/>
            <pc:sldMk cId="4294067050" sldId="440"/>
            <ac:spMk id="16" creationId="{92E68FAA-FEEA-7511-CE08-5C74AE2873AE}"/>
          </ac:spMkLst>
        </pc:spChg>
        <pc:spChg chg="add mod">
          <ac:chgData name="Rossi Federica" userId="167caa98-b3ad-4f05-a9a3-21480e2c18cd" providerId="ADAL" clId="{A68979DC-D521-44C4-9D66-8A95FB66B1CA}" dt="2025-05-29T09:36:04.814" v="2703"/>
          <ac:spMkLst>
            <pc:docMk/>
            <pc:sldMk cId="4294067050" sldId="440"/>
            <ac:spMk id="17" creationId="{4CEADF49-5014-2362-77E9-DA20F1B22092}"/>
          </ac:spMkLst>
        </pc:spChg>
        <pc:picChg chg="del mod modCrop">
          <ac:chgData name="Rossi Federica" userId="167caa98-b3ad-4f05-a9a3-21480e2c18cd" providerId="ADAL" clId="{A68979DC-D521-44C4-9D66-8A95FB66B1CA}" dt="2025-05-29T09:35:57.833" v="2701" actId="478"/>
          <ac:picMkLst>
            <pc:docMk/>
            <pc:sldMk cId="4294067050" sldId="440"/>
            <ac:picMk id="7" creationId="{101063D4-289A-9A76-1AF0-C5F817605B15}"/>
          </ac:picMkLst>
        </pc:picChg>
        <pc:picChg chg="add mod">
          <ac:chgData name="Rossi Federica" userId="167caa98-b3ad-4f05-a9a3-21480e2c18cd" providerId="ADAL" clId="{A68979DC-D521-44C4-9D66-8A95FB66B1CA}" dt="2025-05-29T09:36:04.814" v="2703"/>
          <ac:picMkLst>
            <pc:docMk/>
            <pc:sldMk cId="4294067050" sldId="440"/>
            <ac:picMk id="14" creationId="{BF74C4F8-2FBE-4A46-8D55-1AAA6DDA8312}"/>
          </ac:picMkLst>
        </pc:picChg>
      </pc:sldChg>
      <pc:sldChg chg="modSp mod">
        <pc:chgData name="Rossi Federica" userId="167caa98-b3ad-4f05-a9a3-21480e2c18cd" providerId="ADAL" clId="{A68979DC-D521-44C4-9D66-8A95FB66B1CA}" dt="2025-05-29T08:47:43.721" v="1232" actId="6549"/>
        <pc:sldMkLst>
          <pc:docMk/>
          <pc:sldMk cId="481368353" sldId="442"/>
        </pc:sldMkLst>
        <pc:spChg chg="mod">
          <ac:chgData name="Rossi Federica" userId="167caa98-b3ad-4f05-a9a3-21480e2c18cd" providerId="ADAL" clId="{A68979DC-D521-44C4-9D66-8A95FB66B1CA}" dt="2025-05-29T08:47:43.721" v="1232" actId="6549"/>
          <ac:spMkLst>
            <pc:docMk/>
            <pc:sldMk cId="481368353" sldId="442"/>
            <ac:spMk id="2" creationId="{61EC95E3-0CEC-2CD4-B5FD-6584D13EE38F}"/>
          </ac:spMkLst>
        </pc:spChg>
      </pc:sldChg>
      <pc:sldChg chg="addSp modSp mod">
        <pc:chgData name="Rossi Federica" userId="167caa98-b3ad-4f05-a9a3-21480e2c18cd" providerId="ADAL" clId="{A68979DC-D521-44C4-9D66-8A95FB66B1CA}" dt="2025-05-29T09:53:23.492" v="3212" actId="1076"/>
        <pc:sldMkLst>
          <pc:docMk/>
          <pc:sldMk cId="4065812493" sldId="443"/>
        </pc:sldMkLst>
        <pc:spChg chg="mod">
          <ac:chgData name="Rossi Federica" userId="167caa98-b3ad-4f05-a9a3-21480e2c18cd" providerId="ADAL" clId="{A68979DC-D521-44C4-9D66-8A95FB66B1CA}" dt="2025-05-29T09:38:31.494" v="2722" actId="404"/>
          <ac:spMkLst>
            <pc:docMk/>
            <pc:sldMk cId="4065812493" sldId="443"/>
            <ac:spMk id="3" creationId="{5BC9A290-CA1D-9C04-E333-A108622D0323}"/>
          </ac:spMkLst>
        </pc:spChg>
        <pc:picChg chg="add mod">
          <ac:chgData name="Rossi Federica" userId="167caa98-b3ad-4f05-a9a3-21480e2c18cd" providerId="ADAL" clId="{A68979DC-D521-44C4-9D66-8A95FB66B1CA}" dt="2025-05-29T09:53:23.492" v="3212" actId="1076"/>
          <ac:picMkLst>
            <pc:docMk/>
            <pc:sldMk cId="4065812493" sldId="443"/>
            <ac:picMk id="2" creationId="{FE915B21-04E5-AEDB-4B42-5D4A9BA6DB99}"/>
          </ac:picMkLst>
        </pc:picChg>
      </pc:sldChg>
      <pc:sldChg chg="modSp del mod">
        <pc:chgData name="Rossi Federica" userId="167caa98-b3ad-4f05-a9a3-21480e2c18cd" providerId="ADAL" clId="{A68979DC-D521-44C4-9D66-8A95FB66B1CA}" dt="2025-05-29T08:48:58.453" v="1240" actId="47"/>
        <pc:sldMkLst>
          <pc:docMk/>
          <pc:sldMk cId="901255719" sldId="444"/>
        </pc:sldMkLst>
        <pc:spChg chg="mod">
          <ac:chgData name="Rossi Federica" userId="167caa98-b3ad-4f05-a9a3-21480e2c18cd" providerId="ADAL" clId="{A68979DC-D521-44C4-9D66-8A95FB66B1CA}" dt="2025-05-29T08:48:46.353" v="1239" actId="404"/>
          <ac:spMkLst>
            <pc:docMk/>
            <pc:sldMk cId="901255719" sldId="444"/>
            <ac:spMk id="2" creationId="{DC422C2C-8FA7-54F1-AFFB-A2A10CD79F44}"/>
          </ac:spMkLst>
        </pc:spChg>
      </pc:sldChg>
      <pc:sldChg chg="addSp delSp modSp mod">
        <pc:chgData name="Rossi Federica" userId="167caa98-b3ad-4f05-a9a3-21480e2c18cd" providerId="ADAL" clId="{A68979DC-D521-44C4-9D66-8A95FB66B1CA}" dt="2025-05-29T09:53:56.768" v="3219" actId="1076"/>
        <pc:sldMkLst>
          <pc:docMk/>
          <pc:sldMk cId="3380526607" sldId="445"/>
        </pc:sldMkLst>
        <pc:spChg chg="mod">
          <ac:chgData name="Rossi Federica" userId="167caa98-b3ad-4f05-a9a3-21480e2c18cd" providerId="ADAL" clId="{A68979DC-D521-44C4-9D66-8A95FB66B1CA}" dt="2025-05-29T09:38:17.943" v="2719" actId="404"/>
          <ac:spMkLst>
            <pc:docMk/>
            <pc:sldMk cId="3380526607" sldId="445"/>
            <ac:spMk id="3" creationId="{8127C4BA-4D86-64C8-1BA9-1D2A1B9357FF}"/>
          </ac:spMkLst>
        </pc:spChg>
        <pc:spChg chg="add del">
          <ac:chgData name="Rossi Federica" userId="167caa98-b3ad-4f05-a9a3-21480e2c18cd" providerId="ADAL" clId="{A68979DC-D521-44C4-9D66-8A95FB66B1CA}" dt="2025-05-29T09:53:01.519" v="3201"/>
          <ac:spMkLst>
            <pc:docMk/>
            <pc:sldMk cId="3380526607" sldId="445"/>
            <ac:spMk id="6" creationId="{2496BBA2-E6AA-7406-C52B-10E473FA3471}"/>
          </ac:spMkLst>
        </pc:spChg>
        <pc:picChg chg="add mod">
          <ac:chgData name="Rossi Federica" userId="167caa98-b3ad-4f05-a9a3-21480e2c18cd" providerId="ADAL" clId="{A68979DC-D521-44C4-9D66-8A95FB66B1CA}" dt="2025-05-29T09:52:51.549" v="3195"/>
          <ac:picMkLst>
            <pc:docMk/>
            <pc:sldMk cId="3380526607" sldId="445"/>
            <ac:picMk id="7" creationId="{603EE473-1552-C1D6-5FAF-A1E49F55C213}"/>
          </ac:picMkLst>
        </pc:picChg>
        <pc:picChg chg="mod modCrop">
          <ac:chgData name="Rossi Federica" userId="167caa98-b3ad-4f05-a9a3-21480e2c18cd" providerId="ADAL" clId="{A68979DC-D521-44C4-9D66-8A95FB66B1CA}" dt="2025-05-29T09:53:10.367" v="3207" actId="1076"/>
          <ac:picMkLst>
            <pc:docMk/>
            <pc:sldMk cId="3380526607" sldId="445"/>
            <ac:picMk id="8" creationId="{7FC80D67-BEC8-6D17-039B-70640F455D1A}"/>
          </ac:picMkLst>
        </pc:picChg>
        <pc:picChg chg="add mod">
          <ac:chgData name="Rossi Federica" userId="167caa98-b3ad-4f05-a9a3-21480e2c18cd" providerId="ADAL" clId="{A68979DC-D521-44C4-9D66-8A95FB66B1CA}" dt="2025-05-29T09:52:55.230" v="3200"/>
          <ac:picMkLst>
            <pc:docMk/>
            <pc:sldMk cId="3380526607" sldId="445"/>
            <ac:picMk id="10" creationId="{50CFD537-A8F1-0698-27C8-5D5F2A8E1D8C}"/>
          </ac:picMkLst>
        </pc:picChg>
        <pc:picChg chg="add mod ord">
          <ac:chgData name="Rossi Federica" userId="167caa98-b3ad-4f05-a9a3-21480e2c18cd" providerId="ADAL" clId="{A68979DC-D521-44C4-9D66-8A95FB66B1CA}" dt="2025-05-29T09:53:56.768" v="3219" actId="1076"/>
          <ac:picMkLst>
            <pc:docMk/>
            <pc:sldMk cId="3380526607" sldId="445"/>
            <ac:picMk id="12" creationId="{46BE4172-9D3C-55AF-B25E-F7F418C11CBE}"/>
          </ac:picMkLst>
        </pc:picChg>
      </pc:sldChg>
      <pc:sldChg chg="addSp delSp modSp mod">
        <pc:chgData name="Rossi Federica" userId="167caa98-b3ad-4f05-a9a3-21480e2c18cd" providerId="ADAL" clId="{A68979DC-D521-44C4-9D66-8A95FB66B1CA}" dt="2025-05-29T09:53:40.617" v="3217" actId="1076"/>
        <pc:sldMkLst>
          <pc:docMk/>
          <pc:sldMk cId="1304641066" sldId="454"/>
        </pc:sldMkLst>
        <pc:spChg chg="mod">
          <ac:chgData name="Rossi Federica" userId="167caa98-b3ad-4f05-a9a3-21480e2c18cd" providerId="ADAL" clId="{A68979DC-D521-44C4-9D66-8A95FB66B1CA}" dt="2025-05-29T09:46:55.978" v="3024" actId="1076"/>
          <ac:spMkLst>
            <pc:docMk/>
            <pc:sldMk cId="1304641066" sldId="454"/>
            <ac:spMk id="3" creationId="{3A2B71B2-AD8B-A317-13A5-D8A1D8ED6AE2}"/>
          </ac:spMkLst>
        </pc:spChg>
        <pc:spChg chg="mod">
          <ac:chgData name="Rossi Federica" userId="167caa98-b3ad-4f05-a9a3-21480e2c18cd" providerId="ADAL" clId="{A68979DC-D521-44C4-9D66-8A95FB66B1CA}" dt="2025-05-29T09:47:28.667" v="3027" actId="1076"/>
          <ac:spMkLst>
            <pc:docMk/>
            <pc:sldMk cId="1304641066" sldId="454"/>
            <ac:spMk id="4" creationId="{FAA733BA-DD92-9B90-8D10-67FA0AA46932}"/>
          </ac:spMkLst>
        </pc:spChg>
        <pc:spChg chg="mod">
          <ac:chgData name="Rossi Federica" userId="167caa98-b3ad-4f05-a9a3-21480e2c18cd" providerId="ADAL" clId="{A68979DC-D521-44C4-9D66-8A95FB66B1CA}" dt="2025-05-29T09:47:19.372" v="3026" actId="1076"/>
          <ac:spMkLst>
            <pc:docMk/>
            <pc:sldMk cId="1304641066" sldId="454"/>
            <ac:spMk id="5" creationId="{B9F3D5F6-1CD5-F42F-52CC-402E1658892A}"/>
          </ac:spMkLst>
        </pc:spChg>
        <pc:spChg chg="del mod">
          <ac:chgData name="Rossi Federica" userId="167caa98-b3ad-4f05-a9a3-21480e2c18cd" providerId="ADAL" clId="{A68979DC-D521-44C4-9D66-8A95FB66B1CA}" dt="2025-05-29T09:47:35.723" v="3029" actId="478"/>
          <ac:spMkLst>
            <pc:docMk/>
            <pc:sldMk cId="1304641066" sldId="454"/>
            <ac:spMk id="8" creationId="{EA26CA4E-C6C6-B5E6-A0B4-414730C23B0A}"/>
          </ac:spMkLst>
        </pc:spChg>
        <pc:picChg chg="add mod">
          <ac:chgData name="Rossi Federica" userId="167caa98-b3ad-4f05-a9a3-21480e2c18cd" providerId="ADAL" clId="{A68979DC-D521-44C4-9D66-8A95FB66B1CA}" dt="2025-05-29T09:53:40.617" v="3217" actId="1076"/>
          <ac:picMkLst>
            <pc:docMk/>
            <pc:sldMk cId="1304641066" sldId="454"/>
            <ac:picMk id="6" creationId="{45E2B5B5-DB3E-F1BF-193D-C162E2884CD8}"/>
          </ac:picMkLst>
        </pc:picChg>
      </pc:sldChg>
      <pc:sldChg chg="addSp modSp mod">
        <pc:chgData name="Rossi Federica" userId="167caa98-b3ad-4f05-a9a3-21480e2c18cd" providerId="ADAL" clId="{A68979DC-D521-44C4-9D66-8A95FB66B1CA}" dt="2025-05-29T09:53:35.094" v="3216" actId="1076"/>
        <pc:sldMkLst>
          <pc:docMk/>
          <pc:sldMk cId="2759374706" sldId="455"/>
        </pc:sldMkLst>
        <pc:spChg chg="mod">
          <ac:chgData name="Rossi Federica" userId="167caa98-b3ad-4f05-a9a3-21480e2c18cd" providerId="ADAL" clId="{A68979DC-D521-44C4-9D66-8A95FB66B1CA}" dt="2025-05-29T09:38:52.469" v="2728" actId="404"/>
          <ac:spMkLst>
            <pc:docMk/>
            <pc:sldMk cId="2759374706" sldId="455"/>
            <ac:spMk id="3" creationId="{49B91973-0D6E-E6FD-3001-74D6624CEB14}"/>
          </ac:spMkLst>
        </pc:spChg>
        <pc:picChg chg="add mod">
          <ac:chgData name="Rossi Federica" userId="167caa98-b3ad-4f05-a9a3-21480e2c18cd" providerId="ADAL" clId="{A68979DC-D521-44C4-9D66-8A95FB66B1CA}" dt="2025-05-29T09:53:35.094" v="3216" actId="1076"/>
          <ac:picMkLst>
            <pc:docMk/>
            <pc:sldMk cId="2759374706" sldId="455"/>
            <ac:picMk id="2" creationId="{0C873356-A197-19AC-C140-DA3E1E97EE3E}"/>
          </ac:picMkLst>
        </pc:picChg>
      </pc:sldChg>
      <pc:sldChg chg="modSp mod ord modClrScheme chgLayout">
        <pc:chgData name="Rossi Federica" userId="167caa98-b3ad-4f05-a9a3-21480e2c18cd" providerId="ADAL" clId="{A68979DC-D521-44C4-9D66-8A95FB66B1CA}" dt="2025-05-29T09:50:43.270" v="3164" actId="20577"/>
        <pc:sldMkLst>
          <pc:docMk/>
          <pc:sldMk cId="714705593" sldId="456"/>
        </pc:sldMkLst>
        <pc:spChg chg="mod ord">
          <ac:chgData name="Rossi Federica" userId="167caa98-b3ad-4f05-a9a3-21480e2c18cd" providerId="ADAL" clId="{A68979DC-D521-44C4-9D66-8A95FB66B1CA}" dt="2025-05-29T09:50:43.270" v="3164" actId="20577"/>
          <ac:spMkLst>
            <pc:docMk/>
            <pc:sldMk cId="714705593" sldId="456"/>
            <ac:spMk id="2" creationId="{AD25721F-FFD5-11A0-5F9C-C98971650F74}"/>
          </ac:spMkLst>
        </pc:spChg>
      </pc:sldChg>
      <pc:sldChg chg="addSp modSp del mod ord">
        <pc:chgData name="Rossi Federica" userId="167caa98-b3ad-4f05-a9a3-21480e2c18cd" providerId="ADAL" clId="{A68979DC-D521-44C4-9D66-8A95FB66B1CA}" dt="2025-05-29T08:19:42.201" v="581" actId="47"/>
        <pc:sldMkLst>
          <pc:docMk/>
          <pc:sldMk cId="925217828" sldId="457"/>
        </pc:sldMkLst>
        <pc:grpChg chg="add mod">
          <ac:chgData name="Rossi Federica" userId="167caa98-b3ad-4f05-a9a3-21480e2c18cd" providerId="ADAL" clId="{A68979DC-D521-44C4-9D66-8A95FB66B1CA}" dt="2025-05-29T08:18:19.563" v="574" actId="164"/>
          <ac:grpSpMkLst>
            <pc:docMk/>
            <pc:sldMk cId="925217828" sldId="457"/>
            <ac:grpSpMk id="3" creationId="{F4A4A368-103A-18B1-C90B-15225CD45380}"/>
          </ac:grpSpMkLst>
        </pc:grpChg>
        <pc:grpChg chg="add mod">
          <ac:chgData name="Rossi Federica" userId="167caa98-b3ad-4f05-a9a3-21480e2c18cd" providerId="ADAL" clId="{A68979DC-D521-44C4-9D66-8A95FB66B1CA}" dt="2025-05-29T08:18:19.563" v="574" actId="164"/>
          <ac:grpSpMkLst>
            <pc:docMk/>
            <pc:sldMk cId="925217828" sldId="457"/>
            <ac:grpSpMk id="5" creationId="{30C411FE-139C-29BB-56CC-073A52C790DC}"/>
          </ac:grpSpMkLst>
        </pc:grpChg>
        <pc:picChg chg="add mod">
          <ac:chgData name="Rossi Federica" userId="167caa98-b3ad-4f05-a9a3-21480e2c18cd" providerId="ADAL" clId="{A68979DC-D521-44C4-9D66-8A95FB66B1CA}" dt="2025-05-29T08:18:08.949" v="571" actId="164"/>
          <ac:picMkLst>
            <pc:docMk/>
            <pc:sldMk cId="925217828" sldId="457"/>
            <ac:picMk id="2" creationId="{C0DED27C-64AE-3E71-C5E9-35B8C8091F02}"/>
          </ac:picMkLst>
        </pc:picChg>
        <pc:picChg chg="add mod modCrop">
          <ac:chgData name="Rossi Federica" userId="167caa98-b3ad-4f05-a9a3-21480e2c18cd" providerId="ADAL" clId="{A68979DC-D521-44C4-9D66-8A95FB66B1CA}" dt="2025-05-29T08:18:08.949" v="571" actId="164"/>
          <ac:picMkLst>
            <pc:docMk/>
            <pc:sldMk cId="925217828" sldId="457"/>
            <ac:picMk id="4" creationId="{C3F60A5F-0741-3598-8610-6C9E5704DA08}"/>
          </ac:picMkLst>
        </pc:picChg>
        <pc:picChg chg="mod">
          <ac:chgData name="Rossi Federica" userId="167caa98-b3ad-4f05-a9a3-21480e2c18cd" providerId="ADAL" clId="{A68979DC-D521-44C4-9D66-8A95FB66B1CA}" dt="2025-05-29T08:18:19.563" v="574" actId="164"/>
          <ac:picMkLst>
            <pc:docMk/>
            <pc:sldMk cId="925217828" sldId="457"/>
            <ac:picMk id="6" creationId="{523FFC2D-EF5C-7435-5AA5-306F071BF24F}"/>
          </ac:picMkLst>
        </pc:picChg>
      </pc:sldChg>
      <pc:sldChg chg="modSp mod">
        <pc:chgData name="Rossi Federica" userId="167caa98-b3ad-4f05-a9a3-21480e2c18cd" providerId="ADAL" clId="{A68979DC-D521-44C4-9D66-8A95FB66B1CA}" dt="2025-05-29T08:26:50.227" v="714" actId="14100"/>
        <pc:sldMkLst>
          <pc:docMk/>
          <pc:sldMk cId="1026575782" sldId="458"/>
        </pc:sldMkLst>
        <pc:spChg chg="mod">
          <ac:chgData name="Rossi Federica" userId="167caa98-b3ad-4f05-a9a3-21480e2c18cd" providerId="ADAL" clId="{A68979DC-D521-44C4-9D66-8A95FB66B1CA}" dt="2025-05-29T08:26:50.227" v="714" actId="14100"/>
          <ac:spMkLst>
            <pc:docMk/>
            <pc:sldMk cId="1026575782" sldId="458"/>
            <ac:spMk id="3" creationId="{CE681CD0-9AE5-8B5E-D76B-9863AB1F9713}"/>
          </ac:spMkLst>
        </pc:spChg>
      </pc:sldChg>
      <pc:sldChg chg="addSp delSp modSp del mod ord">
        <pc:chgData name="Rossi Federica" userId="167caa98-b3ad-4f05-a9a3-21480e2c18cd" providerId="ADAL" clId="{A68979DC-D521-44C4-9D66-8A95FB66B1CA}" dt="2025-05-29T08:23:02.223" v="680" actId="47"/>
        <pc:sldMkLst>
          <pc:docMk/>
          <pc:sldMk cId="3692378904" sldId="459"/>
        </pc:sldMkLst>
        <pc:grpChg chg="add del mod">
          <ac:chgData name="Rossi Federica" userId="167caa98-b3ad-4f05-a9a3-21480e2c18cd" providerId="ADAL" clId="{A68979DC-D521-44C4-9D66-8A95FB66B1CA}" dt="2025-05-29T08:16:20.022" v="549" actId="21"/>
          <ac:grpSpMkLst>
            <pc:docMk/>
            <pc:sldMk cId="3692378904" sldId="459"/>
            <ac:grpSpMk id="2" creationId="{72A9CE1E-6A53-2846-34FD-02B135627AEA}"/>
          </ac:grpSpMkLst>
        </pc:grpChg>
        <pc:picChg chg="del mod topLvl">
          <ac:chgData name="Rossi Federica" userId="167caa98-b3ad-4f05-a9a3-21480e2c18cd" providerId="ADAL" clId="{A68979DC-D521-44C4-9D66-8A95FB66B1CA}" dt="2025-05-29T08:16:20.022" v="549" actId="21"/>
          <ac:picMkLst>
            <pc:docMk/>
            <pc:sldMk cId="3692378904" sldId="459"/>
            <ac:picMk id="4" creationId="{C3F60A5F-0741-3598-8610-6C9E5704DA08}"/>
          </ac:picMkLst>
        </pc:picChg>
        <pc:picChg chg="del mod topLvl">
          <ac:chgData name="Rossi Federica" userId="167caa98-b3ad-4f05-a9a3-21480e2c18cd" providerId="ADAL" clId="{A68979DC-D521-44C4-9D66-8A95FB66B1CA}" dt="2025-05-29T08:16:20.022" v="549" actId="21"/>
          <ac:picMkLst>
            <pc:docMk/>
            <pc:sldMk cId="3692378904" sldId="459"/>
            <ac:picMk id="6" creationId="{C0DED27C-64AE-3E71-C5E9-35B8C8091F02}"/>
          </ac:picMkLst>
        </pc:picChg>
      </pc:sldChg>
      <pc:sldChg chg="addSp delSp modSp new mod ord">
        <pc:chgData name="Rossi Federica" userId="167caa98-b3ad-4f05-a9a3-21480e2c18cd" providerId="ADAL" clId="{A68979DC-D521-44C4-9D66-8A95FB66B1CA}" dt="2025-05-29T09:10:58.786" v="1642" actId="1076"/>
        <pc:sldMkLst>
          <pc:docMk/>
          <pc:sldMk cId="1019343357" sldId="460"/>
        </pc:sldMkLst>
        <pc:spChg chg="mod">
          <ac:chgData name="Rossi Federica" userId="167caa98-b3ad-4f05-a9a3-21480e2c18cd" providerId="ADAL" clId="{A68979DC-D521-44C4-9D66-8A95FB66B1CA}" dt="2025-05-29T09:10:58.786" v="1642" actId="1076"/>
          <ac:spMkLst>
            <pc:docMk/>
            <pc:sldMk cId="1019343357" sldId="460"/>
            <ac:spMk id="2" creationId="{DDDFD95E-B2C7-3B04-5DF2-A16F9F5FF79F}"/>
          </ac:spMkLst>
        </pc:spChg>
        <pc:spChg chg="del">
          <ac:chgData name="Rossi Federica" userId="167caa98-b3ad-4f05-a9a3-21480e2c18cd" providerId="ADAL" clId="{A68979DC-D521-44C4-9D66-8A95FB66B1CA}" dt="2025-05-29T07:51:03.475" v="80" actId="478"/>
          <ac:spMkLst>
            <pc:docMk/>
            <pc:sldMk cId="1019343357" sldId="460"/>
            <ac:spMk id="3" creationId="{768FBCA1-8C5A-ABBE-5034-D227EFEE8CE7}"/>
          </ac:spMkLst>
        </pc:spChg>
        <pc:picChg chg="add del mod">
          <ac:chgData name="Rossi Federica" userId="167caa98-b3ad-4f05-a9a3-21480e2c18cd" providerId="ADAL" clId="{A68979DC-D521-44C4-9D66-8A95FB66B1CA}" dt="2025-05-29T09:10:27.927" v="1641" actId="478"/>
          <ac:picMkLst>
            <pc:docMk/>
            <pc:sldMk cId="1019343357" sldId="460"/>
            <ac:picMk id="5" creationId="{E1CD2A83-852D-B8C7-DA29-658DC263B7CC}"/>
          </ac:picMkLst>
        </pc:picChg>
      </pc:sldChg>
      <pc:sldChg chg="modSp add mod">
        <pc:chgData name="Rossi Federica" userId="167caa98-b3ad-4f05-a9a3-21480e2c18cd" providerId="ADAL" clId="{A68979DC-D521-44C4-9D66-8A95FB66B1CA}" dt="2025-05-29T07:51:19.666" v="95" actId="14100"/>
        <pc:sldMkLst>
          <pc:docMk/>
          <pc:sldMk cId="2168246897" sldId="461"/>
        </pc:sldMkLst>
        <pc:spChg chg="mod">
          <ac:chgData name="Rossi Federica" userId="167caa98-b3ad-4f05-a9a3-21480e2c18cd" providerId="ADAL" clId="{A68979DC-D521-44C4-9D66-8A95FB66B1CA}" dt="2025-05-29T07:51:19.666" v="95" actId="14100"/>
          <ac:spMkLst>
            <pc:docMk/>
            <pc:sldMk cId="2168246897" sldId="461"/>
            <ac:spMk id="2" creationId="{2812DF59-07A0-BED5-CE5F-93912D84EA61}"/>
          </ac:spMkLst>
        </pc:spChg>
      </pc:sldChg>
      <pc:sldChg chg="addSp delSp modSp new mod ord modClrScheme chgLayout">
        <pc:chgData name="Rossi Federica" userId="167caa98-b3ad-4f05-a9a3-21480e2c18cd" providerId="ADAL" clId="{A68979DC-D521-44C4-9D66-8A95FB66B1CA}" dt="2025-05-29T09:54:18.496" v="3223" actId="1076"/>
        <pc:sldMkLst>
          <pc:docMk/>
          <pc:sldMk cId="4218384421" sldId="462"/>
        </pc:sldMkLst>
        <pc:spChg chg="del">
          <ac:chgData name="Rossi Federica" userId="167caa98-b3ad-4f05-a9a3-21480e2c18cd" providerId="ADAL" clId="{A68979DC-D521-44C4-9D66-8A95FB66B1CA}" dt="2025-05-29T08:13:05.231" v="534" actId="931"/>
          <ac:spMkLst>
            <pc:docMk/>
            <pc:sldMk cId="4218384421" sldId="462"/>
            <ac:spMk id="2" creationId="{7EB9DA52-7515-19D4-6B26-F0718408E172}"/>
          </ac:spMkLst>
        </pc:spChg>
        <pc:spChg chg="add del mod ord">
          <ac:chgData name="Rossi Federica" userId="167caa98-b3ad-4f05-a9a3-21480e2c18cd" providerId="ADAL" clId="{A68979DC-D521-44C4-9D66-8A95FB66B1CA}" dt="2025-05-29T09:26:51.442" v="2333" actId="108"/>
          <ac:spMkLst>
            <pc:docMk/>
            <pc:sldMk cId="4218384421" sldId="462"/>
            <ac:spMk id="3" creationId="{8928ACF8-5311-5165-560E-33BB4701527B}"/>
          </ac:spMkLst>
        </pc:spChg>
        <pc:spChg chg="mod ord">
          <ac:chgData name="Rossi Federica" userId="167caa98-b3ad-4f05-a9a3-21480e2c18cd" providerId="ADAL" clId="{A68979DC-D521-44C4-9D66-8A95FB66B1CA}" dt="2025-05-29T09:27:11.370" v="2337" actId="1076"/>
          <ac:spMkLst>
            <pc:docMk/>
            <pc:sldMk cId="4218384421" sldId="462"/>
            <ac:spMk id="4" creationId="{7FF06C89-BC7B-AAF1-F80C-176F2B897B14}"/>
          </ac:spMkLst>
        </pc:spChg>
        <pc:spChg chg="add del mod ord">
          <ac:chgData name="Rossi Federica" userId="167caa98-b3ad-4f05-a9a3-21480e2c18cd" providerId="ADAL" clId="{A68979DC-D521-44C4-9D66-8A95FB66B1CA}" dt="2025-05-29T09:26:34.676" v="2330" actId="2710"/>
          <ac:spMkLst>
            <pc:docMk/>
            <pc:sldMk cId="4218384421" sldId="462"/>
            <ac:spMk id="5" creationId="{AAC05AA6-9602-D717-BC7E-8E414777041F}"/>
          </ac:spMkLst>
        </pc:spChg>
        <pc:spChg chg="add mod">
          <ac:chgData name="Rossi Federica" userId="167caa98-b3ad-4f05-a9a3-21480e2c18cd" providerId="ADAL" clId="{A68979DC-D521-44C4-9D66-8A95FB66B1CA}" dt="2025-05-29T07:56:09.149" v="130"/>
          <ac:spMkLst>
            <pc:docMk/>
            <pc:sldMk cId="4218384421" sldId="462"/>
            <ac:spMk id="6" creationId="{ACFADB63-D81E-3BC5-7C49-F2839A7FC0BA}"/>
          </ac:spMkLst>
        </pc:spChg>
        <pc:picChg chg="add mod">
          <ac:chgData name="Rossi Federica" userId="167caa98-b3ad-4f05-a9a3-21480e2c18cd" providerId="ADAL" clId="{A68979DC-D521-44C4-9D66-8A95FB66B1CA}" dt="2025-05-29T09:54:18.496" v="3223" actId="1076"/>
          <ac:picMkLst>
            <pc:docMk/>
            <pc:sldMk cId="4218384421" sldId="462"/>
            <ac:picMk id="2" creationId="{5D305784-F57E-D435-FF5B-47BFCA507213}"/>
          </ac:picMkLst>
        </pc:picChg>
        <pc:picChg chg="add del mod">
          <ac:chgData name="Rossi Federica" userId="167caa98-b3ad-4f05-a9a3-21480e2c18cd" providerId="ADAL" clId="{A68979DC-D521-44C4-9D66-8A95FB66B1CA}" dt="2025-05-29T08:01:43.088" v="272" actId="22"/>
          <ac:picMkLst>
            <pc:docMk/>
            <pc:sldMk cId="4218384421" sldId="462"/>
            <ac:picMk id="8" creationId="{930EA0DF-88A6-D6BA-4946-9213A8BF2599}"/>
          </ac:picMkLst>
        </pc:picChg>
        <pc:picChg chg="add del mod">
          <ac:chgData name="Rossi Federica" userId="167caa98-b3ad-4f05-a9a3-21480e2c18cd" providerId="ADAL" clId="{A68979DC-D521-44C4-9D66-8A95FB66B1CA}" dt="2025-05-29T08:03:09.221" v="294" actId="478"/>
          <ac:picMkLst>
            <pc:docMk/>
            <pc:sldMk cId="4218384421" sldId="462"/>
            <ac:picMk id="10" creationId="{F03DBAD6-56E1-F349-02B5-BD898A160C7A}"/>
          </ac:picMkLst>
        </pc:picChg>
        <pc:picChg chg="add mod ord modCrop">
          <ac:chgData name="Rossi Federica" userId="167caa98-b3ad-4f05-a9a3-21480e2c18cd" providerId="ADAL" clId="{A68979DC-D521-44C4-9D66-8A95FB66B1CA}" dt="2025-05-29T09:27:46.446" v="2343" actId="1076"/>
          <ac:picMkLst>
            <pc:docMk/>
            <pc:sldMk cId="4218384421" sldId="462"/>
            <ac:picMk id="12" creationId="{C9DE083B-C769-FCB5-224E-42B9CF8B9F33}"/>
          </ac:picMkLst>
        </pc:picChg>
        <pc:picChg chg="add del">
          <ac:chgData name="Rossi Federica" userId="167caa98-b3ad-4f05-a9a3-21480e2c18cd" providerId="ADAL" clId="{A68979DC-D521-44C4-9D66-8A95FB66B1CA}" dt="2025-05-29T09:20:58.030" v="2079" actId="22"/>
          <ac:picMkLst>
            <pc:docMk/>
            <pc:sldMk cId="4218384421" sldId="462"/>
            <ac:picMk id="14" creationId="{290D44EE-A1AD-2DB9-8601-8F407E5C5A05}"/>
          </ac:picMkLst>
        </pc:picChg>
      </pc:sldChg>
      <pc:sldChg chg="modSp add del mod">
        <pc:chgData name="Rossi Federica" userId="167caa98-b3ad-4f05-a9a3-21480e2c18cd" providerId="ADAL" clId="{A68979DC-D521-44C4-9D66-8A95FB66B1CA}" dt="2025-05-29T08:19:34.748" v="580" actId="47"/>
        <pc:sldMkLst>
          <pc:docMk/>
          <pc:sldMk cId="695218977" sldId="463"/>
        </pc:sldMkLst>
        <pc:spChg chg="mod">
          <ac:chgData name="Rossi Federica" userId="167caa98-b3ad-4f05-a9a3-21480e2c18cd" providerId="ADAL" clId="{A68979DC-D521-44C4-9D66-8A95FB66B1CA}" dt="2025-05-29T07:56:19.864" v="151" actId="20577"/>
          <ac:spMkLst>
            <pc:docMk/>
            <pc:sldMk cId="695218977" sldId="463"/>
            <ac:spMk id="4" creationId="{4650469E-086F-AE3A-858C-284874D5FAC5}"/>
          </ac:spMkLst>
        </pc:spChg>
      </pc:sldChg>
      <pc:sldChg chg="add del">
        <pc:chgData name="Rossi Federica" userId="167caa98-b3ad-4f05-a9a3-21480e2c18cd" providerId="ADAL" clId="{A68979DC-D521-44C4-9D66-8A95FB66B1CA}" dt="2025-05-29T07:55:05.100" v="102" actId="47"/>
        <pc:sldMkLst>
          <pc:docMk/>
          <pc:sldMk cId="2942959096" sldId="463"/>
        </pc:sldMkLst>
      </pc:sldChg>
      <pc:sldChg chg="addSp delSp modSp add mod">
        <pc:chgData name="Rossi Federica" userId="167caa98-b3ad-4f05-a9a3-21480e2c18cd" providerId="ADAL" clId="{A68979DC-D521-44C4-9D66-8A95FB66B1CA}" dt="2025-05-29T09:37:24.884" v="2715" actId="14100"/>
        <pc:sldMkLst>
          <pc:docMk/>
          <pc:sldMk cId="4163552728" sldId="464"/>
        </pc:sldMkLst>
        <pc:spChg chg="add del">
          <ac:chgData name="Rossi Federica" userId="167caa98-b3ad-4f05-a9a3-21480e2c18cd" providerId="ADAL" clId="{A68979DC-D521-44C4-9D66-8A95FB66B1CA}" dt="2025-05-29T08:18:41.037" v="575" actId="931"/>
          <ac:spMkLst>
            <pc:docMk/>
            <pc:sldMk cId="4163552728" sldId="464"/>
            <ac:spMk id="2" creationId="{D4FD7D89-86E8-C30C-8C90-226A8A443097}"/>
          </ac:spMkLst>
        </pc:spChg>
        <pc:spChg chg="del">
          <ac:chgData name="Rossi Federica" userId="167caa98-b3ad-4f05-a9a3-21480e2c18cd" providerId="ADAL" clId="{A68979DC-D521-44C4-9D66-8A95FB66B1CA}" dt="2025-05-29T08:19:54.559" v="603" actId="478"/>
          <ac:spMkLst>
            <pc:docMk/>
            <pc:sldMk cId="4163552728" sldId="464"/>
            <ac:spMk id="3" creationId="{F1EC3803-673D-6B74-EBE4-F63C7F4A5426}"/>
          </ac:spMkLst>
        </pc:spChg>
        <pc:spChg chg="mod">
          <ac:chgData name="Rossi Federica" userId="167caa98-b3ad-4f05-a9a3-21480e2c18cd" providerId="ADAL" clId="{A68979DC-D521-44C4-9D66-8A95FB66B1CA}" dt="2025-05-29T09:00:27.480" v="1398" actId="1076"/>
          <ac:spMkLst>
            <pc:docMk/>
            <pc:sldMk cId="4163552728" sldId="464"/>
            <ac:spMk id="4" creationId="{0B8CAE55-0D48-9945-4DFA-74D39C51994E}"/>
          </ac:spMkLst>
        </pc:spChg>
        <pc:spChg chg="add del">
          <ac:chgData name="Rossi Federica" userId="167caa98-b3ad-4f05-a9a3-21480e2c18cd" providerId="ADAL" clId="{A68979DC-D521-44C4-9D66-8A95FB66B1CA}" dt="2025-05-29T08:19:55.675" v="604" actId="478"/>
          <ac:spMkLst>
            <pc:docMk/>
            <pc:sldMk cId="4163552728" sldId="464"/>
            <ac:spMk id="5" creationId="{665E253D-B0AB-33BD-B6E9-9CB88A887B3D}"/>
          </ac:spMkLst>
        </pc:spChg>
        <pc:spChg chg="add del mod">
          <ac:chgData name="Rossi Federica" userId="167caa98-b3ad-4f05-a9a3-21480e2c18cd" providerId="ADAL" clId="{A68979DC-D521-44C4-9D66-8A95FB66B1CA}" dt="2025-05-29T08:22:35.652" v="615" actId="478"/>
          <ac:spMkLst>
            <pc:docMk/>
            <pc:sldMk cId="4163552728" sldId="464"/>
            <ac:spMk id="9" creationId="{14D1F7FD-07EA-10B5-ABD0-7203A9B85747}"/>
          </ac:spMkLst>
        </pc:spChg>
        <pc:spChg chg="add mod">
          <ac:chgData name="Rossi Federica" userId="167caa98-b3ad-4f05-a9a3-21480e2c18cd" providerId="ADAL" clId="{A68979DC-D521-44C4-9D66-8A95FB66B1CA}" dt="2025-05-29T09:00:27.480" v="1398" actId="1076"/>
          <ac:spMkLst>
            <pc:docMk/>
            <pc:sldMk cId="4163552728" sldId="464"/>
            <ac:spMk id="10" creationId="{8E79E9C7-3989-DB56-C47E-CE5CA3E2EE54}"/>
          </ac:spMkLst>
        </pc:spChg>
        <pc:spChg chg="add mod">
          <ac:chgData name="Rossi Federica" userId="167caa98-b3ad-4f05-a9a3-21480e2c18cd" providerId="ADAL" clId="{A68979DC-D521-44C4-9D66-8A95FB66B1CA}" dt="2025-05-29T09:37:24.884" v="2715" actId="14100"/>
          <ac:spMkLst>
            <pc:docMk/>
            <pc:sldMk cId="4163552728" sldId="464"/>
            <ac:spMk id="11" creationId="{2A902B31-943F-C801-F1BC-29FC1E35D04F}"/>
          </ac:spMkLst>
        </pc:spChg>
        <pc:picChg chg="add mod modCrop">
          <ac:chgData name="Rossi Federica" userId="167caa98-b3ad-4f05-a9a3-21480e2c18cd" providerId="ADAL" clId="{A68979DC-D521-44C4-9D66-8A95FB66B1CA}" dt="2025-05-29T07:58:08.311" v="190"/>
          <ac:picMkLst>
            <pc:docMk/>
            <pc:sldMk cId="4163552728" sldId="464"/>
            <ac:picMk id="6" creationId="{52B8F018-3114-D279-9665-7C460D9C8770}"/>
          </ac:picMkLst>
        </pc:picChg>
        <pc:picChg chg="add mod modCrop">
          <ac:chgData name="Rossi Federica" userId="167caa98-b3ad-4f05-a9a3-21480e2c18cd" providerId="ADAL" clId="{A68979DC-D521-44C4-9D66-8A95FB66B1CA}" dt="2025-05-29T08:19:13.059" v="579" actId="18131"/>
          <ac:picMkLst>
            <pc:docMk/>
            <pc:sldMk cId="4163552728" sldId="464"/>
            <ac:picMk id="8" creationId="{96670458-B3E6-99E8-1104-EE671CD24DA6}"/>
          </ac:picMkLst>
        </pc:picChg>
      </pc:sldChg>
      <pc:sldChg chg="modSp add del mod">
        <pc:chgData name="Rossi Federica" userId="167caa98-b3ad-4f05-a9a3-21480e2c18cd" providerId="ADAL" clId="{A68979DC-D521-44C4-9D66-8A95FB66B1CA}" dt="2025-05-29T08:23:00.437" v="679" actId="47"/>
        <pc:sldMkLst>
          <pc:docMk/>
          <pc:sldMk cId="1429449171" sldId="465"/>
        </pc:sldMkLst>
        <pc:spChg chg="mod">
          <ac:chgData name="Rossi Federica" userId="167caa98-b3ad-4f05-a9a3-21480e2c18cd" providerId="ADAL" clId="{A68979DC-D521-44C4-9D66-8A95FB66B1CA}" dt="2025-05-29T07:59:25.811" v="234" actId="14100"/>
          <ac:spMkLst>
            <pc:docMk/>
            <pc:sldMk cId="1429449171" sldId="465"/>
            <ac:spMk id="4" creationId="{ECD45593-04B3-2551-A2A3-82DFC8D46CE5}"/>
          </ac:spMkLst>
        </pc:spChg>
        <pc:spChg chg="mod">
          <ac:chgData name="Rossi Federica" userId="167caa98-b3ad-4f05-a9a3-21480e2c18cd" providerId="ADAL" clId="{A68979DC-D521-44C4-9D66-8A95FB66B1CA}" dt="2025-05-29T07:59:52.125" v="265" actId="20577"/>
          <ac:spMkLst>
            <pc:docMk/>
            <pc:sldMk cId="1429449171" sldId="465"/>
            <ac:spMk id="5" creationId="{E74AC000-7504-B1E2-0246-4869E381CE40}"/>
          </ac:spMkLst>
        </pc:spChg>
      </pc:sldChg>
      <pc:sldChg chg="delSp modSp new del mod ord">
        <pc:chgData name="Rossi Federica" userId="167caa98-b3ad-4f05-a9a3-21480e2c18cd" providerId="ADAL" clId="{A68979DC-D521-44C4-9D66-8A95FB66B1CA}" dt="2025-05-29T08:45:06.927" v="1212" actId="47"/>
        <pc:sldMkLst>
          <pc:docMk/>
          <pc:sldMk cId="2930941905" sldId="466"/>
        </pc:sldMkLst>
        <pc:spChg chg="mod">
          <ac:chgData name="Rossi Federica" userId="167caa98-b3ad-4f05-a9a3-21480e2c18cd" providerId="ADAL" clId="{A68979DC-D521-44C4-9D66-8A95FB66B1CA}" dt="2025-05-29T08:44:58.038" v="1211" actId="20577"/>
          <ac:spMkLst>
            <pc:docMk/>
            <pc:sldMk cId="2930941905" sldId="466"/>
            <ac:spMk id="2" creationId="{F0DC98B1-808F-FB7D-2F18-88ED197A8C83}"/>
          </ac:spMkLst>
        </pc:spChg>
        <pc:spChg chg="del mod">
          <ac:chgData name="Rossi Federica" userId="167caa98-b3ad-4f05-a9a3-21480e2c18cd" providerId="ADAL" clId="{A68979DC-D521-44C4-9D66-8A95FB66B1CA}" dt="2025-05-29T08:08:37.859" v="407" actId="478"/>
          <ac:spMkLst>
            <pc:docMk/>
            <pc:sldMk cId="2930941905" sldId="466"/>
            <ac:spMk id="3" creationId="{855F88E9-EC21-29A4-9B3D-5508CF14D312}"/>
          </ac:spMkLst>
        </pc:spChg>
      </pc:sldChg>
      <pc:sldChg chg="addSp modSp add del mod">
        <pc:chgData name="Rossi Federica" userId="167caa98-b3ad-4f05-a9a3-21480e2c18cd" providerId="ADAL" clId="{A68979DC-D521-44C4-9D66-8A95FB66B1CA}" dt="2025-05-29T08:43:36.700" v="1206" actId="47"/>
        <pc:sldMkLst>
          <pc:docMk/>
          <pc:sldMk cId="3875619074" sldId="467"/>
        </pc:sldMkLst>
        <pc:spChg chg="mod">
          <ac:chgData name="Rossi Federica" userId="167caa98-b3ad-4f05-a9a3-21480e2c18cd" providerId="ADAL" clId="{A68979DC-D521-44C4-9D66-8A95FB66B1CA}" dt="2025-05-29T08:29:34.947" v="764" actId="20577"/>
          <ac:spMkLst>
            <pc:docMk/>
            <pc:sldMk cId="3875619074" sldId="467"/>
            <ac:spMk id="2" creationId="{9A874F37-5CAE-59CA-9A1C-479FCA76FD2D}"/>
          </ac:spMkLst>
        </pc:spChg>
        <pc:spChg chg="add">
          <ac:chgData name="Rossi Federica" userId="167caa98-b3ad-4f05-a9a3-21480e2c18cd" providerId="ADAL" clId="{A68979DC-D521-44C4-9D66-8A95FB66B1CA}" dt="2025-05-29T08:35:16.819" v="835"/>
          <ac:spMkLst>
            <pc:docMk/>
            <pc:sldMk cId="3875619074" sldId="467"/>
            <ac:spMk id="4" creationId="{73BE1EFE-318C-CD00-AC07-3A082E752881}"/>
          </ac:spMkLst>
        </pc:spChg>
        <pc:spChg chg="add">
          <ac:chgData name="Rossi Federica" userId="167caa98-b3ad-4f05-a9a3-21480e2c18cd" providerId="ADAL" clId="{A68979DC-D521-44C4-9D66-8A95FB66B1CA}" dt="2025-05-29T08:35:16.819" v="835"/>
          <ac:spMkLst>
            <pc:docMk/>
            <pc:sldMk cId="3875619074" sldId="467"/>
            <ac:spMk id="5" creationId="{78D673D3-DE5A-F371-D2D9-B0F5F38653B9}"/>
          </ac:spMkLst>
        </pc:spChg>
        <pc:spChg chg="add">
          <ac:chgData name="Rossi Federica" userId="167caa98-b3ad-4f05-a9a3-21480e2c18cd" providerId="ADAL" clId="{A68979DC-D521-44C4-9D66-8A95FB66B1CA}" dt="2025-05-29T08:35:16.819" v="835"/>
          <ac:spMkLst>
            <pc:docMk/>
            <pc:sldMk cId="3875619074" sldId="467"/>
            <ac:spMk id="6" creationId="{17BADB4F-B709-FF54-D201-3C0763C72263}"/>
          </ac:spMkLst>
        </pc:spChg>
        <pc:spChg chg="add">
          <ac:chgData name="Rossi Federica" userId="167caa98-b3ad-4f05-a9a3-21480e2c18cd" providerId="ADAL" clId="{A68979DC-D521-44C4-9D66-8A95FB66B1CA}" dt="2025-05-29T08:35:16.819" v="835"/>
          <ac:spMkLst>
            <pc:docMk/>
            <pc:sldMk cId="3875619074" sldId="467"/>
            <ac:spMk id="7" creationId="{A7277850-9E5E-B7EF-BFB9-D9F52C9794EC}"/>
          </ac:spMkLst>
        </pc:spChg>
        <pc:spChg chg="add">
          <ac:chgData name="Rossi Federica" userId="167caa98-b3ad-4f05-a9a3-21480e2c18cd" providerId="ADAL" clId="{A68979DC-D521-44C4-9D66-8A95FB66B1CA}" dt="2025-05-29T08:35:16.819" v="835"/>
          <ac:spMkLst>
            <pc:docMk/>
            <pc:sldMk cId="3875619074" sldId="467"/>
            <ac:spMk id="8" creationId="{DDC6D149-9DA1-3B69-48F1-AC8F2C6B05B8}"/>
          </ac:spMkLst>
        </pc:spChg>
        <pc:spChg chg="add">
          <ac:chgData name="Rossi Federica" userId="167caa98-b3ad-4f05-a9a3-21480e2c18cd" providerId="ADAL" clId="{A68979DC-D521-44C4-9D66-8A95FB66B1CA}" dt="2025-05-29T08:35:16.819" v="835"/>
          <ac:spMkLst>
            <pc:docMk/>
            <pc:sldMk cId="3875619074" sldId="467"/>
            <ac:spMk id="11" creationId="{F8098292-AC87-3D01-400B-C04A441C5C87}"/>
          </ac:spMkLst>
        </pc:spChg>
        <pc:spChg chg="add">
          <ac:chgData name="Rossi Federica" userId="167caa98-b3ad-4f05-a9a3-21480e2c18cd" providerId="ADAL" clId="{A68979DC-D521-44C4-9D66-8A95FB66B1CA}" dt="2025-05-29T08:35:16.819" v="835"/>
          <ac:spMkLst>
            <pc:docMk/>
            <pc:sldMk cId="3875619074" sldId="467"/>
            <ac:spMk id="12" creationId="{33F27B80-7DBB-FEC3-E346-7A0D5353DA7E}"/>
          </ac:spMkLst>
        </pc:spChg>
        <pc:spChg chg="add">
          <ac:chgData name="Rossi Federica" userId="167caa98-b3ad-4f05-a9a3-21480e2c18cd" providerId="ADAL" clId="{A68979DC-D521-44C4-9D66-8A95FB66B1CA}" dt="2025-05-29T08:35:16.819" v="835"/>
          <ac:spMkLst>
            <pc:docMk/>
            <pc:sldMk cId="3875619074" sldId="467"/>
            <ac:spMk id="14" creationId="{DBAD4779-CAD9-1B64-93A3-3824FF235EBD}"/>
          </ac:spMkLst>
        </pc:spChg>
        <pc:spChg chg="add">
          <ac:chgData name="Rossi Federica" userId="167caa98-b3ad-4f05-a9a3-21480e2c18cd" providerId="ADAL" clId="{A68979DC-D521-44C4-9D66-8A95FB66B1CA}" dt="2025-05-29T08:35:16.819" v="835"/>
          <ac:spMkLst>
            <pc:docMk/>
            <pc:sldMk cId="3875619074" sldId="467"/>
            <ac:spMk id="16" creationId="{FD142DED-7888-3BE2-8650-63B614255389}"/>
          </ac:spMkLst>
        </pc:spChg>
        <pc:spChg chg="add">
          <ac:chgData name="Rossi Federica" userId="167caa98-b3ad-4f05-a9a3-21480e2c18cd" providerId="ADAL" clId="{A68979DC-D521-44C4-9D66-8A95FB66B1CA}" dt="2025-05-29T08:35:16.819" v="835"/>
          <ac:spMkLst>
            <pc:docMk/>
            <pc:sldMk cId="3875619074" sldId="467"/>
            <ac:spMk id="17" creationId="{058942FA-52CE-18B9-1F58-2498F3709576}"/>
          </ac:spMkLst>
        </pc:spChg>
      </pc:sldChg>
      <pc:sldChg chg="modSp add del mod">
        <pc:chgData name="Rossi Federica" userId="167caa98-b3ad-4f05-a9a3-21480e2c18cd" providerId="ADAL" clId="{A68979DC-D521-44C4-9D66-8A95FB66B1CA}" dt="2025-05-29T09:37:29.379" v="2716" actId="47"/>
        <pc:sldMkLst>
          <pc:docMk/>
          <pc:sldMk cId="3814726947" sldId="468"/>
        </pc:sldMkLst>
        <pc:spChg chg="mod">
          <ac:chgData name="Rossi Federica" userId="167caa98-b3ad-4f05-a9a3-21480e2c18cd" providerId="ADAL" clId="{A68979DC-D521-44C4-9D66-8A95FB66B1CA}" dt="2025-05-29T09:36:34.148" v="2707" actId="21"/>
          <ac:spMkLst>
            <pc:docMk/>
            <pc:sldMk cId="3814726947" sldId="468"/>
            <ac:spMk id="2" creationId="{9E032DAC-58A8-E1F7-2C98-777180FA1EE7}"/>
          </ac:spMkLst>
        </pc:spChg>
      </pc:sldChg>
      <pc:sldChg chg="addSp modSp add del mod ord">
        <pc:chgData name="Rossi Federica" userId="167caa98-b3ad-4f05-a9a3-21480e2c18cd" providerId="ADAL" clId="{A68979DC-D521-44C4-9D66-8A95FB66B1CA}" dt="2025-05-29T08:59:35.275" v="1397" actId="47"/>
        <pc:sldMkLst>
          <pc:docMk/>
          <pc:sldMk cId="3573844522" sldId="469"/>
        </pc:sldMkLst>
        <pc:spChg chg="mod">
          <ac:chgData name="Rossi Federica" userId="167caa98-b3ad-4f05-a9a3-21480e2c18cd" providerId="ADAL" clId="{A68979DC-D521-44C4-9D66-8A95FB66B1CA}" dt="2025-05-29T08:52:04.968" v="1298" actId="21"/>
          <ac:spMkLst>
            <pc:docMk/>
            <pc:sldMk cId="3573844522" sldId="469"/>
            <ac:spMk id="2" creationId="{9F1D39C5-134F-7F43-B1DF-53F54B8C323A}"/>
          </ac:spMkLst>
        </pc:spChg>
        <pc:spChg chg="add">
          <ac:chgData name="Rossi Federica" userId="167caa98-b3ad-4f05-a9a3-21480e2c18cd" providerId="ADAL" clId="{A68979DC-D521-44C4-9D66-8A95FB66B1CA}" dt="2025-05-29T08:36:41.228" v="843"/>
          <ac:spMkLst>
            <pc:docMk/>
            <pc:sldMk cId="3573844522" sldId="469"/>
            <ac:spMk id="3" creationId="{510F8D30-4E33-EEBC-454C-05768691C7DC}"/>
          </ac:spMkLst>
        </pc:spChg>
        <pc:spChg chg="add">
          <ac:chgData name="Rossi Federica" userId="167caa98-b3ad-4f05-a9a3-21480e2c18cd" providerId="ADAL" clId="{A68979DC-D521-44C4-9D66-8A95FB66B1CA}" dt="2025-05-29T08:36:41.228" v="843"/>
          <ac:spMkLst>
            <pc:docMk/>
            <pc:sldMk cId="3573844522" sldId="469"/>
            <ac:spMk id="4" creationId="{AD9572F9-AE9E-3C4B-AD63-E36AF83A0BCB}"/>
          </ac:spMkLst>
        </pc:spChg>
        <pc:spChg chg="add">
          <ac:chgData name="Rossi Federica" userId="167caa98-b3ad-4f05-a9a3-21480e2c18cd" providerId="ADAL" clId="{A68979DC-D521-44C4-9D66-8A95FB66B1CA}" dt="2025-05-29T08:36:41.228" v="843"/>
          <ac:spMkLst>
            <pc:docMk/>
            <pc:sldMk cId="3573844522" sldId="469"/>
            <ac:spMk id="5" creationId="{218FE13E-C192-5165-2587-3553721862FE}"/>
          </ac:spMkLst>
        </pc:spChg>
        <pc:spChg chg="add">
          <ac:chgData name="Rossi Federica" userId="167caa98-b3ad-4f05-a9a3-21480e2c18cd" providerId="ADAL" clId="{A68979DC-D521-44C4-9D66-8A95FB66B1CA}" dt="2025-05-29T08:36:41.228" v="843"/>
          <ac:spMkLst>
            <pc:docMk/>
            <pc:sldMk cId="3573844522" sldId="469"/>
            <ac:spMk id="6" creationId="{DC4BF833-7064-7FEB-CB6B-033C42007EDE}"/>
          </ac:spMkLst>
        </pc:spChg>
        <pc:spChg chg="add">
          <ac:chgData name="Rossi Federica" userId="167caa98-b3ad-4f05-a9a3-21480e2c18cd" providerId="ADAL" clId="{A68979DC-D521-44C4-9D66-8A95FB66B1CA}" dt="2025-05-29T08:36:41.228" v="843"/>
          <ac:spMkLst>
            <pc:docMk/>
            <pc:sldMk cId="3573844522" sldId="469"/>
            <ac:spMk id="7" creationId="{A6FA1CA8-717A-0EFF-9464-503409ED7366}"/>
          </ac:spMkLst>
        </pc:spChg>
        <pc:spChg chg="add">
          <ac:chgData name="Rossi Federica" userId="167caa98-b3ad-4f05-a9a3-21480e2c18cd" providerId="ADAL" clId="{A68979DC-D521-44C4-9D66-8A95FB66B1CA}" dt="2025-05-29T08:36:41.228" v="843"/>
          <ac:spMkLst>
            <pc:docMk/>
            <pc:sldMk cId="3573844522" sldId="469"/>
            <ac:spMk id="8" creationId="{8D33A583-2B63-A875-684A-13B5EA6127AA}"/>
          </ac:spMkLst>
        </pc:spChg>
        <pc:spChg chg="add">
          <ac:chgData name="Rossi Federica" userId="167caa98-b3ad-4f05-a9a3-21480e2c18cd" providerId="ADAL" clId="{A68979DC-D521-44C4-9D66-8A95FB66B1CA}" dt="2025-05-29T08:36:41.228" v="843"/>
          <ac:spMkLst>
            <pc:docMk/>
            <pc:sldMk cId="3573844522" sldId="469"/>
            <ac:spMk id="9" creationId="{CED83D1A-EA89-DA70-10AF-3145A39D98CD}"/>
          </ac:spMkLst>
        </pc:spChg>
      </pc:sldChg>
      <pc:sldChg chg="addSp delSp modSp new mod modClrScheme chgLayout">
        <pc:chgData name="Rossi Federica" userId="167caa98-b3ad-4f05-a9a3-21480e2c18cd" providerId="ADAL" clId="{A68979DC-D521-44C4-9D66-8A95FB66B1CA}" dt="2025-05-29T08:47:54.699" v="1233" actId="108"/>
        <pc:sldMkLst>
          <pc:docMk/>
          <pc:sldMk cId="1166043592" sldId="470"/>
        </pc:sldMkLst>
        <pc:spChg chg="del">
          <ac:chgData name="Rossi Federica" userId="167caa98-b3ad-4f05-a9a3-21480e2c18cd" providerId="ADAL" clId="{A68979DC-D521-44C4-9D66-8A95FB66B1CA}" dt="2025-05-29T08:46:20.309" v="1215" actId="700"/>
          <ac:spMkLst>
            <pc:docMk/>
            <pc:sldMk cId="1166043592" sldId="470"/>
            <ac:spMk id="2" creationId="{FE8F89E3-E953-E842-30CF-D614ACD4D010}"/>
          </ac:spMkLst>
        </pc:spChg>
        <pc:spChg chg="del mod ord">
          <ac:chgData name="Rossi Federica" userId="167caa98-b3ad-4f05-a9a3-21480e2c18cd" providerId="ADAL" clId="{A68979DC-D521-44C4-9D66-8A95FB66B1CA}" dt="2025-05-29T08:46:20.309" v="1215" actId="700"/>
          <ac:spMkLst>
            <pc:docMk/>
            <pc:sldMk cId="1166043592" sldId="470"/>
            <ac:spMk id="3" creationId="{4FECA71C-EEFE-E7B4-A06B-DD72BEB76757}"/>
          </ac:spMkLst>
        </pc:spChg>
        <pc:spChg chg="del mod ord">
          <ac:chgData name="Rossi Federica" userId="167caa98-b3ad-4f05-a9a3-21480e2c18cd" providerId="ADAL" clId="{A68979DC-D521-44C4-9D66-8A95FB66B1CA}" dt="2025-05-29T08:46:20.309" v="1215" actId="700"/>
          <ac:spMkLst>
            <pc:docMk/>
            <pc:sldMk cId="1166043592" sldId="470"/>
            <ac:spMk id="4" creationId="{A6AEADBA-593C-EB7D-96B0-F8E7218CE737}"/>
          </ac:spMkLst>
        </pc:spChg>
        <pc:spChg chg="del">
          <ac:chgData name="Rossi Federica" userId="167caa98-b3ad-4f05-a9a3-21480e2c18cd" providerId="ADAL" clId="{A68979DC-D521-44C4-9D66-8A95FB66B1CA}" dt="2025-05-29T08:46:20.309" v="1215" actId="700"/>
          <ac:spMkLst>
            <pc:docMk/>
            <pc:sldMk cId="1166043592" sldId="470"/>
            <ac:spMk id="5" creationId="{62C00B52-A867-D0EA-7DCC-DE5AEB1F93F4}"/>
          </ac:spMkLst>
        </pc:spChg>
        <pc:spChg chg="add mod ord">
          <ac:chgData name="Rossi Federica" userId="167caa98-b3ad-4f05-a9a3-21480e2c18cd" providerId="ADAL" clId="{A68979DC-D521-44C4-9D66-8A95FB66B1CA}" dt="2025-05-29T08:47:54.699" v="1233" actId="108"/>
          <ac:spMkLst>
            <pc:docMk/>
            <pc:sldMk cId="1166043592" sldId="470"/>
            <ac:spMk id="6" creationId="{DD1103F0-0C0B-3E3E-BA48-4900B3AC16E9}"/>
          </ac:spMkLst>
        </pc:spChg>
        <pc:spChg chg="add del mod ord">
          <ac:chgData name="Rossi Federica" userId="167caa98-b3ad-4f05-a9a3-21480e2c18cd" providerId="ADAL" clId="{A68979DC-D521-44C4-9D66-8A95FB66B1CA}" dt="2025-05-29T08:46:38.675" v="1222" actId="478"/>
          <ac:spMkLst>
            <pc:docMk/>
            <pc:sldMk cId="1166043592" sldId="470"/>
            <ac:spMk id="7" creationId="{0A8C41CF-8954-E443-8767-95E37EAD0AFB}"/>
          </ac:spMkLst>
        </pc:spChg>
      </pc:sldChg>
      <pc:sldChg chg="addSp delSp modSp add mod">
        <pc:chgData name="Rossi Federica" userId="167caa98-b3ad-4f05-a9a3-21480e2c18cd" providerId="ADAL" clId="{A68979DC-D521-44C4-9D66-8A95FB66B1CA}" dt="2025-05-29T09:51:53.054" v="3189" actId="20577"/>
        <pc:sldMkLst>
          <pc:docMk/>
          <pc:sldMk cId="1016285035" sldId="471"/>
        </pc:sldMkLst>
        <pc:spChg chg="mod">
          <ac:chgData name="Rossi Federica" userId="167caa98-b3ad-4f05-a9a3-21480e2c18cd" providerId="ADAL" clId="{A68979DC-D521-44C4-9D66-8A95FB66B1CA}" dt="2025-05-29T09:51:53.054" v="3189" actId="20577"/>
          <ac:spMkLst>
            <pc:docMk/>
            <pc:sldMk cId="1016285035" sldId="471"/>
            <ac:spMk id="3" creationId="{AFFEAD7E-4275-FE10-F32F-B9481BDA8955}"/>
          </ac:spMkLst>
        </pc:spChg>
        <pc:spChg chg="mod">
          <ac:chgData name="Rossi Federica" userId="167caa98-b3ad-4f05-a9a3-21480e2c18cd" providerId="ADAL" clId="{A68979DC-D521-44C4-9D66-8A95FB66B1CA}" dt="2025-05-29T08:51:02.405" v="1253" actId="14100"/>
          <ac:spMkLst>
            <pc:docMk/>
            <pc:sldMk cId="1016285035" sldId="471"/>
            <ac:spMk id="4" creationId="{DA5FE080-7E97-ACB4-7E07-6B5E710DA25B}"/>
          </ac:spMkLst>
        </pc:spChg>
        <pc:spChg chg="mod">
          <ac:chgData name="Rossi Federica" userId="167caa98-b3ad-4f05-a9a3-21480e2c18cd" providerId="ADAL" clId="{A68979DC-D521-44C4-9D66-8A95FB66B1CA}" dt="2025-05-29T08:56:21.323" v="1348" actId="404"/>
          <ac:spMkLst>
            <pc:docMk/>
            <pc:sldMk cId="1016285035" sldId="471"/>
            <ac:spMk id="5" creationId="{D042A866-2B68-D7D3-6A8E-FBB380563926}"/>
          </ac:spMkLst>
        </pc:spChg>
        <pc:spChg chg="add del mod">
          <ac:chgData name="Rossi Federica" userId="167caa98-b3ad-4f05-a9a3-21480e2c18cd" providerId="ADAL" clId="{A68979DC-D521-44C4-9D66-8A95FB66B1CA}" dt="2025-05-29T09:24:02.972" v="2293" actId="931"/>
          <ac:spMkLst>
            <pc:docMk/>
            <pc:sldMk cId="1016285035" sldId="471"/>
            <ac:spMk id="6" creationId="{A918C833-ACC6-D757-C012-52829DC8EE92}"/>
          </ac:spMkLst>
        </pc:spChg>
        <pc:picChg chg="add mod modCrop">
          <ac:chgData name="Rossi Federica" userId="167caa98-b3ad-4f05-a9a3-21480e2c18cd" providerId="ADAL" clId="{A68979DC-D521-44C4-9D66-8A95FB66B1CA}" dt="2025-05-29T09:24:10.324" v="2296" actId="18131"/>
          <ac:picMkLst>
            <pc:docMk/>
            <pc:sldMk cId="1016285035" sldId="471"/>
            <ac:picMk id="8" creationId="{C1459D36-00A0-DA78-1283-79F98E909728}"/>
          </ac:picMkLst>
        </pc:picChg>
        <pc:picChg chg="del">
          <ac:chgData name="Rossi Federica" userId="167caa98-b3ad-4f05-a9a3-21480e2c18cd" providerId="ADAL" clId="{A68979DC-D521-44C4-9D66-8A95FB66B1CA}" dt="2025-05-29T09:07:45.435" v="1494" actId="478"/>
          <ac:picMkLst>
            <pc:docMk/>
            <pc:sldMk cId="1016285035" sldId="471"/>
            <ac:picMk id="12" creationId="{426094B9-D5D3-2FE5-3133-DB591AA653DB}"/>
          </ac:picMkLst>
        </pc:picChg>
      </pc:sldChg>
      <pc:sldChg chg="addSp delSp modSp add del mod">
        <pc:chgData name="Rossi Federica" userId="167caa98-b3ad-4f05-a9a3-21480e2c18cd" providerId="ADAL" clId="{A68979DC-D521-44C4-9D66-8A95FB66B1CA}" dt="2025-05-29T09:36:08.211" v="2704" actId="47"/>
        <pc:sldMkLst>
          <pc:docMk/>
          <pc:sldMk cId="1715632645" sldId="472"/>
        </pc:sldMkLst>
        <pc:spChg chg="del mod">
          <ac:chgData name="Rossi Federica" userId="167caa98-b3ad-4f05-a9a3-21480e2c18cd" providerId="ADAL" clId="{A68979DC-D521-44C4-9D66-8A95FB66B1CA}" dt="2025-05-29T09:35:54.428" v="2700" actId="21"/>
          <ac:spMkLst>
            <pc:docMk/>
            <pc:sldMk cId="1715632645" sldId="472"/>
            <ac:spMk id="3" creationId="{46B9C303-458A-103E-495D-488719150927}"/>
          </ac:spMkLst>
        </pc:spChg>
        <pc:spChg chg="del mod">
          <ac:chgData name="Rossi Federica" userId="167caa98-b3ad-4f05-a9a3-21480e2c18cd" providerId="ADAL" clId="{A68979DC-D521-44C4-9D66-8A95FB66B1CA}" dt="2025-05-29T09:35:54.428" v="2700" actId="21"/>
          <ac:spMkLst>
            <pc:docMk/>
            <pc:sldMk cId="1715632645" sldId="472"/>
            <ac:spMk id="4" creationId="{92E68FAA-FEEA-7511-CE08-5C74AE2873AE}"/>
          </ac:spMkLst>
        </pc:spChg>
        <pc:spChg chg="del mod">
          <ac:chgData name="Rossi Federica" userId="167caa98-b3ad-4f05-a9a3-21480e2c18cd" providerId="ADAL" clId="{A68979DC-D521-44C4-9D66-8A95FB66B1CA}" dt="2025-05-29T09:35:54.428" v="2700" actId="21"/>
          <ac:spMkLst>
            <pc:docMk/>
            <pc:sldMk cId="1715632645" sldId="472"/>
            <ac:spMk id="5" creationId="{4CEADF49-5014-2362-77E9-DA20F1B22092}"/>
          </ac:spMkLst>
        </pc:spChg>
        <pc:spChg chg="add mod">
          <ac:chgData name="Rossi Federica" userId="167caa98-b3ad-4f05-a9a3-21480e2c18cd" providerId="ADAL" clId="{A68979DC-D521-44C4-9D66-8A95FB66B1CA}" dt="2025-05-29T09:35:54.428" v="2700" actId="21"/>
          <ac:spMkLst>
            <pc:docMk/>
            <pc:sldMk cId="1715632645" sldId="472"/>
            <ac:spMk id="6" creationId="{85FBF627-82A3-CD89-9E23-DE0CE4CE46BF}"/>
          </ac:spMkLst>
        </pc:spChg>
        <pc:spChg chg="add mod">
          <ac:chgData name="Rossi Federica" userId="167caa98-b3ad-4f05-a9a3-21480e2c18cd" providerId="ADAL" clId="{A68979DC-D521-44C4-9D66-8A95FB66B1CA}" dt="2025-05-29T09:35:54.428" v="2700" actId="21"/>
          <ac:spMkLst>
            <pc:docMk/>
            <pc:sldMk cId="1715632645" sldId="472"/>
            <ac:spMk id="8" creationId="{324726CC-FC1E-2B6D-2483-6C2B19319BCC}"/>
          </ac:spMkLst>
        </pc:spChg>
        <pc:spChg chg="add mod">
          <ac:chgData name="Rossi Federica" userId="167caa98-b3ad-4f05-a9a3-21480e2c18cd" providerId="ADAL" clId="{A68979DC-D521-44C4-9D66-8A95FB66B1CA}" dt="2025-05-29T09:35:54.428" v="2700" actId="21"/>
          <ac:spMkLst>
            <pc:docMk/>
            <pc:sldMk cId="1715632645" sldId="472"/>
            <ac:spMk id="10" creationId="{53282B41-B326-6AF5-BAF5-429AF4807570}"/>
          </ac:spMkLst>
        </pc:spChg>
        <pc:spChg chg="add mod">
          <ac:chgData name="Rossi Federica" userId="167caa98-b3ad-4f05-a9a3-21480e2c18cd" providerId="ADAL" clId="{A68979DC-D521-44C4-9D66-8A95FB66B1CA}" dt="2025-05-29T09:35:54.428" v="2700" actId="21"/>
          <ac:spMkLst>
            <pc:docMk/>
            <pc:sldMk cId="1715632645" sldId="472"/>
            <ac:spMk id="13" creationId="{DA4978AB-C6CD-B597-C8A1-42A5DFC0DCB0}"/>
          </ac:spMkLst>
        </pc:spChg>
        <pc:picChg chg="del mod">
          <ac:chgData name="Rossi Federica" userId="167caa98-b3ad-4f05-a9a3-21480e2c18cd" providerId="ADAL" clId="{A68979DC-D521-44C4-9D66-8A95FB66B1CA}" dt="2025-05-29T09:35:54.428" v="2700" actId="21"/>
          <ac:picMkLst>
            <pc:docMk/>
            <pc:sldMk cId="1715632645" sldId="472"/>
            <ac:picMk id="12" creationId="{BF74C4F8-2FBE-4A46-8D55-1AAA6DDA8312}"/>
          </ac:picMkLst>
        </pc:picChg>
      </pc:sldChg>
      <pc:sldChg chg="modSp add del mod">
        <pc:chgData name="Rossi Federica" userId="167caa98-b3ad-4f05-a9a3-21480e2c18cd" providerId="ADAL" clId="{A68979DC-D521-44C4-9D66-8A95FB66B1CA}" dt="2025-05-29T09:06:08.680" v="1493" actId="47"/>
        <pc:sldMkLst>
          <pc:docMk/>
          <pc:sldMk cId="1069997998" sldId="473"/>
        </pc:sldMkLst>
        <pc:spChg chg="mod">
          <ac:chgData name="Rossi Federica" userId="167caa98-b3ad-4f05-a9a3-21480e2c18cd" providerId="ADAL" clId="{A68979DC-D521-44C4-9D66-8A95FB66B1CA}" dt="2025-05-29T09:02:10.812" v="1435" actId="20577"/>
          <ac:spMkLst>
            <pc:docMk/>
            <pc:sldMk cId="1069997998" sldId="473"/>
            <ac:spMk id="4" creationId="{D3DC7C39-FF75-C644-F0EB-82EBDCD50878}"/>
          </ac:spMkLst>
        </pc:spChg>
        <pc:spChg chg="mod">
          <ac:chgData name="Rossi Federica" userId="167caa98-b3ad-4f05-a9a3-21480e2c18cd" providerId="ADAL" clId="{A68979DC-D521-44C4-9D66-8A95FB66B1CA}" dt="2025-05-29T09:03:23.217" v="1441" actId="20577"/>
          <ac:spMkLst>
            <pc:docMk/>
            <pc:sldMk cId="1069997998" sldId="473"/>
            <ac:spMk id="10" creationId="{AAE30859-008E-4C43-8DBF-3AA146E76981}"/>
          </ac:spMkLst>
        </pc:spChg>
        <pc:spChg chg="mod">
          <ac:chgData name="Rossi Federica" userId="167caa98-b3ad-4f05-a9a3-21480e2c18cd" providerId="ADAL" clId="{A68979DC-D521-44C4-9D66-8A95FB66B1CA}" dt="2025-05-29T09:03:19.852" v="1436" actId="20577"/>
          <ac:spMkLst>
            <pc:docMk/>
            <pc:sldMk cId="1069997998" sldId="473"/>
            <ac:spMk id="11" creationId="{B6A813C2-F0C5-922C-A309-8C3D652C40BB}"/>
          </ac:spMkLst>
        </pc:spChg>
      </pc:sldChg>
      <pc:sldChg chg="addSp delSp modSp new mod">
        <pc:chgData name="Rossi Federica" userId="167caa98-b3ad-4f05-a9a3-21480e2c18cd" providerId="ADAL" clId="{A68979DC-D521-44C4-9D66-8A95FB66B1CA}" dt="2025-05-29T09:54:30.806" v="3225" actId="732"/>
        <pc:sldMkLst>
          <pc:docMk/>
          <pc:sldMk cId="3631047607" sldId="473"/>
        </pc:sldMkLst>
        <pc:spChg chg="del">
          <ac:chgData name="Rossi Federica" userId="167caa98-b3ad-4f05-a9a3-21480e2c18cd" providerId="ADAL" clId="{A68979DC-D521-44C4-9D66-8A95FB66B1CA}" dt="2025-05-29T09:09:15.700" v="1589" actId="26606"/>
          <ac:spMkLst>
            <pc:docMk/>
            <pc:sldMk cId="3631047607" sldId="473"/>
            <ac:spMk id="2" creationId="{E382E7BD-C3C9-BB48-448F-74F83918B24E}"/>
          </ac:spMkLst>
        </pc:spChg>
        <pc:spChg chg="del mod ord">
          <ac:chgData name="Rossi Federica" userId="167caa98-b3ad-4f05-a9a3-21480e2c18cd" providerId="ADAL" clId="{A68979DC-D521-44C4-9D66-8A95FB66B1CA}" dt="2025-05-29T09:09:28.329" v="1594" actId="478"/>
          <ac:spMkLst>
            <pc:docMk/>
            <pc:sldMk cId="3631047607" sldId="473"/>
            <ac:spMk id="3" creationId="{4FC77AA2-8DAE-7DDA-78B8-120B7122AF11}"/>
          </ac:spMkLst>
        </pc:spChg>
        <pc:spChg chg="del">
          <ac:chgData name="Rossi Federica" userId="167caa98-b3ad-4f05-a9a3-21480e2c18cd" providerId="ADAL" clId="{A68979DC-D521-44C4-9D66-8A95FB66B1CA}" dt="2025-05-29T09:08:50.906" v="1543" actId="478"/>
          <ac:spMkLst>
            <pc:docMk/>
            <pc:sldMk cId="3631047607" sldId="473"/>
            <ac:spMk id="4" creationId="{3CF6616A-CD15-4EC1-43C3-E498250F7388}"/>
          </ac:spMkLst>
        </pc:spChg>
        <pc:spChg chg="del">
          <ac:chgData name="Rossi Federica" userId="167caa98-b3ad-4f05-a9a3-21480e2c18cd" providerId="ADAL" clId="{A68979DC-D521-44C4-9D66-8A95FB66B1CA}" dt="2025-05-29T09:08:49.602" v="1542" actId="478"/>
          <ac:spMkLst>
            <pc:docMk/>
            <pc:sldMk cId="3631047607" sldId="473"/>
            <ac:spMk id="5" creationId="{C867B0B2-490C-4C86-A541-266D912D8C16}"/>
          </ac:spMkLst>
        </pc:spChg>
        <pc:spChg chg="add mod">
          <ac:chgData name="Rossi Federica" userId="167caa98-b3ad-4f05-a9a3-21480e2c18cd" providerId="ADAL" clId="{A68979DC-D521-44C4-9D66-8A95FB66B1CA}" dt="2025-05-29T09:50:57.316" v="3165" actId="1076"/>
          <ac:spMkLst>
            <pc:docMk/>
            <pc:sldMk cId="3631047607" sldId="473"/>
            <ac:spMk id="11" creationId="{29B25DA6-4393-8A7F-4B7C-088EB3A26435}"/>
          </ac:spMkLst>
        </pc:spChg>
        <pc:spChg chg="add del">
          <ac:chgData name="Rossi Federica" userId="167caa98-b3ad-4f05-a9a3-21480e2c18cd" providerId="ADAL" clId="{A68979DC-D521-44C4-9D66-8A95FB66B1CA}" dt="2025-05-29T09:09:30.108" v="1595" actId="478"/>
          <ac:spMkLst>
            <pc:docMk/>
            <pc:sldMk cId="3631047607" sldId="473"/>
            <ac:spMk id="13" creationId="{2CCB9A05-0ED9-C433-FEAC-A0A25000E12C}"/>
          </ac:spMkLst>
        </pc:spChg>
        <pc:picChg chg="add mod modCrop">
          <ac:chgData name="Rossi Federica" userId="167caa98-b3ad-4f05-a9a3-21480e2c18cd" providerId="ADAL" clId="{A68979DC-D521-44C4-9D66-8A95FB66B1CA}" dt="2025-05-29T09:54:30.806" v="3225" actId="732"/>
          <ac:picMkLst>
            <pc:docMk/>
            <pc:sldMk cId="3631047607" sldId="473"/>
            <ac:picMk id="6" creationId="{79A3E339-E398-FC76-C040-14B7FC68B926}"/>
          </ac:picMkLst>
        </pc:picChg>
      </pc:sldChg>
      <pc:sldChg chg="modSp add mod modClrScheme chgLayout">
        <pc:chgData name="Rossi Federica" userId="167caa98-b3ad-4f05-a9a3-21480e2c18cd" providerId="ADAL" clId="{A68979DC-D521-44C4-9D66-8A95FB66B1CA}" dt="2025-05-29T14:50:25.334" v="3260" actId="20577"/>
        <pc:sldMkLst>
          <pc:docMk/>
          <pc:sldMk cId="2521285058" sldId="474"/>
        </pc:sldMkLst>
        <pc:spChg chg="mod ord">
          <ac:chgData name="Rossi Federica" userId="167caa98-b3ad-4f05-a9a3-21480e2c18cd" providerId="ADAL" clId="{A68979DC-D521-44C4-9D66-8A95FB66B1CA}" dt="2025-05-29T14:50:18.327" v="3242" actId="1076"/>
          <ac:spMkLst>
            <pc:docMk/>
            <pc:sldMk cId="2521285058" sldId="474"/>
            <ac:spMk id="3" creationId="{ABF908A9-A7AC-4AD1-7949-1A0A2A2D5298}"/>
          </ac:spMkLst>
        </pc:spChg>
        <pc:spChg chg="mod ord">
          <ac:chgData name="Rossi Federica" userId="167caa98-b3ad-4f05-a9a3-21480e2c18cd" providerId="ADAL" clId="{A68979DC-D521-44C4-9D66-8A95FB66B1CA}" dt="2025-05-29T09:35:08.111" v="2696" actId="700"/>
          <ac:spMkLst>
            <pc:docMk/>
            <pc:sldMk cId="2521285058" sldId="474"/>
            <ac:spMk id="4" creationId="{8DF8D217-ECE4-6F5E-8AD4-45E050A25DF6}"/>
          </ac:spMkLst>
        </pc:spChg>
        <pc:spChg chg="mod ord">
          <ac:chgData name="Rossi Federica" userId="167caa98-b3ad-4f05-a9a3-21480e2c18cd" providerId="ADAL" clId="{A68979DC-D521-44C4-9D66-8A95FB66B1CA}" dt="2025-05-29T14:50:25.334" v="3260" actId="20577"/>
          <ac:spMkLst>
            <pc:docMk/>
            <pc:sldMk cId="2521285058" sldId="474"/>
            <ac:spMk id="5" creationId="{EB61F6B4-B2AA-FD6E-8C34-4EC62BFE5F4A}"/>
          </ac:spMkLst>
        </pc:spChg>
        <pc:picChg chg="mod ord">
          <ac:chgData name="Rossi Federica" userId="167caa98-b3ad-4f05-a9a3-21480e2c18cd" providerId="ADAL" clId="{A68979DC-D521-44C4-9D66-8A95FB66B1CA}" dt="2025-05-29T09:35:08.111" v="2696" actId="700"/>
          <ac:picMkLst>
            <pc:docMk/>
            <pc:sldMk cId="2521285058" sldId="474"/>
            <ac:picMk id="12" creationId="{28AA7995-473D-D0AC-EE82-5535F3E4C478}"/>
          </ac:picMkLst>
        </pc:picChg>
      </pc:sldChg>
      <pc:sldChg chg="add del">
        <pc:chgData name="Rossi Federica" userId="167caa98-b3ad-4f05-a9a3-21480e2c18cd" providerId="ADAL" clId="{A68979DC-D521-44C4-9D66-8A95FB66B1CA}" dt="2025-05-29T09:35:24.665" v="2698" actId="2890"/>
        <pc:sldMkLst>
          <pc:docMk/>
          <pc:sldMk cId="1685597876" sldId="475"/>
        </pc:sldMkLst>
      </pc:sldChg>
      <pc:sldChg chg="addSp modSp add mod">
        <pc:chgData name="Rossi Federica" userId="167caa98-b3ad-4f05-a9a3-21480e2c18cd" providerId="ADAL" clId="{A68979DC-D521-44C4-9D66-8A95FB66B1CA}" dt="2025-05-29T09:54:09.902" v="3221" actId="1076"/>
        <pc:sldMkLst>
          <pc:docMk/>
          <pc:sldMk cId="3065952260" sldId="475"/>
        </pc:sldMkLst>
        <pc:picChg chg="add mod">
          <ac:chgData name="Rossi Federica" userId="167caa98-b3ad-4f05-a9a3-21480e2c18cd" providerId="ADAL" clId="{A68979DC-D521-44C4-9D66-8A95FB66B1CA}" dt="2025-05-29T09:54:09.902" v="3221" actId="1076"/>
          <ac:picMkLst>
            <pc:docMk/>
            <pc:sldMk cId="3065952260" sldId="475"/>
            <ac:picMk id="2" creationId="{B018FEA9-E027-D199-7AF6-E440ECB5505E}"/>
          </ac:picMkLst>
        </pc:picChg>
      </pc:sldChg>
      <pc:sldChg chg="addSp delSp modSp mod">
        <pc:chgData name="Rossi Federica" userId="167caa98-b3ad-4f05-a9a3-21480e2c18cd" providerId="ADAL" clId="{A68979DC-D521-44C4-9D66-8A95FB66B1CA}" dt="2025-05-29T13:15:31.858" v="3226" actId="478"/>
        <pc:sldMkLst>
          <pc:docMk/>
          <pc:sldMk cId="953121102" sldId="479"/>
        </pc:sldMkLst>
        <pc:spChg chg="add mod">
          <ac:chgData name="Rossi Federica" userId="167caa98-b3ad-4f05-a9a3-21480e2c18cd" providerId="ADAL" clId="{A68979DC-D521-44C4-9D66-8A95FB66B1CA}" dt="2025-05-29T13:15:31.858" v="3226" actId="478"/>
          <ac:spMkLst>
            <pc:docMk/>
            <pc:sldMk cId="953121102" sldId="479"/>
            <ac:spMk id="7" creationId="{0179DA83-3D6B-69A4-9B40-5C244F06A9F1}"/>
          </ac:spMkLst>
        </pc:spChg>
        <pc:picChg chg="del">
          <ac:chgData name="Rossi Federica" userId="167caa98-b3ad-4f05-a9a3-21480e2c18cd" providerId="ADAL" clId="{A68979DC-D521-44C4-9D66-8A95FB66B1CA}" dt="2025-05-29T13:15:31.858" v="3226" actId="478"/>
          <ac:picMkLst>
            <pc:docMk/>
            <pc:sldMk cId="953121102" sldId="479"/>
            <ac:picMk id="6" creationId="{01898AE7-0308-103D-FE47-D67D1CA11D8D}"/>
          </ac:picMkLst>
        </pc:picChg>
      </pc:sldChg>
    </pc:docChg>
  </pc:docChgLst>
  <pc:docChgLst>
    <pc:chgData name="Sirolli Ida" userId="S::37506517@telecomitalia.it::d0e6e536-41c1-4ca8-8000-98fb07f1cde4" providerId="AD" clId="Web-{87F45C04-ADD9-47CF-D997-983AFBCF7BB8}"/>
    <pc:docChg chg="addSld delSld modSld sldOrd">
      <pc:chgData name="Sirolli Ida" userId="S::37506517@telecomitalia.it::d0e6e536-41c1-4ca8-8000-98fb07f1cde4" providerId="AD" clId="Web-{87F45C04-ADD9-47CF-D997-983AFBCF7BB8}" dt="2025-05-29T14:36:46.895" v="566" actId="20577"/>
      <pc:docMkLst>
        <pc:docMk/>
      </pc:docMkLst>
      <pc:sldChg chg="modSp">
        <pc:chgData name="Sirolli Ida" userId="S::37506517@telecomitalia.it::d0e6e536-41c1-4ca8-8000-98fb07f1cde4" providerId="AD" clId="Web-{87F45C04-ADD9-47CF-D997-983AFBCF7BB8}" dt="2025-05-29T14:22:50.776" v="417" actId="1076"/>
        <pc:sldMkLst>
          <pc:docMk/>
          <pc:sldMk cId="4294067050" sldId="440"/>
        </pc:sldMkLst>
        <pc:spChg chg="mod">
          <ac:chgData name="Sirolli Ida" userId="S::37506517@telecomitalia.it::d0e6e536-41c1-4ca8-8000-98fb07f1cde4" providerId="AD" clId="Web-{87F45C04-ADD9-47CF-D997-983AFBCF7BB8}" dt="2025-05-29T14:22:50.776" v="417" actId="1076"/>
          <ac:spMkLst>
            <pc:docMk/>
            <pc:sldMk cId="4294067050" sldId="440"/>
            <ac:spMk id="15" creationId="{46B9C303-458A-103E-495D-488719150927}"/>
          </ac:spMkLst>
        </pc:spChg>
        <pc:spChg chg="mod">
          <ac:chgData name="Sirolli Ida" userId="S::37506517@telecomitalia.it::d0e6e536-41c1-4ca8-8000-98fb07f1cde4" providerId="AD" clId="Web-{87F45C04-ADD9-47CF-D997-983AFBCF7BB8}" dt="2025-05-29T14:19:39.629" v="359" actId="20577"/>
          <ac:spMkLst>
            <pc:docMk/>
            <pc:sldMk cId="4294067050" sldId="440"/>
            <ac:spMk id="16" creationId="{92E68FAA-FEEA-7511-CE08-5C74AE2873AE}"/>
          </ac:spMkLst>
        </pc:spChg>
        <pc:spChg chg="mod">
          <ac:chgData name="Sirolli Ida" userId="S::37506517@telecomitalia.it::d0e6e536-41c1-4ca8-8000-98fb07f1cde4" providerId="AD" clId="Web-{87F45C04-ADD9-47CF-D997-983AFBCF7BB8}" dt="2025-05-29T14:22:47.260" v="416" actId="1076"/>
          <ac:spMkLst>
            <pc:docMk/>
            <pc:sldMk cId="4294067050" sldId="440"/>
            <ac:spMk id="17" creationId="{4CEADF49-5014-2362-77E9-DA20F1B22092}"/>
          </ac:spMkLst>
        </pc:spChg>
      </pc:sldChg>
      <pc:sldChg chg="ord">
        <pc:chgData name="Sirolli Ida" userId="S::37506517@telecomitalia.it::d0e6e536-41c1-4ca8-8000-98fb07f1cde4" providerId="AD" clId="Web-{87F45C04-ADD9-47CF-D997-983AFBCF7BB8}" dt="2025-05-29T14:05:05.774" v="184"/>
        <pc:sldMkLst>
          <pc:docMk/>
          <pc:sldMk cId="481368353" sldId="442"/>
        </pc:sldMkLst>
      </pc:sldChg>
      <pc:sldChg chg="modSp">
        <pc:chgData name="Sirolli Ida" userId="S::37506517@telecomitalia.it::d0e6e536-41c1-4ca8-8000-98fb07f1cde4" providerId="AD" clId="Web-{87F45C04-ADD9-47CF-D997-983AFBCF7BB8}" dt="2025-05-29T14:24:46.560" v="427" actId="1076"/>
        <pc:sldMkLst>
          <pc:docMk/>
          <pc:sldMk cId="1304641066" sldId="454"/>
        </pc:sldMkLst>
        <pc:spChg chg="mod">
          <ac:chgData name="Sirolli Ida" userId="S::37506517@telecomitalia.it::d0e6e536-41c1-4ca8-8000-98fb07f1cde4" providerId="AD" clId="Web-{87F45C04-ADD9-47CF-D997-983AFBCF7BB8}" dt="2025-05-29T14:24:46.560" v="427" actId="1076"/>
          <ac:spMkLst>
            <pc:docMk/>
            <pc:sldMk cId="1304641066" sldId="454"/>
            <ac:spMk id="3" creationId="{3A2B71B2-AD8B-A317-13A5-D8A1D8ED6AE2}"/>
          </ac:spMkLst>
        </pc:spChg>
        <pc:spChg chg="mod">
          <ac:chgData name="Sirolli Ida" userId="S::37506517@telecomitalia.it::d0e6e536-41c1-4ca8-8000-98fb07f1cde4" providerId="AD" clId="Web-{87F45C04-ADD9-47CF-D997-983AFBCF7BB8}" dt="2025-05-29T14:24:43.201" v="426" actId="20577"/>
          <ac:spMkLst>
            <pc:docMk/>
            <pc:sldMk cId="1304641066" sldId="454"/>
            <ac:spMk id="5" creationId="{B9F3D5F6-1CD5-F42F-52CC-402E1658892A}"/>
          </ac:spMkLst>
        </pc:spChg>
      </pc:sldChg>
      <pc:sldChg chg="addSp modSp">
        <pc:chgData name="Sirolli Ida" userId="S::37506517@telecomitalia.it::d0e6e536-41c1-4ca8-8000-98fb07f1cde4" providerId="AD" clId="Web-{87F45C04-ADD9-47CF-D997-983AFBCF7BB8}" dt="2025-05-29T14:36:46.895" v="566" actId="20577"/>
        <pc:sldMkLst>
          <pc:docMk/>
          <pc:sldMk cId="714705593" sldId="456"/>
        </pc:sldMkLst>
        <pc:spChg chg="mod">
          <ac:chgData name="Sirolli Ida" userId="S::37506517@telecomitalia.it::d0e6e536-41c1-4ca8-8000-98fb07f1cde4" providerId="AD" clId="Web-{87F45C04-ADD9-47CF-D997-983AFBCF7BB8}" dt="2025-05-29T14:36:46.895" v="566" actId="20577"/>
          <ac:spMkLst>
            <pc:docMk/>
            <pc:sldMk cId="714705593" sldId="456"/>
            <ac:spMk id="2" creationId="{AD25721F-FFD5-11A0-5F9C-C98971650F74}"/>
          </ac:spMkLst>
        </pc:spChg>
        <pc:spChg chg="add mod">
          <ac:chgData name="Sirolli Ida" userId="S::37506517@telecomitalia.it::d0e6e536-41c1-4ca8-8000-98fb07f1cde4" providerId="AD" clId="Web-{87F45C04-ADD9-47CF-D997-983AFBCF7BB8}" dt="2025-05-29T14:00:39.187" v="23" actId="20577"/>
          <ac:spMkLst>
            <pc:docMk/>
            <pc:sldMk cId="714705593" sldId="456"/>
            <ac:spMk id="3" creationId="{A91A421D-A25D-745B-D0E7-03FDC7BBE9BA}"/>
          </ac:spMkLst>
        </pc:spChg>
      </pc:sldChg>
      <pc:sldChg chg="del">
        <pc:chgData name="Sirolli Ida" userId="S::37506517@telecomitalia.it::d0e6e536-41c1-4ca8-8000-98fb07f1cde4" providerId="AD" clId="Web-{87F45C04-ADD9-47CF-D997-983AFBCF7BB8}" dt="2025-05-29T14:08:39.718" v="188"/>
        <pc:sldMkLst>
          <pc:docMk/>
          <pc:sldMk cId="1026575782" sldId="458"/>
        </pc:sldMkLst>
      </pc:sldChg>
      <pc:sldChg chg="modSp">
        <pc:chgData name="Sirolli Ida" userId="S::37506517@telecomitalia.it::d0e6e536-41c1-4ca8-8000-98fb07f1cde4" providerId="AD" clId="Web-{87F45C04-ADD9-47CF-D997-983AFBCF7BB8}" dt="2025-05-29T14:34:51.298" v="560" actId="1076"/>
        <pc:sldMkLst>
          <pc:docMk/>
          <pc:sldMk cId="1019343357" sldId="460"/>
        </pc:sldMkLst>
        <pc:spChg chg="mod">
          <ac:chgData name="Sirolli Ida" userId="S::37506517@telecomitalia.it::d0e6e536-41c1-4ca8-8000-98fb07f1cde4" providerId="AD" clId="Web-{87F45C04-ADD9-47CF-D997-983AFBCF7BB8}" dt="2025-05-29T14:34:51.298" v="560" actId="1076"/>
          <ac:spMkLst>
            <pc:docMk/>
            <pc:sldMk cId="1019343357" sldId="460"/>
            <ac:spMk id="2" creationId="{DDDFD95E-B2C7-3B04-5DF2-A16F9F5FF79F}"/>
          </ac:spMkLst>
        </pc:spChg>
      </pc:sldChg>
      <pc:sldChg chg="modSp">
        <pc:chgData name="Sirolli Ida" userId="S::37506517@telecomitalia.it::d0e6e536-41c1-4ca8-8000-98fb07f1cde4" providerId="AD" clId="Web-{87F45C04-ADD9-47CF-D997-983AFBCF7BB8}" dt="2025-05-29T14:26:30.829" v="452" actId="20577"/>
        <pc:sldMkLst>
          <pc:docMk/>
          <pc:sldMk cId="2168246897" sldId="461"/>
        </pc:sldMkLst>
        <pc:spChg chg="mod">
          <ac:chgData name="Sirolli Ida" userId="S::37506517@telecomitalia.it::d0e6e536-41c1-4ca8-8000-98fb07f1cde4" providerId="AD" clId="Web-{87F45C04-ADD9-47CF-D997-983AFBCF7BB8}" dt="2025-05-29T14:26:30.829" v="452" actId="20577"/>
          <ac:spMkLst>
            <pc:docMk/>
            <pc:sldMk cId="2168246897" sldId="461"/>
            <ac:spMk id="2" creationId="{2812DF59-07A0-BED5-CE5F-93912D84EA61}"/>
          </ac:spMkLst>
        </pc:spChg>
      </pc:sldChg>
      <pc:sldChg chg="modSp">
        <pc:chgData name="Sirolli Ida" userId="S::37506517@telecomitalia.it::d0e6e536-41c1-4ca8-8000-98fb07f1cde4" providerId="AD" clId="Web-{87F45C04-ADD9-47CF-D997-983AFBCF7BB8}" dt="2025-05-29T14:12:49.944" v="220" actId="20577"/>
        <pc:sldMkLst>
          <pc:docMk/>
          <pc:sldMk cId="3631047607" sldId="473"/>
        </pc:sldMkLst>
        <pc:spChg chg="mod">
          <ac:chgData name="Sirolli Ida" userId="S::37506517@telecomitalia.it::d0e6e536-41c1-4ca8-8000-98fb07f1cde4" providerId="AD" clId="Web-{87F45C04-ADD9-47CF-D997-983AFBCF7BB8}" dt="2025-05-29T14:12:49.944" v="220" actId="20577"/>
          <ac:spMkLst>
            <pc:docMk/>
            <pc:sldMk cId="3631047607" sldId="473"/>
            <ac:spMk id="11" creationId="{29B25DA6-4393-8A7F-4B7C-088EB3A26435}"/>
          </ac:spMkLst>
        </pc:spChg>
      </pc:sldChg>
      <pc:sldChg chg="ord">
        <pc:chgData name="Sirolli Ida" userId="S::37506517@telecomitalia.it::d0e6e536-41c1-4ca8-8000-98fb07f1cde4" providerId="AD" clId="Web-{87F45C04-ADD9-47CF-D997-983AFBCF7BB8}" dt="2025-05-29T14:22:07.759" v="413"/>
        <pc:sldMkLst>
          <pc:docMk/>
          <pc:sldMk cId="3065952260" sldId="475"/>
        </pc:sldMkLst>
      </pc:sldChg>
      <pc:sldChg chg="modSp">
        <pc:chgData name="Sirolli Ida" userId="S::37506517@telecomitalia.it::d0e6e536-41c1-4ca8-8000-98fb07f1cde4" providerId="AD" clId="Web-{87F45C04-ADD9-47CF-D997-983AFBCF7BB8}" dt="2025-05-29T13:57:48.917" v="6" actId="20577"/>
        <pc:sldMkLst>
          <pc:docMk/>
          <pc:sldMk cId="3468818190" sldId="476"/>
        </pc:sldMkLst>
        <pc:spChg chg="mod">
          <ac:chgData name="Sirolli Ida" userId="S::37506517@telecomitalia.it::d0e6e536-41c1-4ca8-8000-98fb07f1cde4" providerId="AD" clId="Web-{87F45C04-ADD9-47CF-D997-983AFBCF7BB8}" dt="2025-05-29T13:57:48.917" v="6" actId="20577"/>
          <ac:spMkLst>
            <pc:docMk/>
            <pc:sldMk cId="3468818190" sldId="476"/>
            <ac:spMk id="4" creationId="{EF30D5BB-E389-B619-E1CF-0C9E89D69CAC}"/>
          </ac:spMkLst>
        </pc:spChg>
      </pc:sldChg>
      <pc:sldChg chg="modSp">
        <pc:chgData name="Sirolli Ida" userId="S::37506517@telecomitalia.it::d0e6e536-41c1-4ca8-8000-98fb07f1cde4" providerId="AD" clId="Web-{87F45C04-ADD9-47CF-D997-983AFBCF7BB8}" dt="2025-05-29T14:36:12.316" v="562" actId="20577"/>
        <pc:sldMkLst>
          <pc:docMk/>
          <pc:sldMk cId="953121102" sldId="479"/>
        </pc:sldMkLst>
        <pc:spChg chg="mod">
          <ac:chgData name="Sirolli Ida" userId="S::37506517@telecomitalia.it::d0e6e536-41c1-4ca8-8000-98fb07f1cde4" providerId="AD" clId="Web-{87F45C04-ADD9-47CF-D997-983AFBCF7BB8}" dt="2025-05-29T13:59:43.779" v="10" actId="20577"/>
          <ac:spMkLst>
            <pc:docMk/>
            <pc:sldMk cId="953121102" sldId="479"/>
            <ac:spMk id="3" creationId="{9F4CDA75-759E-D4A7-406C-4E2950FAF53A}"/>
          </ac:spMkLst>
        </pc:spChg>
        <pc:spChg chg="mod">
          <ac:chgData name="Sirolli Ida" userId="S::37506517@telecomitalia.it::d0e6e536-41c1-4ca8-8000-98fb07f1cde4" providerId="AD" clId="Web-{87F45C04-ADD9-47CF-D997-983AFBCF7BB8}" dt="2025-05-29T14:36:12.316" v="562" actId="20577"/>
          <ac:spMkLst>
            <pc:docMk/>
            <pc:sldMk cId="953121102" sldId="479"/>
            <ac:spMk id="4" creationId="{12B480D9-9BFF-4677-D435-34B30919BA0D}"/>
          </ac:spMkLst>
        </pc:spChg>
        <pc:spChg chg="mod">
          <ac:chgData name="Sirolli Ida" userId="S::37506517@telecomitalia.it::d0e6e536-41c1-4ca8-8000-98fb07f1cde4" providerId="AD" clId="Web-{87F45C04-ADD9-47CF-D997-983AFBCF7BB8}" dt="2025-05-29T14:09:41.767" v="201" actId="20577"/>
          <ac:spMkLst>
            <pc:docMk/>
            <pc:sldMk cId="953121102" sldId="479"/>
            <ac:spMk id="5" creationId="{7B6A816B-A477-B96C-ABC8-A65918D996D1}"/>
          </ac:spMkLst>
        </pc:spChg>
      </pc:sldChg>
      <pc:sldChg chg="addSp delSp modSp new">
        <pc:chgData name="Sirolli Ida" userId="S::37506517@telecomitalia.it::d0e6e536-41c1-4ca8-8000-98fb07f1cde4" providerId="AD" clId="Web-{87F45C04-ADD9-47CF-D997-983AFBCF7BB8}" dt="2025-05-29T14:08:09.373" v="187" actId="20577"/>
        <pc:sldMkLst>
          <pc:docMk/>
          <pc:sldMk cId="3862637750" sldId="480"/>
        </pc:sldMkLst>
        <pc:spChg chg="del mod">
          <ac:chgData name="Sirolli Ida" userId="S::37506517@telecomitalia.it::d0e6e536-41c1-4ca8-8000-98fb07f1cde4" providerId="AD" clId="Web-{87F45C04-ADD9-47CF-D997-983AFBCF7BB8}" dt="2025-05-29T14:03:34.380" v="87"/>
          <ac:spMkLst>
            <pc:docMk/>
            <pc:sldMk cId="3862637750" sldId="480"/>
            <ac:spMk id="2" creationId="{744B398E-7538-08B6-3335-9F281C41476A}"/>
          </ac:spMkLst>
        </pc:spChg>
        <pc:spChg chg="mod">
          <ac:chgData name="Sirolli Ida" userId="S::37506517@telecomitalia.it::d0e6e536-41c1-4ca8-8000-98fb07f1cde4" providerId="AD" clId="Web-{87F45C04-ADD9-47CF-D997-983AFBCF7BB8}" dt="2025-05-29T14:03:47.068" v="90" actId="1076"/>
          <ac:spMkLst>
            <pc:docMk/>
            <pc:sldMk cId="3862637750" sldId="480"/>
            <ac:spMk id="3" creationId="{96AA20E9-F9DD-E8B2-0FD6-D3A2CE72E3C1}"/>
          </ac:spMkLst>
        </pc:spChg>
        <pc:spChg chg="mod">
          <ac:chgData name="Sirolli Ida" userId="S::37506517@telecomitalia.it::d0e6e536-41c1-4ca8-8000-98fb07f1cde4" providerId="AD" clId="Web-{87F45C04-ADD9-47CF-D997-983AFBCF7BB8}" dt="2025-05-29T14:08:09.373" v="187" actId="20577"/>
          <ac:spMkLst>
            <pc:docMk/>
            <pc:sldMk cId="3862637750" sldId="480"/>
            <ac:spMk id="4" creationId="{1C4CA674-CC1C-5D3D-0A82-DB754671A8F5}"/>
          </ac:spMkLst>
        </pc:spChg>
        <pc:spChg chg="add del">
          <ac:chgData name="Sirolli Ida" userId="S::37506517@telecomitalia.it::d0e6e536-41c1-4ca8-8000-98fb07f1cde4" providerId="AD" clId="Web-{87F45C04-ADD9-47CF-D997-983AFBCF7BB8}" dt="2025-05-29T14:03:44.115" v="89"/>
          <ac:spMkLst>
            <pc:docMk/>
            <pc:sldMk cId="3862637750" sldId="480"/>
            <ac:spMk id="5" creationId="{4EF853E2-1F08-9F8F-2373-AAC6D61C2DED}"/>
          </ac:spMkLst>
        </pc:spChg>
        <pc:spChg chg="add mod">
          <ac:chgData name="Sirolli Ida" userId="S::37506517@telecomitalia.it::d0e6e536-41c1-4ca8-8000-98fb07f1cde4" providerId="AD" clId="Web-{87F45C04-ADD9-47CF-D997-983AFBCF7BB8}" dt="2025-05-29T14:07:45.622" v="186" actId="20577"/>
          <ac:spMkLst>
            <pc:docMk/>
            <pc:sldMk cId="3862637750" sldId="480"/>
            <ac:spMk id="7" creationId="{9A9AF8AA-7546-9E74-2EB7-5174BE945DC8}"/>
          </ac:spMkLst>
        </pc:spChg>
      </pc:sldChg>
      <pc:sldChg chg="add del replId">
        <pc:chgData name="Sirolli Ida" userId="S::37506517@telecomitalia.it::d0e6e536-41c1-4ca8-8000-98fb07f1cde4" providerId="AD" clId="Web-{87F45C04-ADD9-47CF-D997-983AFBCF7BB8}" dt="2025-05-29T14:01:52.924" v="54"/>
        <pc:sldMkLst>
          <pc:docMk/>
          <pc:sldMk cId="3911712546" sldId="480"/>
        </pc:sldMkLst>
      </pc:sldChg>
      <pc:sldChg chg="modSp add del replId">
        <pc:chgData name="Sirolli Ida" userId="S::37506517@telecomitalia.it::d0e6e536-41c1-4ca8-8000-98fb07f1cde4" providerId="AD" clId="Web-{87F45C04-ADD9-47CF-D997-983AFBCF7BB8}" dt="2025-05-29T14:14:32.416" v="230"/>
        <pc:sldMkLst>
          <pc:docMk/>
          <pc:sldMk cId="3038888255" sldId="481"/>
        </pc:sldMkLst>
        <pc:spChg chg="mod">
          <ac:chgData name="Sirolli Ida" userId="S::37506517@telecomitalia.it::d0e6e536-41c1-4ca8-8000-98fb07f1cde4" providerId="AD" clId="Web-{87F45C04-ADD9-47CF-D997-983AFBCF7BB8}" dt="2025-05-29T14:14:01.572" v="223" actId="20577"/>
          <ac:spMkLst>
            <pc:docMk/>
            <pc:sldMk cId="3038888255" sldId="481"/>
            <ac:spMk id="3" creationId="{0503D70C-CF44-7B12-EB2D-FADA4618A5BA}"/>
          </ac:spMkLst>
        </pc:spChg>
      </pc:sldChg>
      <pc:sldChg chg="addSp delSp modSp new">
        <pc:chgData name="Sirolli Ida" userId="S::37506517@telecomitalia.it::d0e6e536-41c1-4ca8-8000-98fb07f1cde4" providerId="AD" clId="Web-{87F45C04-ADD9-47CF-D997-983AFBCF7BB8}" dt="2025-05-29T14:32:51.685" v="538" actId="20577"/>
        <pc:sldMkLst>
          <pc:docMk/>
          <pc:sldMk cId="1941788757" sldId="482"/>
        </pc:sldMkLst>
        <pc:spChg chg="del">
          <ac:chgData name="Sirolli Ida" userId="S::37506517@telecomitalia.it::d0e6e536-41c1-4ca8-8000-98fb07f1cde4" providerId="AD" clId="Web-{87F45C04-ADD9-47CF-D997-983AFBCF7BB8}" dt="2025-05-29T14:14:28.244" v="227"/>
          <ac:spMkLst>
            <pc:docMk/>
            <pc:sldMk cId="1941788757" sldId="482"/>
            <ac:spMk id="2" creationId="{A23518BC-C23C-8623-7CA1-4E3CA2F8D1AF}"/>
          </ac:spMkLst>
        </pc:spChg>
        <pc:spChg chg="del">
          <ac:chgData name="Sirolli Ida" userId="S::37506517@telecomitalia.it::d0e6e536-41c1-4ca8-8000-98fb07f1cde4" providerId="AD" clId="Web-{87F45C04-ADD9-47CF-D997-983AFBCF7BB8}" dt="2025-05-29T14:14:28.244" v="226"/>
          <ac:spMkLst>
            <pc:docMk/>
            <pc:sldMk cId="1941788757" sldId="482"/>
            <ac:spMk id="3" creationId="{7954D9EC-E9B7-A41C-936C-00F55E57FA56}"/>
          </ac:spMkLst>
        </pc:spChg>
        <pc:spChg chg="del">
          <ac:chgData name="Sirolli Ida" userId="S::37506517@telecomitalia.it::d0e6e536-41c1-4ca8-8000-98fb07f1cde4" providerId="AD" clId="Web-{87F45C04-ADD9-47CF-D997-983AFBCF7BB8}" dt="2025-05-29T14:14:28.244" v="225"/>
          <ac:spMkLst>
            <pc:docMk/>
            <pc:sldMk cId="1941788757" sldId="482"/>
            <ac:spMk id="4" creationId="{556573E6-EEAA-DA6E-180E-4F01207A6358}"/>
          </ac:spMkLst>
        </pc:spChg>
        <pc:spChg chg="add mod">
          <ac:chgData name="Sirolli Ida" userId="S::37506517@telecomitalia.it::d0e6e536-41c1-4ca8-8000-98fb07f1cde4" providerId="AD" clId="Web-{87F45C04-ADD9-47CF-D997-983AFBCF7BB8}" dt="2025-05-29T14:14:50.589" v="237" actId="20577"/>
          <ac:spMkLst>
            <pc:docMk/>
            <pc:sldMk cId="1941788757" sldId="482"/>
            <ac:spMk id="6" creationId="{3EFA7C65-44AA-C23D-3E95-1CEA1EB2AAD1}"/>
          </ac:spMkLst>
        </pc:spChg>
        <pc:spChg chg="add mod">
          <ac:chgData name="Sirolli Ida" userId="S::37506517@telecomitalia.it::d0e6e536-41c1-4ca8-8000-98fb07f1cde4" providerId="AD" clId="Web-{87F45C04-ADD9-47CF-D997-983AFBCF7BB8}" dt="2025-05-29T14:32:51.685" v="538" actId="20577"/>
          <ac:spMkLst>
            <pc:docMk/>
            <pc:sldMk cId="1941788757" sldId="482"/>
            <ac:spMk id="8" creationId="{F0845DEA-1882-6899-1F29-DE6C9C0DA478}"/>
          </ac:spMkLst>
        </pc:spChg>
      </pc:sldChg>
    </pc:docChg>
  </pc:docChgLst>
  <pc:docChgLst>
    <pc:chgData name="Rossi Federica" userId="S::20497660@telecomitalia.it::167caa98-b3ad-4f05-a9a3-21480e2c18cd" providerId="AD" clId="Web-{0C5CCF7F-A8F8-4A6C-85CA-0D43FBD361ED}"/>
    <pc:docChg chg="modSld">
      <pc:chgData name="Rossi Federica" userId="S::20497660@telecomitalia.it::167caa98-b3ad-4f05-a9a3-21480e2c18cd" providerId="AD" clId="Web-{0C5CCF7F-A8F8-4A6C-85CA-0D43FBD361ED}" dt="2025-05-29T10:34:00.022" v="58" actId="20577"/>
      <pc:docMkLst>
        <pc:docMk/>
      </pc:docMkLst>
      <pc:sldChg chg="modSp">
        <pc:chgData name="Rossi Federica" userId="S::20497660@telecomitalia.it::167caa98-b3ad-4f05-a9a3-21480e2c18cd" providerId="AD" clId="Web-{0C5CCF7F-A8F8-4A6C-85CA-0D43FBD361ED}" dt="2025-05-29T10:34:00.022" v="58" actId="20577"/>
        <pc:sldMkLst>
          <pc:docMk/>
          <pc:sldMk cId="4294067050" sldId="440"/>
        </pc:sldMkLst>
        <pc:spChg chg="mod">
          <ac:chgData name="Rossi Federica" userId="S::20497660@telecomitalia.it::167caa98-b3ad-4f05-a9a3-21480e2c18cd" providerId="AD" clId="Web-{0C5CCF7F-A8F8-4A6C-85CA-0D43FBD361ED}" dt="2025-05-29T10:34:00.022" v="58" actId="20577"/>
          <ac:spMkLst>
            <pc:docMk/>
            <pc:sldMk cId="4294067050" sldId="440"/>
            <ac:spMk id="15" creationId="{46B9C303-458A-103E-495D-488719150927}"/>
          </ac:spMkLst>
        </pc:spChg>
        <pc:spChg chg="mod">
          <ac:chgData name="Rossi Federica" userId="S::20497660@telecomitalia.it::167caa98-b3ad-4f05-a9a3-21480e2c18cd" providerId="AD" clId="Web-{0C5CCF7F-A8F8-4A6C-85CA-0D43FBD361ED}" dt="2025-05-29T10:31:56.768" v="6" actId="1076"/>
          <ac:spMkLst>
            <pc:docMk/>
            <pc:sldMk cId="4294067050" sldId="440"/>
            <ac:spMk id="16" creationId="{92E68FAA-FEEA-7511-CE08-5C74AE2873AE}"/>
          </ac:spMkLst>
        </pc:spChg>
        <pc:spChg chg="mod">
          <ac:chgData name="Rossi Federica" userId="S::20497660@telecomitalia.it::167caa98-b3ad-4f05-a9a3-21480e2c18cd" providerId="AD" clId="Web-{0C5CCF7F-A8F8-4A6C-85CA-0D43FBD361ED}" dt="2025-05-29T10:31:56.783" v="7" actId="1076"/>
          <ac:spMkLst>
            <pc:docMk/>
            <pc:sldMk cId="4294067050" sldId="440"/>
            <ac:spMk id="17" creationId="{4CEADF49-5014-2362-77E9-DA20F1B22092}"/>
          </ac:spMkLst>
        </pc:spChg>
      </pc:sldChg>
    </pc:docChg>
  </pc:docChgLst>
  <pc:docChgLst>
    <pc:chgData clId="Web-{D8773E03-855B-3477-CA49-6310C836E69C}"/>
    <pc:docChg chg="modSld">
      <pc:chgData name="" userId="" providerId="" clId="Web-{D8773E03-855B-3477-CA49-6310C836E69C}" dt="2025-05-29T09:58:21.768" v="0" actId="14100"/>
      <pc:docMkLst>
        <pc:docMk/>
      </pc:docMkLst>
      <pc:sldChg chg="modSp">
        <pc:chgData name="" userId="" providerId="" clId="Web-{D8773E03-855B-3477-CA49-6310C836E69C}" dt="2025-05-29T09:58:21.768" v="0" actId="14100"/>
        <pc:sldMkLst>
          <pc:docMk/>
          <pc:sldMk cId="2535893919" sldId="449"/>
        </pc:sldMkLst>
        <pc:spChg chg="mod">
          <ac:chgData name="" userId="" providerId="" clId="Web-{D8773E03-855B-3477-CA49-6310C836E69C}" dt="2025-05-29T09:58:21.768" v="0" actId="14100"/>
          <ac:spMkLst>
            <pc:docMk/>
            <pc:sldMk cId="2535893919" sldId="449"/>
            <ac:spMk id="4" creationId="{EF30D5BB-E389-B619-E1CF-0C9E89D69CAC}"/>
          </ac:spMkLst>
        </pc:spChg>
      </pc:sldChg>
    </pc:docChg>
  </pc:docChgLst>
  <pc:docChgLst>
    <pc:chgData name="Rossi Federica" userId="S::20497660@telecomitalia.it::167caa98-b3ad-4f05-a9a3-21480e2c18cd" providerId="AD" clId="Web-{D6D2FC12-E100-46D2-9CE1-0589DA50785B}"/>
    <pc:docChg chg="addSld delSld modSld">
      <pc:chgData name="Rossi Federica" userId="S::20497660@telecomitalia.it::167caa98-b3ad-4f05-a9a3-21480e2c18cd" providerId="AD" clId="Web-{D6D2FC12-E100-46D2-9CE1-0589DA50785B}" dt="2025-05-29T13:01:56.534" v="163" actId="20577"/>
      <pc:docMkLst>
        <pc:docMk/>
      </pc:docMkLst>
      <pc:sldChg chg="modSp">
        <pc:chgData name="Rossi Federica" userId="S::20497660@telecomitalia.it::167caa98-b3ad-4f05-a9a3-21480e2c18cd" providerId="AD" clId="Web-{D6D2FC12-E100-46D2-9CE1-0589DA50785B}" dt="2025-05-29T12:51:56.059" v="2" actId="1076"/>
        <pc:sldMkLst>
          <pc:docMk/>
          <pc:sldMk cId="3468818190" sldId="476"/>
        </pc:sldMkLst>
        <pc:spChg chg="mod">
          <ac:chgData name="Rossi Federica" userId="S::20497660@telecomitalia.it::167caa98-b3ad-4f05-a9a3-21480e2c18cd" providerId="AD" clId="Web-{D6D2FC12-E100-46D2-9CE1-0589DA50785B}" dt="2025-05-29T12:51:56.059" v="2" actId="1076"/>
          <ac:spMkLst>
            <pc:docMk/>
            <pc:sldMk cId="3468818190" sldId="476"/>
            <ac:spMk id="4" creationId="{EF30D5BB-E389-B619-E1CF-0C9E89D69CAC}"/>
          </ac:spMkLst>
        </pc:spChg>
      </pc:sldChg>
      <pc:sldChg chg="modSp add replId">
        <pc:chgData name="Rossi Federica" userId="S::20497660@telecomitalia.it::167caa98-b3ad-4f05-a9a3-21480e2c18cd" providerId="AD" clId="Web-{D6D2FC12-E100-46D2-9CE1-0589DA50785B}" dt="2025-05-29T13:01:56.534" v="163" actId="20577"/>
        <pc:sldMkLst>
          <pc:docMk/>
          <pc:sldMk cId="892411868" sldId="477"/>
        </pc:sldMkLst>
        <pc:spChg chg="mod">
          <ac:chgData name="Rossi Federica" userId="S::20497660@telecomitalia.it::167caa98-b3ad-4f05-a9a3-21480e2c18cd" providerId="AD" clId="Web-{D6D2FC12-E100-46D2-9CE1-0589DA50785B}" dt="2025-05-29T13:01:56.534" v="163" actId="20577"/>
          <ac:spMkLst>
            <pc:docMk/>
            <pc:sldMk cId="892411868" sldId="477"/>
            <ac:spMk id="2" creationId="{9D6610FE-9FE5-151B-E34E-140A4F122F5F}"/>
          </ac:spMkLst>
        </pc:spChg>
      </pc:sldChg>
      <pc:sldChg chg="add del replId">
        <pc:chgData name="Rossi Federica" userId="S::20497660@telecomitalia.it::167caa98-b3ad-4f05-a9a3-21480e2c18cd" providerId="AD" clId="Web-{D6D2FC12-E100-46D2-9CE1-0589DA50785B}" dt="2025-05-29T12:52:40.936" v="29"/>
        <pc:sldMkLst>
          <pc:docMk/>
          <pc:sldMk cId="773694209" sldId="478"/>
        </pc:sldMkLst>
      </pc:sldChg>
      <pc:sldChg chg="add del replId">
        <pc:chgData name="Rossi Federica" userId="S::20497660@telecomitalia.it::167caa98-b3ad-4f05-a9a3-21480e2c18cd" providerId="AD" clId="Web-{D6D2FC12-E100-46D2-9CE1-0589DA50785B}" dt="2025-05-29T12:52:49.483" v="33"/>
        <pc:sldMkLst>
          <pc:docMk/>
          <pc:sldMk cId="777139901" sldId="478"/>
        </pc:sldMkLst>
      </pc:sldChg>
    </pc:docChg>
  </pc:docChgLst>
  <pc:docChgLst>
    <pc:chgData name="Rossi Federica" userId="S::20497660@telecomitalia.it::167caa98-b3ad-4f05-a9a3-21480e2c18cd" providerId="AD" clId="Web-{FE8A164F-DC7D-479A-A7AA-81655709AF1A}"/>
    <pc:docChg chg="addSld delSld modSld">
      <pc:chgData name="Rossi Federica" userId="S::20497660@telecomitalia.it::167caa98-b3ad-4f05-a9a3-21480e2c18cd" providerId="AD" clId="Web-{FE8A164F-DC7D-479A-A7AA-81655709AF1A}" dt="2025-05-29T10:48:25.280" v="228" actId="14100"/>
      <pc:docMkLst>
        <pc:docMk/>
      </pc:docMkLst>
      <pc:sldChg chg="modSp">
        <pc:chgData name="Rossi Federica" userId="S::20497660@telecomitalia.it::167caa98-b3ad-4f05-a9a3-21480e2c18cd" providerId="AD" clId="Web-{FE8A164F-DC7D-479A-A7AA-81655709AF1A}" dt="2025-05-29T10:42:51.456" v="18" actId="20577"/>
        <pc:sldMkLst>
          <pc:docMk/>
          <pc:sldMk cId="2774099133" sldId="434"/>
        </pc:sldMkLst>
        <pc:spChg chg="mod">
          <ac:chgData name="Rossi Federica" userId="S::20497660@telecomitalia.it::167caa98-b3ad-4f05-a9a3-21480e2c18cd" providerId="AD" clId="Web-{FE8A164F-DC7D-479A-A7AA-81655709AF1A}" dt="2025-05-29T10:42:51.456" v="18" actId="20577"/>
          <ac:spMkLst>
            <pc:docMk/>
            <pc:sldMk cId="2774099133" sldId="434"/>
            <ac:spMk id="2" creationId="{417BDC65-3D77-D6A9-93C3-B6A9A5C380B3}"/>
          </ac:spMkLst>
        </pc:spChg>
      </pc:sldChg>
      <pc:sldChg chg="modSp">
        <pc:chgData name="Rossi Federica" userId="S::20497660@telecomitalia.it::167caa98-b3ad-4f05-a9a3-21480e2c18cd" providerId="AD" clId="Web-{FE8A164F-DC7D-479A-A7AA-81655709AF1A}" dt="2025-05-29T10:47:33.982" v="219" actId="20577"/>
        <pc:sldMkLst>
          <pc:docMk/>
          <pc:sldMk cId="4294067050" sldId="440"/>
        </pc:sldMkLst>
        <pc:spChg chg="mod">
          <ac:chgData name="Rossi Federica" userId="S::20497660@telecomitalia.it::167caa98-b3ad-4f05-a9a3-21480e2c18cd" providerId="AD" clId="Web-{FE8A164F-DC7D-479A-A7AA-81655709AF1A}" dt="2025-05-29T10:47:33.982" v="219" actId="20577"/>
          <ac:spMkLst>
            <pc:docMk/>
            <pc:sldMk cId="4294067050" sldId="440"/>
            <ac:spMk id="17" creationId="{4CEADF49-5014-2362-77E9-DA20F1B22092}"/>
          </ac:spMkLst>
        </pc:spChg>
      </pc:sldChg>
      <pc:sldChg chg="addSp modSp del">
        <pc:chgData name="Rossi Federica" userId="S::20497660@telecomitalia.it::167caa98-b3ad-4f05-a9a3-21480e2c18cd" providerId="AD" clId="Web-{FE8A164F-DC7D-479A-A7AA-81655709AF1A}" dt="2025-05-29T10:38:18.665" v="3"/>
        <pc:sldMkLst>
          <pc:docMk/>
          <pc:sldMk cId="2535893919" sldId="449"/>
        </pc:sldMkLst>
        <pc:picChg chg="add mod">
          <ac:chgData name="Rossi Federica" userId="S::20497660@telecomitalia.it::167caa98-b3ad-4f05-a9a3-21480e2c18cd" providerId="AD" clId="Web-{FE8A164F-DC7D-479A-A7AA-81655709AF1A}" dt="2025-05-29T10:37:59.914" v="1" actId="1076"/>
          <ac:picMkLst>
            <pc:docMk/>
            <pc:sldMk cId="2535893919" sldId="449"/>
            <ac:picMk id="2" creationId="{F8C8FD57-7567-5E7B-B022-DF9220B87B51}"/>
          </ac:picMkLst>
        </pc:picChg>
      </pc:sldChg>
      <pc:sldChg chg="modSp">
        <pc:chgData name="Rossi Federica" userId="S::20497660@telecomitalia.it::167caa98-b3ad-4f05-a9a3-21480e2c18cd" providerId="AD" clId="Web-{FE8A164F-DC7D-479A-A7AA-81655709AF1A}" dt="2025-05-29T10:44:53.992" v="116" actId="20577"/>
        <pc:sldMkLst>
          <pc:docMk/>
          <pc:sldMk cId="714705593" sldId="456"/>
        </pc:sldMkLst>
        <pc:spChg chg="mod">
          <ac:chgData name="Rossi Federica" userId="S::20497660@telecomitalia.it::167caa98-b3ad-4f05-a9a3-21480e2c18cd" providerId="AD" clId="Web-{FE8A164F-DC7D-479A-A7AA-81655709AF1A}" dt="2025-05-29T10:44:53.992" v="116" actId="20577"/>
          <ac:spMkLst>
            <pc:docMk/>
            <pc:sldMk cId="714705593" sldId="456"/>
            <ac:spMk id="2" creationId="{AD25721F-FFD5-11A0-5F9C-C98971650F74}"/>
          </ac:spMkLst>
        </pc:spChg>
      </pc:sldChg>
      <pc:sldChg chg="modSp">
        <pc:chgData name="Rossi Federica" userId="S::20497660@telecomitalia.it::167caa98-b3ad-4f05-a9a3-21480e2c18cd" providerId="AD" clId="Web-{FE8A164F-DC7D-479A-A7AA-81655709AF1A}" dt="2025-05-29T10:46:49.324" v="174" actId="20577"/>
        <pc:sldMkLst>
          <pc:docMk/>
          <pc:sldMk cId="1016285035" sldId="471"/>
        </pc:sldMkLst>
        <pc:spChg chg="mod">
          <ac:chgData name="Rossi Federica" userId="S::20497660@telecomitalia.it::167caa98-b3ad-4f05-a9a3-21480e2c18cd" providerId="AD" clId="Web-{FE8A164F-DC7D-479A-A7AA-81655709AF1A}" dt="2025-05-29T10:46:49.324" v="174" actId="20577"/>
          <ac:spMkLst>
            <pc:docMk/>
            <pc:sldMk cId="1016285035" sldId="471"/>
            <ac:spMk id="3" creationId="{AFFEAD7E-4275-FE10-F32F-B9481BDA8955}"/>
          </ac:spMkLst>
        </pc:spChg>
        <pc:spChg chg="mod">
          <ac:chgData name="Rossi Federica" userId="S::20497660@telecomitalia.it::167caa98-b3ad-4f05-a9a3-21480e2c18cd" providerId="AD" clId="Web-{FE8A164F-DC7D-479A-A7AA-81655709AF1A}" dt="2025-05-29T10:46:41.917" v="162" actId="20577"/>
          <ac:spMkLst>
            <pc:docMk/>
            <pc:sldMk cId="1016285035" sldId="471"/>
            <ac:spMk id="5" creationId="{D042A866-2B68-D7D3-6A8E-FBB380563926}"/>
          </ac:spMkLst>
        </pc:spChg>
      </pc:sldChg>
      <pc:sldChg chg="modSp">
        <pc:chgData name="Rossi Federica" userId="S::20497660@telecomitalia.it::167caa98-b3ad-4f05-a9a3-21480e2c18cd" providerId="AD" clId="Web-{FE8A164F-DC7D-479A-A7AA-81655709AF1A}" dt="2025-05-29T10:46:08.775" v="158" actId="20577"/>
        <pc:sldMkLst>
          <pc:docMk/>
          <pc:sldMk cId="2521285058" sldId="474"/>
        </pc:sldMkLst>
        <pc:spChg chg="mod">
          <ac:chgData name="Rossi Federica" userId="S::20497660@telecomitalia.it::167caa98-b3ad-4f05-a9a3-21480e2c18cd" providerId="AD" clId="Web-{FE8A164F-DC7D-479A-A7AA-81655709AF1A}" dt="2025-05-29T10:45:46.337" v="152" actId="1076"/>
          <ac:spMkLst>
            <pc:docMk/>
            <pc:sldMk cId="2521285058" sldId="474"/>
            <ac:spMk id="3" creationId="{ABF908A9-A7AC-4AD1-7949-1A0A2A2D5298}"/>
          </ac:spMkLst>
        </pc:spChg>
        <pc:spChg chg="mod">
          <ac:chgData name="Rossi Federica" userId="S::20497660@telecomitalia.it::167caa98-b3ad-4f05-a9a3-21480e2c18cd" providerId="AD" clId="Web-{FE8A164F-DC7D-479A-A7AA-81655709AF1A}" dt="2025-05-29T10:46:08.775" v="158" actId="20577"/>
          <ac:spMkLst>
            <pc:docMk/>
            <pc:sldMk cId="2521285058" sldId="474"/>
            <ac:spMk id="5" creationId="{EB61F6B4-B2AA-FD6E-8C34-4EC62BFE5F4A}"/>
          </ac:spMkLst>
        </pc:spChg>
      </pc:sldChg>
      <pc:sldChg chg="modSp">
        <pc:chgData name="Rossi Federica" userId="S::20497660@telecomitalia.it::167caa98-b3ad-4f05-a9a3-21480e2c18cd" providerId="AD" clId="Web-{FE8A164F-DC7D-479A-A7AA-81655709AF1A}" dt="2025-05-29T10:48:25.280" v="228" actId="14100"/>
        <pc:sldMkLst>
          <pc:docMk/>
          <pc:sldMk cId="3065952260" sldId="475"/>
        </pc:sldMkLst>
        <pc:spChg chg="mod">
          <ac:chgData name="Rossi Federica" userId="S::20497660@telecomitalia.it::167caa98-b3ad-4f05-a9a3-21480e2c18cd" providerId="AD" clId="Web-{FE8A164F-DC7D-479A-A7AA-81655709AF1A}" dt="2025-05-29T10:48:25.280" v="228" actId="14100"/>
          <ac:spMkLst>
            <pc:docMk/>
            <pc:sldMk cId="3065952260" sldId="475"/>
            <ac:spMk id="3" creationId="{389A0932-ED6A-8A12-D4E7-7B436812C089}"/>
          </ac:spMkLst>
        </pc:spChg>
      </pc:sldChg>
      <pc:sldChg chg="modSp add">
        <pc:chgData name="Rossi Federica" userId="S::20497660@telecomitalia.it::167caa98-b3ad-4f05-a9a3-21480e2c18cd" providerId="AD" clId="Web-{FE8A164F-DC7D-479A-A7AA-81655709AF1A}" dt="2025-05-29T10:41:26.750" v="4" actId="14100"/>
        <pc:sldMkLst>
          <pc:docMk/>
          <pc:sldMk cId="3468818190" sldId="476"/>
        </pc:sldMkLst>
        <pc:spChg chg="mod">
          <ac:chgData name="Rossi Federica" userId="S::20497660@telecomitalia.it::167caa98-b3ad-4f05-a9a3-21480e2c18cd" providerId="AD" clId="Web-{FE8A164F-DC7D-479A-A7AA-81655709AF1A}" dt="2025-05-29T10:41:26.750" v="4" actId="14100"/>
          <ac:spMkLst>
            <pc:docMk/>
            <pc:sldMk cId="3468818190" sldId="476"/>
            <ac:spMk id="4" creationId="{EF30D5BB-E389-B619-E1CF-0C9E89D69CA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56059B-9589-4873-AA66-A13FC131F60F}" type="datetimeFigureOut">
              <a:rPr lang="it-IT" smtClean="0"/>
              <a:t>29/05/2025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6CF034-D141-4800-8AE7-1EBAD05E2AB9}" type="slidenum">
              <a:rPr lang="it-IT" smtClean="0"/>
              <a:t>‹N›</a:t>
            </a:fld>
            <a:endParaRPr lang="it-IT"/>
          </a:p>
        </p:txBody>
      </p:sp>
    </p:spTree>
    <p:extLst>
      <p:ext uri="{BB962C8B-B14F-4D97-AF65-F5344CB8AC3E}">
        <p14:creationId xmlns:p14="http://schemas.microsoft.com/office/powerpoint/2010/main" val="2367317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06CF034-D141-4800-8AE7-1EBAD05E2AB9}" type="slidenum">
              <a:rPr lang="it-IT" smtClean="0"/>
              <a:t>3</a:t>
            </a:fld>
            <a:endParaRPr lang="it-IT"/>
          </a:p>
        </p:txBody>
      </p:sp>
    </p:spTree>
    <p:extLst>
      <p:ext uri="{BB962C8B-B14F-4D97-AF65-F5344CB8AC3E}">
        <p14:creationId xmlns:p14="http://schemas.microsoft.com/office/powerpoint/2010/main" val="3925041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06CF034-D141-4800-8AE7-1EBAD05E2AB9}" type="slidenum">
              <a:rPr lang="it-IT" smtClean="0"/>
              <a:t>6</a:t>
            </a:fld>
            <a:endParaRPr lang="it-IT"/>
          </a:p>
        </p:txBody>
      </p:sp>
    </p:spTree>
    <p:extLst>
      <p:ext uri="{BB962C8B-B14F-4D97-AF65-F5344CB8AC3E}">
        <p14:creationId xmlns:p14="http://schemas.microsoft.com/office/powerpoint/2010/main" val="3532030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06CF034-D141-4800-8AE7-1EBAD05E2AB9}" type="slidenum">
              <a:rPr lang="it-IT" smtClean="0"/>
              <a:t>9</a:t>
            </a:fld>
            <a:endParaRPr lang="it-IT"/>
          </a:p>
        </p:txBody>
      </p:sp>
    </p:spTree>
    <p:extLst>
      <p:ext uri="{BB962C8B-B14F-4D97-AF65-F5344CB8AC3E}">
        <p14:creationId xmlns:p14="http://schemas.microsoft.com/office/powerpoint/2010/main" val="436923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B34B5-2421-9031-CA79-D443E0E10DD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6A9C962-2DD4-BF2B-D8FE-676FA1E5358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B7B5A18-B03C-FCB0-1C91-AABC9B6FA015}"/>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36A5D007-481D-E173-4654-13ECE588F30A}"/>
              </a:ext>
            </a:extLst>
          </p:cNvPr>
          <p:cNvSpPr>
            <a:spLocks noGrp="1"/>
          </p:cNvSpPr>
          <p:nvPr>
            <p:ph type="sldNum" sz="quarter" idx="5"/>
          </p:nvPr>
        </p:nvSpPr>
        <p:spPr/>
        <p:txBody>
          <a:bodyPr/>
          <a:lstStyle/>
          <a:p>
            <a:fld id="{406CF034-D141-4800-8AE7-1EBAD05E2AB9}" type="slidenum">
              <a:rPr lang="it-IT" smtClean="0"/>
              <a:t>10</a:t>
            </a:fld>
            <a:endParaRPr lang="it-IT"/>
          </a:p>
        </p:txBody>
      </p:sp>
    </p:spTree>
    <p:extLst>
      <p:ext uri="{BB962C8B-B14F-4D97-AF65-F5344CB8AC3E}">
        <p14:creationId xmlns:p14="http://schemas.microsoft.com/office/powerpoint/2010/main" val="3626860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672F2-8800-B26E-E6A9-C55090657B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E022947-3193-0F4F-73CD-8ED9CF2D4AF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B653BAD-25DE-E031-B960-D8758117046C}"/>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B5CDBEF2-0D17-2E79-E800-7686EAEBE4B3}"/>
              </a:ext>
            </a:extLst>
          </p:cNvPr>
          <p:cNvSpPr>
            <a:spLocks noGrp="1"/>
          </p:cNvSpPr>
          <p:nvPr>
            <p:ph type="sldNum" sz="quarter" idx="5"/>
          </p:nvPr>
        </p:nvSpPr>
        <p:spPr/>
        <p:txBody>
          <a:bodyPr/>
          <a:lstStyle/>
          <a:p>
            <a:fld id="{406CF034-D141-4800-8AE7-1EBAD05E2AB9}" type="slidenum">
              <a:rPr lang="it-IT" smtClean="0"/>
              <a:t>11</a:t>
            </a:fld>
            <a:endParaRPr lang="it-IT"/>
          </a:p>
        </p:txBody>
      </p:sp>
    </p:spTree>
    <p:extLst>
      <p:ext uri="{BB962C8B-B14F-4D97-AF65-F5344CB8AC3E}">
        <p14:creationId xmlns:p14="http://schemas.microsoft.com/office/powerpoint/2010/main" val="1898438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06CF034-D141-4800-8AE7-1EBAD05E2AB9}" type="slidenum">
              <a:rPr lang="it-IT" smtClean="0"/>
              <a:t>17</a:t>
            </a:fld>
            <a:endParaRPr lang="it-IT"/>
          </a:p>
        </p:txBody>
      </p:sp>
    </p:spTree>
    <p:extLst>
      <p:ext uri="{BB962C8B-B14F-4D97-AF65-F5344CB8AC3E}">
        <p14:creationId xmlns:p14="http://schemas.microsoft.com/office/powerpoint/2010/main" val="709672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06CF034-D141-4800-8AE7-1EBAD05E2AB9}" type="slidenum">
              <a:rPr lang="it-IT" smtClean="0"/>
              <a:t>21</a:t>
            </a:fld>
            <a:endParaRPr lang="it-IT"/>
          </a:p>
        </p:txBody>
      </p:sp>
    </p:spTree>
    <p:extLst>
      <p:ext uri="{BB962C8B-B14F-4D97-AF65-F5344CB8AC3E}">
        <p14:creationId xmlns:p14="http://schemas.microsoft.com/office/powerpoint/2010/main" val="284775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091348"/>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paccacapitolo">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7A1480B7-ABFD-10EA-AB78-22445FFD1E13}"/>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6" name="Segnaposto testo 5">
            <a:extLst>
              <a:ext uri="{FF2B5EF4-FFF2-40B4-BE49-F238E27FC236}">
                <a16:creationId xmlns:a16="http://schemas.microsoft.com/office/drawing/2014/main" id="{3CA333A9-B71F-B8FD-2B6F-9B441B28AC12}"/>
              </a:ext>
            </a:extLst>
          </p:cNvPr>
          <p:cNvSpPr>
            <a:spLocks noGrp="1"/>
          </p:cNvSpPr>
          <p:nvPr>
            <p:ph type="body" sz="quarter" idx="11" hasCustomPrompt="1"/>
          </p:nvPr>
        </p:nvSpPr>
        <p:spPr>
          <a:xfrm>
            <a:off x="417514" y="2130963"/>
            <a:ext cx="5421312" cy="528828"/>
          </a:xfrm>
          <a:prstGeom prst="rect">
            <a:avLst/>
          </a:prstGeom>
        </p:spPr>
        <p:txBody>
          <a:bodyPr lIns="0" tIns="0" rIns="0" bIns="0"/>
          <a:lstStyle>
            <a:lvl1pPr marL="0" indent="0" algn="l" defTabSz="914400" rtl="0" eaLnBrk="1" latinLnBrk="0" hangingPunct="1">
              <a:lnSpc>
                <a:spcPts val="5000"/>
              </a:lnSpc>
              <a:spcBef>
                <a:spcPts val="20"/>
              </a:spcBef>
              <a:spcAft>
                <a:spcPts val="20"/>
              </a:spcAft>
              <a:buNone/>
              <a:defRPr lang="it-IT" sz="3200" kern="1200" dirty="0">
                <a:solidFill>
                  <a:schemeClr val="accent5"/>
                </a:solidFill>
                <a:latin typeface="TIM Sans Light" pitchFamily="2" charset="77"/>
                <a:ea typeface="+mn-ea"/>
                <a:cs typeface="+mn-cs"/>
              </a:defRPr>
            </a:lvl1pPr>
          </a:lstStyle>
          <a:p>
            <a:pPr lvl="0"/>
            <a:r>
              <a:rPr lang="it-IT"/>
              <a:t>01</a:t>
            </a:r>
          </a:p>
        </p:txBody>
      </p:sp>
      <p:sp>
        <p:nvSpPr>
          <p:cNvPr id="7" name="Segnaposto testo 9">
            <a:extLst>
              <a:ext uri="{FF2B5EF4-FFF2-40B4-BE49-F238E27FC236}">
                <a16:creationId xmlns:a16="http://schemas.microsoft.com/office/drawing/2014/main" id="{72B68277-A080-76D9-2B5E-1CE4B1AEEBE5}"/>
              </a:ext>
            </a:extLst>
          </p:cNvPr>
          <p:cNvSpPr>
            <a:spLocks noGrp="1"/>
          </p:cNvSpPr>
          <p:nvPr>
            <p:ph type="body" sz="quarter" idx="12" hasCustomPrompt="1"/>
          </p:nvPr>
        </p:nvSpPr>
        <p:spPr>
          <a:xfrm>
            <a:off x="403200" y="27839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8" name="Segnaposto testo 9">
            <a:extLst>
              <a:ext uri="{FF2B5EF4-FFF2-40B4-BE49-F238E27FC236}">
                <a16:creationId xmlns:a16="http://schemas.microsoft.com/office/drawing/2014/main" id="{7A892315-6F6F-E7B2-C727-CF7337E37485}"/>
              </a:ext>
            </a:extLst>
          </p:cNvPr>
          <p:cNvSpPr>
            <a:spLocks noGrp="1"/>
          </p:cNvSpPr>
          <p:nvPr>
            <p:ph type="body" sz="quarter" idx="13" hasCustomPrompt="1"/>
          </p:nvPr>
        </p:nvSpPr>
        <p:spPr>
          <a:xfrm>
            <a:off x="403200" y="34512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sp>
        <p:nvSpPr>
          <p:cNvPr id="5" name="Rettangolo con un angolo ritagliato 5">
            <a:extLst>
              <a:ext uri="{FF2B5EF4-FFF2-40B4-BE49-F238E27FC236}">
                <a16:creationId xmlns:a16="http://schemas.microsoft.com/office/drawing/2014/main" id="{2343D161-F492-885D-EB6B-C3DB5650EB26}"/>
              </a:ext>
            </a:extLst>
          </p:cNvPr>
          <p:cNvSpPr>
            <a:spLocks noChangeAspect="1"/>
          </p:cNvSpPr>
          <p:nvPr userDrawn="1"/>
        </p:nvSpPr>
        <p:spPr>
          <a:xfrm rot="10800000">
            <a:off x="7111257" y="1346790"/>
            <a:ext cx="5080743" cy="5518499"/>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2558" h="4379842">
                <a:moveTo>
                  <a:pt x="4465" y="0"/>
                </a:moveTo>
                <a:lnTo>
                  <a:pt x="992145" y="4005"/>
                </a:lnTo>
                <a:lnTo>
                  <a:pt x="3237193" y="3031791"/>
                </a:lnTo>
                <a:cubicBezTo>
                  <a:pt x="3312460" y="3139691"/>
                  <a:pt x="3364611" y="3189634"/>
                  <a:pt x="3362130" y="3423528"/>
                </a:cubicBezTo>
                <a:cubicBezTo>
                  <a:pt x="3363568" y="3629783"/>
                  <a:pt x="3360804" y="3823440"/>
                  <a:pt x="3362242" y="4029695"/>
                </a:cubicBezTo>
                <a:cubicBezTo>
                  <a:pt x="3359213" y="4269886"/>
                  <a:pt x="3160763" y="4376521"/>
                  <a:pt x="3094695" y="4379842"/>
                </a:cubicBezTo>
                <a:lnTo>
                  <a:pt x="1450" y="4379787"/>
                </a:lnTo>
                <a:cubicBezTo>
                  <a:pt x="-4572" y="2567785"/>
                  <a:pt x="10487" y="1812002"/>
                  <a:pt x="4465" y="0"/>
                </a:cubicBezTo>
                <a:close/>
              </a:path>
            </a:pathLst>
          </a:custGeom>
          <a:gradFill flip="none" rotWithShape="1">
            <a:gsLst>
              <a:gs pos="50000">
                <a:srgbClr val="1229C2"/>
              </a:gs>
              <a:gs pos="0">
                <a:srgbClr val="26A9FF"/>
              </a:gs>
              <a:gs pos="100000">
                <a:srgbClr val="071777"/>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Tree>
    <p:extLst>
      <p:ext uri="{BB962C8B-B14F-4D97-AF65-F5344CB8AC3E}">
        <p14:creationId xmlns:p14="http://schemas.microsoft.com/office/powerpoint/2010/main" val="65814892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_Cover - Box + Visual">
    <p:spTree>
      <p:nvGrpSpPr>
        <p:cNvPr id="1" name=""/>
        <p:cNvGrpSpPr/>
        <p:nvPr/>
      </p:nvGrpSpPr>
      <p:grpSpPr>
        <a:xfrm>
          <a:off x="0" y="0"/>
          <a:ext cx="0" cy="0"/>
          <a:chOff x="0" y="0"/>
          <a:chExt cx="0" cy="0"/>
        </a:xfrm>
      </p:grpSpPr>
      <p:sp>
        <p:nvSpPr>
          <p:cNvPr id="6" name="Rettangolo con un angolo ritagliato 5">
            <a:extLst>
              <a:ext uri="{FF2B5EF4-FFF2-40B4-BE49-F238E27FC236}">
                <a16:creationId xmlns:a16="http://schemas.microsoft.com/office/drawing/2014/main" id="{86A70013-3705-23B5-4D87-12C28BDC5550}"/>
              </a:ext>
            </a:extLst>
          </p:cNvPr>
          <p:cNvSpPr>
            <a:spLocks noChangeAspect="1"/>
          </p:cNvSpPr>
          <p:nvPr userDrawn="1"/>
        </p:nvSpPr>
        <p:spPr>
          <a:xfrm rot="10800000" flipH="1">
            <a:off x="1" y="0"/>
            <a:ext cx="5781841" cy="6858001"/>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4046" h="5442958">
                <a:moveTo>
                  <a:pt x="0" y="3205"/>
                </a:moveTo>
                <a:lnTo>
                  <a:pt x="3057097" y="3"/>
                </a:lnTo>
                <a:cubicBezTo>
                  <a:pt x="3151024" y="-506"/>
                  <a:pt x="3228191" y="57801"/>
                  <a:pt x="3280010" y="109185"/>
                </a:cubicBezTo>
                <a:lnTo>
                  <a:pt x="3715060" y="544030"/>
                </a:lnTo>
                <a:cubicBezTo>
                  <a:pt x="3821240" y="663953"/>
                  <a:pt x="3904125" y="864892"/>
                  <a:pt x="3909932" y="1016220"/>
                </a:cubicBezTo>
                <a:cubicBezTo>
                  <a:pt x="3915739" y="1167548"/>
                  <a:pt x="3913708" y="4345137"/>
                  <a:pt x="3913680" y="5082302"/>
                </a:cubicBezTo>
                <a:cubicBezTo>
                  <a:pt x="3909904" y="5287317"/>
                  <a:pt x="3752576" y="5439687"/>
                  <a:pt x="3531263" y="5442958"/>
                </a:cubicBezTo>
                <a:lnTo>
                  <a:pt x="0" y="5439211"/>
                </a:lnTo>
                <a:lnTo>
                  <a:pt x="0" y="3205"/>
                </a:lnTo>
                <a:close/>
              </a:path>
            </a:pathLst>
          </a:custGeom>
          <a:gradFill flip="none" rotWithShape="1">
            <a:gsLst>
              <a:gs pos="0">
                <a:srgbClr val="B6F11F"/>
              </a:gs>
              <a:gs pos="100000">
                <a:srgbClr val="4FE3C2"/>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Segnaposto immagine 12">
            <a:extLst>
              <a:ext uri="{FF2B5EF4-FFF2-40B4-BE49-F238E27FC236}">
                <a16:creationId xmlns:a16="http://schemas.microsoft.com/office/drawing/2014/main" id="{633012D7-4D93-0510-7028-EA39574937E0}"/>
              </a:ext>
            </a:extLst>
          </p:cNvPr>
          <p:cNvSpPr>
            <a:spLocks noGrp="1"/>
          </p:cNvSpPr>
          <p:nvPr>
            <p:ph type="pic" sz="quarter" idx="14"/>
          </p:nvPr>
        </p:nvSpPr>
        <p:spPr>
          <a:xfrm>
            <a:off x="0" y="-21759"/>
            <a:ext cx="12216284" cy="6858000"/>
          </a:xfrm>
          <a:custGeom>
            <a:avLst/>
            <a:gdLst>
              <a:gd name="connsiteX0" fmla="*/ 0 w 12216284"/>
              <a:gd name="connsiteY0" fmla="*/ 0 h 6858000"/>
              <a:gd name="connsiteX1" fmla="*/ 12216284 w 12216284"/>
              <a:gd name="connsiteY1" fmla="*/ 0 h 6858000"/>
              <a:gd name="connsiteX2" fmla="*/ 12216284 w 12216284"/>
              <a:gd name="connsiteY2" fmla="*/ 6858000 h 6858000"/>
              <a:gd name="connsiteX3" fmla="*/ 4641773 w 12216284"/>
              <a:gd name="connsiteY3" fmla="*/ 6858000 h 6858000"/>
              <a:gd name="connsiteX4" fmla="*/ 4703924 w 12216284"/>
              <a:gd name="connsiteY4" fmla="*/ 6835489 h 6858000"/>
              <a:gd name="connsiteX5" fmla="*/ 4845242 w 12216284"/>
              <a:gd name="connsiteY5" fmla="*/ 6742187 h 6858000"/>
              <a:gd name="connsiteX6" fmla="*/ 5487900 w 12216284"/>
              <a:gd name="connsiteY6" fmla="*/ 6194292 h 6858000"/>
              <a:gd name="connsiteX7" fmla="*/ 5775765 w 12216284"/>
              <a:gd name="connsiteY7" fmla="*/ 5599344 h 6858000"/>
              <a:gd name="connsiteX8" fmla="*/ 5781302 w 12216284"/>
              <a:gd name="connsiteY8" fmla="*/ 476174 h 6858000"/>
              <a:gd name="connsiteX9" fmla="*/ 5216394 w 12216284"/>
              <a:gd name="connsiteY9" fmla="*/ 21756 h 6858000"/>
              <a:gd name="connsiteX10" fmla="*/ 1 w 12216284"/>
              <a:gd name="connsiteY10" fmla="*/ 26477 h 6858000"/>
              <a:gd name="connsiteX11" fmla="*/ 1 w 12216284"/>
              <a:gd name="connsiteY11" fmla="*/ 6858000 h 6858000"/>
              <a:gd name="connsiteX12" fmla="*/ 0 w 12216284"/>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16284" h="6858000">
                <a:moveTo>
                  <a:pt x="0" y="0"/>
                </a:moveTo>
                <a:lnTo>
                  <a:pt x="12216284" y="0"/>
                </a:lnTo>
                <a:lnTo>
                  <a:pt x="12216284" y="6858000"/>
                </a:lnTo>
                <a:lnTo>
                  <a:pt x="4641773" y="6858000"/>
                </a:lnTo>
                <a:lnTo>
                  <a:pt x="4703924" y="6835489"/>
                </a:lnTo>
                <a:cubicBezTo>
                  <a:pt x="4759334" y="6809110"/>
                  <a:pt x="4806969" y="6774558"/>
                  <a:pt x="4845242" y="6742187"/>
                </a:cubicBezTo>
                <a:lnTo>
                  <a:pt x="5487900" y="6194292"/>
                </a:lnTo>
                <a:cubicBezTo>
                  <a:pt x="5644749" y="6043192"/>
                  <a:pt x="5767187" y="5790013"/>
                  <a:pt x="5775765" y="5599344"/>
                </a:cubicBezTo>
                <a:cubicBezTo>
                  <a:pt x="5784343" y="5408674"/>
                  <a:pt x="5781343" y="1404985"/>
                  <a:pt x="5781302" y="476174"/>
                </a:cubicBezTo>
                <a:cubicBezTo>
                  <a:pt x="5775724" y="217860"/>
                  <a:pt x="5543318" y="25878"/>
                  <a:pt x="5216394" y="21756"/>
                </a:cubicBezTo>
                <a:lnTo>
                  <a:pt x="1" y="26477"/>
                </a:lnTo>
                <a:lnTo>
                  <a:pt x="1" y="6858000"/>
                </a:lnTo>
                <a:lnTo>
                  <a:pt x="0" y="6858000"/>
                </a:lnTo>
                <a:close/>
              </a:path>
            </a:pathLst>
          </a:custGeom>
        </p:spPr>
        <p:txBody>
          <a:bodyPr wrap="square">
            <a:noAutofit/>
          </a:bodyPr>
          <a:lstStyle/>
          <a:p>
            <a:endParaRPr lang="it-IT"/>
          </a:p>
        </p:txBody>
      </p:sp>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9" name="Segnaposto testo 9">
            <a:extLst>
              <a:ext uri="{FF2B5EF4-FFF2-40B4-BE49-F238E27FC236}">
                <a16:creationId xmlns:a16="http://schemas.microsoft.com/office/drawing/2014/main" id="{8413D851-E349-9A97-1E12-E268FBA47CFB}"/>
              </a:ext>
            </a:extLst>
          </p:cNvPr>
          <p:cNvSpPr>
            <a:spLocks noGrp="1"/>
          </p:cNvSpPr>
          <p:nvPr>
            <p:ph type="body" sz="quarter" idx="12" hasCustomPrompt="1"/>
          </p:nvPr>
        </p:nvSpPr>
        <p:spPr>
          <a:xfrm>
            <a:off x="320076" y="2581747"/>
            <a:ext cx="5070500" cy="657387"/>
          </a:xfrm>
          <a:prstGeom prst="rect">
            <a:avLst/>
          </a:prstGeom>
        </p:spPr>
        <p:txBody>
          <a:bodyPr lIns="0" tIns="0" rIns="0" bIns="0" anchor="t"/>
          <a:lstStyle>
            <a:lvl1pPr marL="0" indent="0">
              <a:lnSpc>
                <a:spcPts val="5000"/>
              </a:lnSpc>
              <a:buNone/>
              <a:defRPr lang="it-IT" sz="5000" kern="1200" dirty="0" smtClean="0">
                <a:solidFill>
                  <a:schemeClr val="tx1"/>
                </a:solidFill>
                <a:latin typeface="TIM Sans Light" pitchFamily="2" charset="77"/>
                <a:ea typeface="+mn-ea"/>
                <a:cs typeface="+mn-cs"/>
              </a:defRPr>
            </a:lvl1pPr>
          </a:lstStyle>
          <a:p>
            <a:pPr lvl="0"/>
            <a:r>
              <a:rPr lang="it-IT"/>
              <a:t>Prima riga</a:t>
            </a:r>
          </a:p>
        </p:txBody>
      </p:sp>
      <p:sp>
        <p:nvSpPr>
          <p:cNvPr id="10" name="Segnaposto testo 9">
            <a:extLst>
              <a:ext uri="{FF2B5EF4-FFF2-40B4-BE49-F238E27FC236}">
                <a16:creationId xmlns:a16="http://schemas.microsoft.com/office/drawing/2014/main" id="{053393F5-7557-622C-C1A0-DE1D3ECD1763}"/>
              </a:ext>
            </a:extLst>
          </p:cNvPr>
          <p:cNvSpPr>
            <a:spLocks noGrp="1"/>
          </p:cNvSpPr>
          <p:nvPr>
            <p:ph type="body" sz="quarter" idx="13" hasCustomPrompt="1"/>
          </p:nvPr>
        </p:nvSpPr>
        <p:spPr>
          <a:xfrm>
            <a:off x="320076" y="3249012"/>
            <a:ext cx="5070500" cy="657387"/>
          </a:xfrm>
          <a:prstGeom prst="rect">
            <a:avLst/>
          </a:prstGeom>
        </p:spPr>
        <p:txBody>
          <a:bodyPr lIns="0" tIns="0" rIns="0" bIns="0" anchor="t"/>
          <a:lstStyle>
            <a:lvl1pPr marL="0" indent="0">
              <a:lnSpc>
                <a:spcPts val="5000"/>
              </a:lnSpc>
              <a:buNone/>
              <a:defRPr lang="it-IT" sz="5000" b="1" i="1" kern="1200" dirty="0" smtClean="0">
                <a:solidFill>
                  <a:schemeClr val="tx1"/>
                </a:solidFill>
                <a:latin typeface="TIM Sans" pitchFamily="2" charset="77"/>
                <a:ea typeface="+mn-ea"/>
                <a:cs typeface="+mn-cs"/>
              </a:defRPr>
            </a:lvl1pPr>
          </a:lstStyle>
          <a:p>
            <a:pPr lvl="0"/>
            <a:r>
              <a:rPr lang="it-IT"/>
              <a:t>seconda riga</a:t>
            </a:r>
          </a:p>
        </p:txBody>
      </p:sp>
      <p:pic>
        <p:nvPicPr>
          <p:cNvPr id="3" name="Immagine 2">
            <a:extLst>
              <a:ext uri="{FF2B5EF4-FFF2-40B4-BE49-F238E27FC236}">
                <a16:creationId xmlns:a16="http://schemas.microsoft.com/office/drawing/2014/main" id="{B8365390-1AFD-2DEF-C143-1DC504CA5BA2}"/>
              </a:ext>
            </a:extLst>
          </p:cNvPr>
          <p:cNvPicPr>
            <a:picLocks noChangeAspect="1"/>
          </p:cNvPicPr>
          <p:nvPr userDrawn="1"/>
        </p:nvPicPr>
        <p:blipFill>
          <a:blip r:embed="rId2"/>
          <a:stretch>
            <a:fillRect/>
          </a:stretch>
        </p:blipFill>
        <p:spPr>
          <a:xfrm>
            <a:off x="418246" y="6025577"/>
            <a:ext cx="522216" cy="432001"/>
          </a:xfrm>
          <a:prstGeom prst="rect">
            <a:avLst/>
          </a:prstGeom>
        </p:spPr>
      </p:pic>
      <p:sp>
        <p:nvSpPr>
          <p:cNvPr id="2" name="CasellaDiTesto 1">
            <a:extLst>
              <a:ext uri="{FF2B5EF4-FFF2-40B4-BE49-F238E27FC236}">
                <a16:creationId xmlns:a16="http://schemas.microsoft.com/office/drawing/2014/main" id="{ADAA647A-17C4-F617-58A3-EFA6F84AA94C}"/>
              </a:ext>
            </a:extLst>
          </p:cNvPr>
          <p:cNvSpPr txBox="1"/>
          <p:nvPr userDrawn="1"/>
        </p:nvSpPr>
        <p:spPr>
          <a:xfrm>
            <a:off x="320955" y="357559"/>
            <a:ext cx="7408313" cy="246221"/>
          </a:xfrm>
          <a:prstGeom prst="rect">
            <a:avLst/>
          </a:prstGeom>
          <a:noFill/>
        </p:spPr>
        <p:txBody>
          <a:bodyPr wrap="square" rtlCol="0">
            <a:spAutoFit/>
          </a:bodyPr>
          <a:lstStyle/>
          <a:p>
            <a:r>
              <a:rPr lang="it-IT" sz="1000">
                <a:solidFill>
                  <a:schemeClr val="tx1"/>
                </a:solidFill>
                <a:latin typeface="TIM Sans" panose="00000500000000000000" pitchFamily="50" charset="0"/>
              </a:rPr>
              <a:t>Titolo presentazione</a:t>
            </a:r>
          </a:p>
        </p:txBody>
      </p:sp>
    </p:spTree>
    <p:extLst>
      <p:ext uri="{BB962C8B-B14F-4D97-AF65-F5344CB8AC3E}">
        <p14:creationId xmlns:p14="http://schemas.microsoft.com/office/powerpoint/2010/main" val="143467869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ver - Titolo">
    <p:bg>
      <p:bgPr>
        <a:solidFill>
          <a:schemeClr val="bg1"/>
        </a:solidFill>
        <a:effectLst/>
      </p:bgPr>
    </p:bg>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B74B6F5A-55FC-0184-7F39-15691A2A173A}"/>
              </a:ext>
            </a:extLst>
          </p:cNvPr>
          <p:cNvPicPr>
            <a:picLocks noChangeAspect="1"/>
          </p:cNvPicPr>
          <p:nvPr userDrawn="1"/>
        </p:nvPicPr>
        <p:blipFill>
          <a:blip r:embed="rId2"/>
          <a:srcRect l="25673"/>
          <a:stretch/>
        </p:blipFill>
        <p:spPr>
          <a:xfrm>
            <a:off x="-1" y="0"/>
            <a:ext cx="4049577" cy="5334000"/>
          </a:xfrm>
          <a:prstGeom prst="rect">
            <a:avLst/>
          </a:prstGeom>
        </p:spPr>
      </p:pic>
      <p:pic>
        <p:nvPicPr>
          <p:cNvPr id="10" name="Immagine 9">
            <a:extLst>
              <a:ext uri="{FF2B5EF4-FFF2-40B4-BE49-F238E27FC236}">
                <a16:creationId xmlns:a16="http://schemas.microsoft.com/office/drawing/2014/main" id="{405DADA7-626F-9E94-D89C-51BD8A4AD5B7}"/>
              </a:ext>
            </a:extLst>
          </p:cNvPr>
          <p:cNvPicPr>
            <a:picLocks noChangeAspect="1"/>
          </p:cNvPicPr>
          <p:nvPr userDrawn="1"/>
        </p:nvPicPr>
        <p:blipFill>
          <a:blip r:embed="rId2"/>
          <a:srcRect l="25673"/>
          <a:stretch/>
        </p:blipFill>
        <p:spPr>
          <a:xfrm flipH="1" flipV="1">
            <a:off x="8142426" y="1524000"/>
            <a:ext cx="4049577" cy="5334000"/>
          </a:xfrm>
          <a:prstGeom prst="rect">
            <a:avLst/>
          </a:prstGeom>
        </p:spPr>
      </p:pic>
      <p:sp>
        <p:nvSpPr>
          <p:cNvPr id="15" name="Segnaposto testo 5">
            <a:extLst>
              <a:ext uri="{FF2B5EF4-FFF2-40B4-BE49-F238E27FC236}">
                <a16:creationId xmlns:a16="http://schemas.microsoft.com/office/drawing/2014/main" id="{FF41FA92-11D2-DDB6-FB0F-6D59461104BE}"/>
              </a:ext>
            </a:extLst>
          </p:cNvPr>
          <p:cNvSpPr>
            <a:spLocks noGrp="1"/>
          </p:cNvSpPr>
          <p:nvPr>
            <p:ph type="body" sz="quarter" idx="19" hasCustomPrompt="1"/>
          </p:nvPr>
        </p:nvSpPr>
        <p:spPr>
          <a:xfrm>
            <a:off x="4259263" y="2710137"/>
            <a:ext cx="4645025" cy="937524"/>
          </a:xfrm>
          <a:prstGeom prst="rect">
            <a:avLst/>
          </a:prstGeom>
        </p:spPr>
        <p:txBody>
          <a:bodyPr lIns="0" tIns="0" rIns="0" bIns="0"/>
          <a:lstStyle>
            <a:lvl1pPr marL="0" indent="0" algn="ctr">
              <a:buNone/>
              <a:defRPr sz="7000" b="1" i="0">
                <a:solidFill>
                  <a:schemeClr val="bg1"/>
                </a:solidFill>
                <a:latin typeface="TIM Sans" pitchFamily="2" charset="77"/>
              </a:defRPr>
            </a:lvl1pPr>
          </a:lstStyle>
          <a:p>
            <a:pPr lvl="0"/>
            <a:r>
              <a:rPr lang="it-IT"/>
              <a:t>Titolo</a:t>
            </a:r>
          </a:p>
        </p:txBody>
      </p:sp>
      <p:sp>
        <p:nvSpPr>
          <p:cNvPr id="16" name="Segnaposto testo 5">
            <a:extLst>
              <a:ext uri="{FF2B5EF4-FFF2-40B4-BE49-F238E27FC236}">
                <a16:creationId xmlns:a16="http://schemas.microsoft.com/office/drawing/2014/main" id="{49D4F1CB-9648-F677-57D4-8A2F14FB7487}"/>
              </a:ext>
            </a:extLst>
          </p:cNvPr>
          <p:cNvSpPr>
            <a:spLocks noGrp="1"/>
          </p:cNvSpPr>
          <p:nvPr>
            <p:ph type="body" sz="quarter" idx="20" hasCustomPrompt="1"/>
          </p:nvPr>
        </p:nvSpPr>
        <p:spPr>
          <a:xfrm>
            <a:off x="4259263" y="3305249"/>
            <a:ext cx="4645025" cy="937524"/>
          </a:xfrm>
          <a:prstGeom prst="rect">
            <a:avLst/>
          </a:prstGeom>
        </p:spPr>
        <p:txBody>
          <a:bodyPr lIns="0" tIns="0" rIns="0" bIns="0"/>
          <a:lstStyle>
            <a:lvl1pPr marL="0" indent="0" algn="ctr">
              <a:buNone/>
              <a:defRPr sz="7000" b="1" i="1">
                <a:ln>
                  <a:solidFill>
                    <a:schemeClr val="bg1"/>
                  </a:solidFill>
                </a:ln>
                <a:noFill/>
                <a:latin typeface="TIM Sans" pitchFamily="2" charset="77"/>
              </a:defRPr>
            </a:lvl1pPr>
          </a:lstStyle>
          <a:p>
            <a:pPr lvl="0"/>
            <a:r>
              <a:rPr lang="it-IT"/>
              <a:t>Titolo</a:t>
            </a:r>
          </a:p>
        </p:txBody>
      </p:sp>
    </p:spTree>
    <p:extLst>
      <p:ext uri="{BB962C8B-B14F-4D97-AF65-F5344CB8AC3E}">
        <p14:creationId xmlns:p14="http://schemas.microsoft.com/office/powerpoint/2010/main" val="1309742799"/>
      </p:ext>
    </p:extLst>
  </p:cSld>
  <p:clrMapOvr>
    <a:masterClrMapping/>
  </p:clrMapOvr>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Segnaposto testo 5">
            <a:extLst>
              <a:ext uri="{FF2B5EF4-FFF2-40B4-BE49-F238E27FC236}">
                <a16:creationId xmlns:a16="http://schemas.microsoft.com/office/drawing/2014/main" id="{3D8A5907-0878-FCBC-1104-BDC284004A1E}"/>
              </a:ext>
            </a:extLst>
          </p:cNvPr>
          <p:cNvSpPr>
            <a:spLocks noGrp="1"/>
          </p:cNvSpPr>
          <p:nvPr>
            <p:ph type="body" sz="quarter" idx="19" hasCustomPrompt="1"/>
          </p:nvPr>
        </p:nvSpPr>
        <p:spPr>
          <a:xfrm>
            <a:off x="418246" y="1119877"/>
            <a:ext cx="4114799" cy="937524"/>
          </a:xfrm>
          <a:prstGeom prst="rect">
            <a:avLst/>
          </a:prstGeom>
        </p:spPr>
        <p:txBody>
          <a:bodyPr lIns="0" tIns="0" rIns="0" bIns="0"/>
          <a:lstStyle>
            <a:lvl1pPr marL="0" indent="0">
              <a:buNone/>
              <a:defRPr sz="7000" b="1" i="0">
                <a:solidFill>
                  <a:schemeClr val="bg1"/>
                </a:solidFill>
                <a:latin typeface="TIM Sans" pitchFamily="2" charset="77"/>
              </a:defRPr>
            </a:lvl1pPr>
          </a:lstStyle>
          <a:p>
            <a:pPr lvl="0"/>
            <a:r>
              <a:rPr lang="it-IT"/>
              <a:t>AGENDA</a:t>
            </a:r>
          </a:p>
        </p:txBody>
      </p:sp>
      <p:sp>
        <p:nvSpPr>
          <p:cNvPr id="8" name="Segnaposto testo 5">
            <a:extLst>
              <a:ext uri="{FF2B5EF4-FFF2-40B4-BE49-F238E27FC236}">
                <a16:creationId xmlns:a16="http://schemas.microsoft.com/office/drawing/2014/main" id="{6C56EA0D-2C6B-D22D-5F87-6A1864E4EE94}"/>
              </a:ext>
            </a:extLst>
          </p:cNvPr>
          <p:cNvSpPr>
            <a:spLocks noGrp="1"/>
          </p:cNvSpPr>
          <p:nvPr>
            <p:ph type="body" sz="quarter" idx="20" hasCustomPrompt="1"/>
          </p:nvPr>
        </p:nvSpPr>
        <p:spPr>
          <a:xfrm>
            <a:off x="418247" y="1714989"/>
            <a:ext cx="3676650" cy="937524"/>
          </a:xfrm>
          <a:prstGeom prst="rect">
            <a:avLst/>
          </a:prstGeom>
        </p:spPr>
        <p:txBody>
          <a:bodyPr lIns="0" tIns="0" rIns="0" bIns="0"/>
          <a:lstStyle>
            <a:lvl1pPr marL="0" indent="0">
              <a:buNone/>
              <a:defRPr sz="7000" b="1" i="1">
                <a:ln>
                  <a:solidFill>
                    <a:schemeClr val="bg1"/>
                  </a:solidFill>
                </a:ln>
                <a:noFill/>
                <a:latin typeface="TIM Sans" pitchFamily="2" charset="77"/>
              </a:defRPr>
            </a:lvl1pPr>
          </a:lstStyle>
          <a:p>
            <a:pPr lvl="0"/>
            <a:r>
              <a:rPr lang="it-IT"/>
              <a:t>Agenda</a:t>
            </a:r>
          </a:p>
        </p:txBody>
      </p:sp>
      <p:sp>
        <p:nvSpPr>
          <p:cNvPr id="9" name="Segnaposto testo 11">
            <a:extLst>
              <a:ext uri="{FF2B5EF4-FFF2-40B4-BE49-F238E27FC236}">
                <a16:creationId xmlns:a16="http://schemas.microsoft.com/office/drawing/2014/main" id="{9FAB5E8F-EA00-4FF3-5B0C-04C9C78CAC17}"/>
              </a:ext>
            </a:extLst>
          </p:cNvPr>
          <p:cNvSpPr>
            <a:spLocks noGrp="1"/>
          </p:cNvSpPr>
          <p:nvPr>
            <p:ph type="body" sz="quarter" idx="21" hasCustomPrompt="1"/>
          </p:nvPr>
        </p:nvSpPr>
        <p:spPr>
          <a:xfrm>
            <a:off x="7729992" y="2057401"/>
            <a:ext cx="4054021" cy="592138"/>
          </a:xfrm>
          <a:prstGeom prst="rect">
            <a:avLst/>
          </a:prstGeom>
        </p:spPr>
        <p:txBody>
          <a:bodyPr anchor="ctr"/>
          <a:lstStyle>
            <a:lvl1pPr marL="0" indent="0">
              <a:buNone/>
              <a:defRPr sz="1400">
                <a:solidFill>
                  <a:schemeClr val="bg1"/>
                </a:solidFill>
                <a:latin typeface="TIM Sans" pitchFamily="2" charset="77"/>
              </a:defRPr>
            </a:lvl1pPr>
          </a:lstStyle>
          <a:p>
            <a:r>
              <a:rPr lang="it-IT"/>
              <a:t>Titolo capitolo</a:t>
            </a:r>
          </a:p>
        </p:txBody>
      </p:sp>
      <p:sp>
        <p:nvSpPr>
          <p:cNvPr id="10" name="Segnaposto testo 2">
            <a:extLst>
              <a:ext uri="{FF2B5EF4-FFF2-40B4-BE49-F238E27FC236}">
                <a16:creationId xmlns:a16="http://schemas.microsoft.com/office/drawing/2014/main" id="{46ED2F20-BC2C-421C-4A98-B760D222838E}"/>
              </a:ext>
            </a:extLst>
          </p:cNvPr>
          <p:cNvSpPr>
            <a:spLocks noGrp="1"/>
          </p:cNvSpPr>
          <p:nvPr>
            <p:ph type="body" sz="quarter" idx="11" hasCustomPrompt="1"/>
          </p:nvPr>
        </p:nvSpPr>
        <p:spPr>
          <a:xfrm>
            <a:off x="7729992" y="2910017"/>
            <a:ext cx="4054021" cy="592138"/>
          </a:xfrm>
          <a:prstGeom prst="rect">
            <a:avLst/>
          </a:prstGeom>
        </p:spPr>
        <p:txBody>
          <a:bodyPr anchor="ctr"/>
          <a:lstStyle>
            <a:lvl1pPr marL="0" indent="0">
              <a:buNone/>
              <a:defRPr sz="1400">
                <a:solidFill>
                  <a:schemeClr val="bg1"/>
                </a:solidFill>
                <a:latin typeface="TI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Titolo capitolo</a:t>
            </a:r>
          </a:p>
        </p:txBody>
      </p:sp>
      <p:sp>
        <p:nvSpPr>
          <p:cNvPr id="11" name="Segnaposto testo 3">
            <a:extLst>
              <a:ext uri="{FF2B5EF4-FFF2-40B4-BE49-F238E27FC236}">
                <a16:creationId xmlns:a16="http://schemas.microsoft.com/office/drawing/2014/main" id="{AD0B86DC-5960-E9BD-E270-983318A2C756}"/>
              </a:ext>
            </a:extLst>
          </p:cNvPr>
          <p:cNvSpPr>
            <a:spLocks noGrp="1"/>
          </p:cNvSpPr>
          <p:nvPr>
            <p:ph type="body" sz="quarter" idx="12" hasCustomPrompt="1"/>
          </p:nvPr>
        </p:nvSpPr>
        <p:spPr>
          <a:xfrm>
            <a:off x="7729992" y="3787347"/>
            <a:ext cx="4054021" cy="592138"/>
          </a:xfrm>
          <a:prstGeom prst="rect">
            <a:avLst/>
          </a:prstGeom>
        </p:spPr>
        <p:txBody>
          <a:bodyPr anchor="ctr"/>
          <a:lstStyle>
            <a:lvl1pPr marL="0" indent="0">
              <a:buNone/>
              <a:defRPr sz="1400">
                <a:solidFill>
                  <a:schemeClr val="bg1"/>
                </a:solidFill>
                <a:latin typeface="TI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Titolo capitolo</a:t>
            </a:r>
          </a:p>
        </p:txBody>
      </p:sp>
      <p:sp>
        <p:nvSpPr>
          <p:cNvPr id="12" name="Segnaposto testo 4">
            <a:extLst>
              <a:ext uri="{FF2B5EF4-FFF2-40B4-BE49-F238E27FC236}">
                <a16:creationId xmlns:a16="http://schemas.microsoft.com/office/drawing/2014/main" id="{16167EAC-EAF4-F662-0951-B2A4AAA24796}"/>
              </a:ext>
            </a:extLst>
          </p:cNvPr>
          <p:cNvSpPr>
            <a:spLocks noGrp="1"/>
          </p:cNvSpPr>
          <p:nvPr>
            <p:ph type="body" sz="quarter" idx="13" hasCustomPrompt="1"/>
          </p:nvPr>
        </p:nvSpPr>
        <p:spPr>
          <a:xfrm>
            <a:off x="7729992" y="4652320"/>
            <a:ext cx="4054021" cy="592138"/>
          </a:xfrm>
          <a:prstGeom prst="rect">
            <a:avLst/>
          </a:prstGeom>
        </p:spPr>
        <p:txBody>
          <a:bodyPr anchor="ctr"/>
          <a:lstStyle>
            <a:lvl1pPr marL="0" indent="0">
              <a:buNone/>
              <a:defRPr sz="1400">
                <a:solidFill>
                  <a:schemeClr val="bg1"/>
                </a:solidFill>
                <a:latin typeface="TI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Titolo capitolo</a:t>
            </a:r>
          </a:p>
        </p:txBody>
      </p:sp>
      <p:sp>
        <p:nvSpPr>
          <p:cNvPr id="13" name="Segnaposto testo 5">
            <a:extLst>
              <a:ext uri="{FF2B5EF4-FFF2-40B4-BE49-F238E27FC236}">
                <a16:creationId xmlns:a16="http://schemas.microsoft.com/office/drawing/2014/main" id="{84C0DE60-5356-79E2-F6DF-499D8BD50074}"/>
              </a:ext>
            </a:extLst>
          </p:cNvPr>
          <p:cNvSpPr>
            <a:spLocks noGrp="1"/>
          </p:cNvSpPr>
          <p:nvPr>
            <p:ph type="body" sz="quarter" idx="15" hasCustomPrompt="1"/>
          </p:nvPr>
        </p:nvSpPr>
        <p:spPr>
          <a:xfrm>
            <a:off x="7104062" y="2137470"/>
            <a:ext cx="432000" cy="432000"/>
          </a:xfrm>
          <a:prstGeom prst="ellipse">
            <a:avLst/>
          </a:prstGeom>
          <a:ln>
            <a:solidFill>
              <a:schemeClr val="bg1"/>
            </a:solidFill>
          </a:ln>
        </p:spPr>
        <p:txBody>
          <a:bodyPr lIns="0" tIns="36000" rIns="0" bIns="0" anchor="ctr"/>
          <a:lstStyle>
            <a:lvl1pPr marL="0" indent="0" algn="ctr">
              <a:buNone/>
              <a:defRPr sz="1400" b="1">
                <a:solidFill>
                  <a:schemeClr val="bg1"/>
                </a:solidFill>
                <a:latin typeface="TIM Sans" pitchFamily="2" charset="77"/>
              </a:defRPr>
            </a:lvl1pPr>
          </a:lstStyle>
          <a:p>
            <a:r>
              <a:rPr lang="it-IT"/>
              <a:t>01</a:t>
            </a:r>
          </a:p>
        </p:txBody>
      </p:sp>
      <p:sp>
        <p:nvSpPr>
          <p:cNvPr id="14" name="Segnaposto testo 5">
            <a:extLst>
              <a:ext uri="{FF2B5EF4-FFF2-40B4-BE49-F238E27FC236}">
                <a16:creationId xmlns:a16="http://schemas.microsoft.com/office/drawing/2014/main" id="{E3A7FEFA-6CC6-2D4C-5C12-1A9A4D554E53}"/>
              </a:ext>
            </a:extLst>
          </p:cNvPr>
          <p:cNvSpPr>
            <a:spLocks noGrp="1"/>
          </p:cNvSpPr>
          <p:nvPr>
            <p:ph type="body" sz="quarter" idx="22" hasCustomPrompt="1"/>
          </p:nvPr>
        </p:nvSpPr>
        <p:spPr>
          <a:xfrm>
            <a:off x="7104062" y="2998081"/>
            <a:ext cx="432000" cy="432000"/>
          </a:xfrm>
          <a:prstGeom prst="ellipse">
            <a:avLst/>
          </a:prstGeom>
          <a:ln>
            <a:solidFill>
              <a:schemeClr val="bg1"/>
            </a:solidFill>
          </a:ln>
        </p:spPr>
        <p:txBody>
          <a:bodyPr lIns="0" tIns="36000" rIns="0" bIns="0" anchor="ctr"/>
          <a:lstStyle>
            <a:lvl1pPr marL="0" indent="0" algn="ctr">
              <a:buNone/>
              <a:defRPr sz="1400" b="1">
                <a:solidFill>
                  <a:schemeClr val="bg1"/>
                </a:solidFill>
                <a:latin typeface="TIM Sans" pitchFamily="2" charset="77"/>
              </a:defRPr>
            </a:lvl1pPr>
          </a:lstStyle>
          <a:p>
            <a:r>
              <a:rPr lang="it-IT"/>
              <a:t>01</a:t>
            </a:r>
          </a:p>
        </p:txBody>
      </p:sp>
      <p:sp>
        <p:nvSpPr>
          <p:cNvPr id="15" name="Segnaposto testo 5">
            <a:extLst>
              <a:ext uri="{FF2B5EF4-FFF2-40B4-BE49-F238E27FC236}">
                <a16:creationId xmlns:a16="http://schemas.microsoft.com/office/drawing/2014/main" id="{D7F55304-D7E8-C61C-745F-59734E08E542}"/>
              </a:ext>
            </a:extLst>
          </p:cNvPr>
          <p:cNvSpPr>
            <a:spLocks noGrp="1"/>
          </p:cNvSpPr>
          <p:nvPr>
            <p:ph type="body" sz="quarter" idx="23" hasCustomPrompt="1"/>
          </p:nvPr>
        </p:nvSpPr>
        <p:spPr>
          <a:xfrm>
            <a:off x="7104062" y="3858693"/>
            <a:ext cx="432000" cy="432000"/>
          </a:xfrm>
          <a:prstGeom prst="ellipse">
            <a:avLst/>
          </a:prstGeom>
          <a:ln>
            <a:solidFill>
              <a:schemeClr val="bg1"/>
            </a:solidFill>
          </a:ln>
        </p:spPr>
        <p:txBody>
          <a:bodyPr lIns="0" tIns="36000" rIns="0" bIns="0" anchor="ctr"/>
          <a:lstStyle>
            <a:lvl1pPr marL="0" indent="0" algn="ctr">
              <a:buNone/>
              <a:defRPr sz="1400" b="1">
                <a:solidFill>
                  <a:schemeClr val="bg1"/>
                </a:solidFill>
                <a:latin typeface="TIM Sans" pitchFamily="2" charset="77"/>
              </a:defRPr>
            </a:lvl1pPr>
          </a:lstStyle>
          <a:p>
            <a:r>
              <a:rPr lang="it-IT"/>
              <a:t>01</a:t>
            </a:r>
          </a:p>
        </p:txBody>
      </p:sp>
      <p:sp>
        <p:nvSpPr>
          <p:cNvPr id="16" name="Segnaposto testo 5">
            <a:extLst>
              <a:ext uri="{FF2B5EF4-FFF2-40B4-BE49-F238E27FC236}">
                <a16:creationId xmlns:a16="http://schemas.microsoft.com/office/drawing/2014/main" id="{78CDED57-D2A1-54C2-AF09-6035E605A504}"/>
              </a:ext>
            </a:extLst>
          </p:cNvPr>
          <p:cNvSpPr>
            <a:spLocks noGrp="1"/>
          </p:cNvSpPr>
          <p:nvPr>
            <p:ph type="body" sz="quarter" idx="24" hasCustomPrompt="1"/>
          </p:nvPr>
        </p:nvSpPr>
        <p:spPr>
          <a:xfrm>
            <a:off x="7104062" y="4724967"/>
            <a:ext cx="432000" cy="432000"/>
          </a:xfrm>
          <a:prstGeom prst="ellipse">
            <a:avLst/>
          </a:prstGeom>
          <a:ln>
            <a:solidFill>
              <a:schemeClr val="bg1"/>
            </a:solidFill>
          </a:ln>
        </p:spPr>
        <p:txBody>
          <a:bodyPr lIns="0" tIns="36000" rIns="0" bIns="0" anchor="ctr"/>
          <a:lstStyle>
            <a:lvl1pPr marL="0" indent="0" algn="ctr">
              <a:buNone/>
              <a:defRPr sz="1400" b="1">
                <a:solidFill>
                  <a:schemeClr val="bg1"/>
                </a:solidFill>
                <a:latin typeface="TIM Sans" pitchFamily="2" charset="77"/>
              </a:defRPr>
            </a:lvl1pPr>
          </a:lstStyle>
          <a:p>
            <a:r>
              <a:rPr lang="it-IT"/>
              <a:t>01</a:t>
            </a:r>
          </a:p>
        </p:txBody>
      </p:sp>
    </p:spTree>
    <p:extLst>
      <p:ext uri="{BB962C8B-B14F-4D97-AF65-F5344CB8AC3E}">
        <p14:creationId xmlns:p14="http://schemas.microsoft.com/office/powerpoint/2010/main" val="100737795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paccacapitolo - Visual">
    <p:spTree>
      <p:nvGrpSpPr>
        <p:cNvPr id="1" name=""/>
        <p:cNvGrpSpPr/>
        <p:nvPr/>
      </p:nvGrpSpPr>
      <p:grpSpPr>
        <a:xfrm>
          <a:off x="0" y="0"/>
          <a:ext cx="0" cy="0"/>
          <a:chOff x="0" y="0"/>
          <a:chExt cx="0" cy="0"/>
        </a:xfrm>
      </p:grpSpPr>
      <p:sp>
        <p:nvSpPr>
          <p:cNvPr id="4" name="Segnaposto immagine 6">
            <a:extLst>
              <a:ext uri="{FF2B5EF4-FFF2-40B4-BE49-F238E27FC236}">
                <a16:creationId xmlns:a16="http://schemas.microsoft.com/office/drawing/2014/main" id="{A12C8BA7-E4BF-461A-AF47-2C215EBAE791}"/>
              </a:ext>
            </a:extLst>
          </p:cNvPr>
          <p:cNvSpPr>
            <a:spLocks noGrp="1" noChangeAspect="1"/>
          </p:cNvSpPr>
          <p:nvPr>
            <p:ph type="pic" sz="quarter" idx="10"/>
          </p:nvPr>
        </p:nvSpPr>
        <p:spPr>
          <a:xfrm>
            <a:off x="6029238" y="-4547"/>
            <a:ext cx="6162762" cy="6862550"/>
          </a:xfrm>
          <a:custGeom>
            <a:avLst/>
            <a:gdLst>
              <a:gd name="connsiteX0" fmla="*/ 554370 w 6162668"/>
              <a:gd name="connsiteY0" fmla="*/ 3 h 6862553"/>
              <a:gd name="connsiteX1" fmla="*/ 6162668 w 6162668"/>
              <a:gd name="connsiteY1" fmla="*/ 4554 h 6862553"/>
              <a:gd name="connsiteX2" fmla="*/ 6162668 w 6162668"/>
              <a:gd name="connsiteY2" fmla="*/ 6862553 h 6862553"/>
              <a:gd name="connsiteX3" fmla="*/ 2090869 w 6162668"/>
              <a:gd name="connsiteY3" fmla="*/ 6862553 h 6862553"/>
              <a:gd name="connsiteX4" fmla="*/ 2024066 w 6162668"/>
              <a:gd name="connsiteY4" fmla="*/ 6857618 h 6862553"/>
              <a:gd name="connsiteX5" fmla="*/ 1817833 w 6162668"/>
              <a:gd name="connsiteY5" fmla="*/ 6735554 h 6862553"/>
              <a:gd name="connsiteX6" fmla="*/ 249794 w 6162668"/>
              <a:gd name="connsiteY6" fmla="*/ 4967415 h 6862553"/>
              <a:gd name="connsiteX7" fmla="*/ 2368 w 6162668"/>
              <a:gd name="connsiteY7" fmla="*/ 4332714 h 6862553"/>
              <a:gd name="connsiteX8" fmla="*/ 181 w 6162668"/>
              <a:gd name="connsiteY8" fmla="*/ 373595 h 6862553"/>
              <a:gd name="connsiteX9" fmla="*/ 357850 w 6162668"/>
              <a:gd name="connsiteY9" fmla="*/ 286 h 6862553"/>
              <a:gd name="connsiteX10" fmla="*/ 554370 w 6162668"/>
              <a:gd name="connsiteY10" fmla="*/ 3 h 6862553"/>
              <a:gd name="connsiteX0" fmla="*/ 554370 w 6162668"/>
              <a:gd name="connsiteY0" fmla="*/ 0 h 6862550"/>
              <a:gd name="connsiteX1" fmla="*/ 6162668 w 6162668"/>
              <a:gd name="connsiteY1" fmla="*/ 4551 h 6862550"/>
              <a:gd name="connsiteX2" fmla="*/ 6162668 w 6162668"/>
              <a:gd name="connsiteY2" fmla="*/ 6862550 h 6862550"/>
              <a:gd name="connsiteX3" fmla="*/ 2090869 w 6162668"/>
              <a:gd name="connsiteY3" fmla="*/ 6862550 h 6862550"/>
              <a:gd name="connsiteX4" fmla="*/ 2024066 w 6162668"/>
              <a:gd name="connsiteY4" fmla="*/ 6857615 h 6862550"/>
              <a:gd name="connsiteX5" fmla="*/ 1817833 w 6162668"/>
              <a:gd name="connsiteY5" fmla="*/ 6735551 h 6862550"/>
              <a:gd name="connsiteX6" fmla="*/ 249794 w 6162668"/>
              <a:gd name="connsiteY6" fmla="*/ 4967412 h 6862550"/>
              <a:gd name="connsiteX7" fmla="*/ 2368 w 6162668"/>
              <a:gd name="connsiteY7" fmla="*/ 4332711 h 6862550"/>
              <a:gd name="connsiteX8" fmla="*/ 181 w 6162668"/>
              <a:gd name="connsiteY8" fmla="*/ 373592 h 6862550"/>
              <a:gd name="connsiteX9" fmla="*/ 357850 w 6162668"/>
              <a:gd name="connsiteY9" fmla="*/ 283 h 6862550"/>
              <a:gd name="connsiteX10" fmla="*/ 554370 w 6162668"/>
              <a:gd name="connsiteY10" fmla="*/ 0 h 6862550"/>
              <a:gd name="connsiteX0" fmla="*/ 554434 w 6162732"/>
              <a:gd name="connsiteY0" fmla="*/ 5038 h 6867588"/>
              <a:gd name="connsiteX1" fmla="*/ 6162732 w 6162732"/>
              <a:gd name="connsiteY1" fmla="*/ 9589 h 6867588"/>
              <a:gd name="connsiteX2" fmla="*/ 6162732 w 6162732"/>
              <a:gd name="connsiteY2" fmla="*/ 6867588 h 6867588"/>
              <a:gd name="connsiteX3" fmla="*/ 2090933 w 6162732"/>
              <a:gd name="connsiteY3" fmla="*/ 6867588 h 6867588"/>
              <a:gd name="connsiteX4" fmla="*/ 2024130 w 6162732"/>
              <a:gd name="connsiteY4" fmla="*/ 6862653 h 6867588"/>
              <a:gd name="connsiteX5" fmla="*/ 1817897 w 6162732"/>
              <a:gd name="connsiteY5" fmla="*/ 6740589 h 6867588"/>
              <a:gd name="connsiteX6" fmla="*/ 249858 w 6162732"/>
              <a:gd name="connsiteY6" fmla="*/ 4972450 h 6867588"/>
              <a:gd name="connsiteX7" fmla="*/ 2432 w 6162732"/>
              <a:gd name="connsiteY7" fmla="*/ 4337749 h 6867588"/>
              <a:gd name="connsiteX8" fmla="*/ 245 w 6162732"/>
              <a:gd name="connsiteY8" fmla="*/ 378630 h 6867588"/>
              <a:gd name="connsiteX9" fmla="*/ 283486 w 6162732"/>
              <a:gd name="connsiteY9" fmla="*/ 4 h 6867588"/>
              <a:gd name="connsiteX10" fmla="*/ 554434 w 6162732"/>
              <a:gd name="connsiteY10" fmla="*/ 5038 h 6867588"/>
              <a:gd name="connsiteX0" fmla="*/ 554432 w 6162730"/>
              <a:gd name="connsiteY0" fmla="*/ 1859 h 6864409"/>
              <a:gd name="connsiteX1" fmla="*/ 6162730 w 6162730"/>
              <a:gd name="connsiteY1" fmla="*/ 6410 h 6864409"/>
              <a:gd name="connsiteX2" fmla="*/ 6162730 w 6162730"/>
              <a:gd name="connsiteY2" fmla="*/ 6864409 h 6864409"/>
              <a:gd name="connsiteX3" fmla="*/ 2090931 w 6162730"/>
              <a:gd name="connsiteY3" fmla="*/ 6864409 h 6864409"/>
              <a:gd name="connsiteX4" fmla="*/ 2024128 w 6162730"/>
              <a:gd name="connsiteY4" fmla="*/ 6859474 h 6864409"/>
              <a:gd name="connsiteX5" fmla="*/ 1817895 w 6162730"/>
              <a:gd name="connsiteY5" fmla="*/ 6737410 h 6864409"/>
              <a:gd name="connsiteX6" fmla="*/ 249856 w 6162730"/>
              <a:gd name="connsiteY6" fmla="*/ 4969271 h 6864409"/>
              <a:gd name="connsiteX7" fmla="*/ 2430 w 6162730"/>
              <a:gd name="connsiteY7" fmla="*/ 4334570 h 6864409"/>
              <a:gd name="connsiteX8" fmla="*/ 243 w 6162730"/>
              <a:gd name="connsiteY8" fmla="*/ 375451 h 6864409"/>
              <a:gd name="connsiteX9" fmla="*/ 286659 w 6162730"/>
              <a:gd name="connsiteY9" fmla="*/ 0 h 6864409"/>
              <a:gd name="connsiteX10" fmla="*/ 554432 w 6162730"/>
              <a:gd name="connsiteY10" fmla="*/ 1859 h 6864409"/>
              <a:gd name="connsiteX0" fmla="*/ 554432 w 6162730"/>
              <a:gd name="connsiteY0" fmla="*/ 0 h 6862550"/>
              <a:gd name="connsiteX1" fmla="*/ 6162730 w 6162730"/>
              <a:gd name="connsiteY1" fmla="*/ 4551 h 6862550"/>
              <a:gd name="connsiteX2" fmla="*/ 6162730 w 6162730"/>
              <a:gd name="connsiteY2" fmla="*/ 6862550 h 6862550"/>
              <a:gd name="connsiteX3" fmla="*/ 2090931 w 6162730"/>
              <a:gd name="connsiteY3" fmla="*/ 6862550 h 6862550"/>
              <a:gd name="connsiteX4" fmla="*/ 2024128 w 6162730"/>
              <a:gd name="connsiteY4" fmla="*/ 6857615 h 6862550"/>
              <a:gd name="connsiteX5" fmla="*/ 1817895 w 6162730"/>
              <a:gd name="connsiteY5" fmla="*/ 6735551 h 6862550"/>
              <a:gd name="connsiteX6" fmla="*/ 249856 w 6162730"/>
              <a:gd name="connsiteY6" fmla="*/ 4967412 h 6862550"/>
              <a:gd name="connsiteX7" fmla="*/ 2430 w 6162730"/>
              <a:gd name="connsiteY7" fmla="*/ 4332711 h 6862550"/>
              <a:gd name="connsiteX8" fmla="*/ 243 w 6162730"/>
              <a:gd name="connsiteY8" fmla="*/ 373592 h 6862550"/>
              <a:gd name="connsiteX9" fmla="*/ 286659 w 6162730"/>
              <a:gd name="connsiteY9" fmla="*/ 90216 h 6862550"/>
              <a:gd name="connsiteX10" fmla="*/ 554432 w 6162730"/>
              <a:gd name="connsiteY10" fmla="*/ 0 h 6862550"/>
              <a:gd name="connsiteX0" fmla="*/ 554432 w 6162730"/>
              <a:gd name="connsiteY0" fmla="*/ 0 h 6862550"/>
              <a:gd name="connsiteX1" fmla="*/ 6162730 w 6162730"/>
              <a:gd name="connsiteY1" fmla="*/ 4551 h 6862550"/>
              <a:gd name="connsiteX2" fmla="*/ 6162730 w 6162730"/>
              <a:gd name="connsiteY2" fmla="*/ 6862550 h 6862550"/>
              <a:gd name="connsiteX3" fmla="*/ 2090931 w 6162730"/>
              <a:gd name="connsiteY3" fmla="*/ 6862550 h 6862550"/>
              <a:gd name="connsiteX4" fmla="*/ 2024128 w 6162730"/>
              <a:gd name="connsiteY4" fmla="*/ 6857615 h 6862550"/>
              <a:gd name="connsiteX5" fmla="*/ 1817895 w 6162730"/>
              <a:gd name="connsiteY5" fmla="*/ 6735551 h 6862550"/>
              <a:gd name="connsiteX6" fmla="*/ 249856 w 6162730"/>
              <a:gd name="connsiteY6" fmla="*/ 4967412 h 6862550"/>
              <a:gd name="connsiteX7" fmla="*/ 2430 w 6162730"/>
              <a:gd name="connsiteY7" fmla="*/ 4332711 h 6862550"/>
              <a:gd name="connsiteX8" fmla="*/ 243 w 6162730"/>
              <a:gd name="connsiteY8" fmla="*/ 373592 h 6862550"/>
              <a:gd name="connsiteX9" fmla="*/ 286659 w 6162730"/>
              <a:gd name="connsiteY9" fmla="*/ 4491 h 6862550"/>
              <a:gd name="connsiteX10" fmla="*/ 554432 w 6162730"/>
              <a:gd name="connsiteY10" fmla="*/ 0 h 6862550"/>
              <a:gd name="connsiteX0" fmla="*/ 554464 w 6162762"/>
              <a:gd name="connsiteY0" fmla="*/ 0 h 6862550"/>
              <a:gd name="connsiteX1" fmla="*/ 6162762 w 6162762"/>
              <a:gd name="connsiteY1" fmla="*/ 4551 h 6862550"/>
              <a:gd name="connsiteX2" fmla="*/ 6162762 w 6162762"/>
              <a:gd name="connsiteY2" fmla="*/ 6862550 h 6862550"/>
              <a:gd name="connsiteX3" fmla="*/ 2090963 w 6162762"/>
              <a:gd name="connsiteY3" fmla="*/ 6862550 h 6862550"/>
              <a:gd name="connsiteX4" fmla="*/ 2024160 w 6162762"/>
              <a:gd name="connsiteY4" fmla="*/ 6857615 h 6862550"/>
              <a:gd name="connsiteX5" fmla="*/ 1817927 w 6162762"/>
              <a:gd name="connsiteY5" fmla="*/ 6735551 h 6862550"/>
              <a:gd name="connsiteX6" fmla="*/ 249888 w 6162762"/>
              <a:gd name="connsiteY6" fmla="*/ 4967412 h 6862550"/>
              <a:gd name="connsiteX7" fmla="*/ 2462 w 6162762"/>
              <a:gd name="connsiteY7" fmla="*/ 4332711 h 6862550"/>
              <a:gd name="connsiteX8" fmla="*/ 275 w 6162762"/>
              <a:gd name="connsiteY8" fmla="*/ 373592 h 6862550"/>
              <a:gd name="connsiteX9" fmla="*/ 286691 w 6162762"/>
              <a:gd name="connsiteY9" fmla="*/ 4491 h 6862550"/>
              <a:gd name="connsiteX10" fmla="*/ 554464 w 6162762"/>
              <a:gd name="connsiteY10" fmla="*/ 0 h 686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62762" h="6862550">
                <a:moveTo>
                  <a:pt x="554464" y="0"/>
                </a:moveTo>
                <a:lnTo>
                  <a:pt x="6162762" y="4551"/>
                </a:lnTo>
                <a:lnTo>
                  <a:pt x="6162762" y="6862550"/>
                </a:lnTo>
                <a:lnTo>
                  <a:pt x="2090963" y="6862550"/>
                </a:lnTo>
                <a:lnTo>
                  <a:pt x="2024160" y="6857615"/>
                </a:lnTo>
                <a:cubicBezTo>
                  <a:pt x="1887959" y="6841236"/>
                  <a:pt x="1880898" y="6792040"/>
                  <a:pt x="1817927" y="6735551"/>
                </a:cubicBezTo>
                <a:lnTo>
                  <a:pt x="249888" y="4967412"/>
                </a:lnTo>
                <a:cubicBezTo>
                  <a:pt x="74180" y="4763017"/>
                  <a:pt x="9884" y="4585703"/>
                  <a:pt x="2462" y="4332711"/>
                </a:cubicBezTo>
                <a:cubicBezTo>
                  <a:pt x="1533" y="3615800"/>
                  <a:pt x="8483" y="664695"/>
                  <a:pt x="275" y="373592"/>
                </a:cubicBezTo>
                <a:cubicBezTo>
                  <a:pt x="-7933" y="82489"/>
                  <a:pt x="169141" y="5914"/>
                  <a:pt x="286691" y="4491"/>
                </a:cubicBezTo>
                <a:lnTo>
                  <a:pt x="554464" y="0"/>
                </a:lnTo>
                <a:close/>
              </a:path>
            </a:pathLst>
          </a:custGeom>
        </p:spPr>
        <p:txBody>
          <a:bodyPr wrap="square">
            <a:noAutofit/>
          </a:bodyPr>
          <a:lstStyle/>
          <a:p>
            <a:endParaRPr lang="it-IT"/>
          </a:p>
        </p:txBody>
      </p:sp>
      <p:sp>
        <p:nvSpPr>
          <p:cNvPr id="5" name="Segnaposto testo 5">
            <a:extLst>
              <a:ext uri="{FF2B5EF4-FFF2-40B4-BE49-F238E27FC236}">
                <a16:creationId xmlns:a16="http://schemas.microsoft.com/office/drawing/2014/main" id="{B74486B4-E5B9-454D-89E1-DE600930E023}"/>
              </a:ext>
            </a:extLst>
          </p:cNvPr>
          <p:cNvSpPr>
            <a:spLocks noGrp="1"/>
          </p:cNvSpPr>
          <p:nvPr>
            <p:ph type="body" sz="quarter" idx="11" hasCustomPrompt="1"/>
          </p:nvPr>
        </p:nvSpPr>
        <p:spPr>
          <a:xfrm>
            <a:off x="417514" y="2130963"/>
            <a:ext cx="5421312" cy="528828"/>
          </a:xfrm>
          <a:prstGeom prst="rect">
            <a:avLst/>
          </a:prstGeom>
        </p:spPr>
        <p:txBody>
          <a:bodyPr lIns="0" tIns="0" rIns="0" bIns="0"/>
          <a:lstStyle>
            <a:lvl1pPr marL="0" indent="0" algn="l" defTabSz="914400" rtl="0" eaLnBrk="1" latinLnBrk="0" hangingPunct="1">
              <a:lnSpc>
                <a:spcPts val="5000"/>
              </a:lnSpc>
              <a:spcBef>
                <a:spcPts val="20"/>
              </a:spcBef>
              <a:spcAft>
                <a:spcPts val="20"/>
              </a:spcAft>
              <a:buNone/>
              <a:defRPr lang="it-IT" sz="3200" kern="1200" dirty="0">
                <a:solidFill>
                  <a:schemeClr val="accent4"/>
                </a:solidFill>
                <a:latin typeface="TIM Sans Light" pitchFamily="2" charset="77"/>
                <a:ea typeface="+mn-ea"/>
                <a:cs typeface="+mn-cs"/>
              </a:defRPr>
            </a:lvl1pPr>
          </a:lstStyle>
          <a:p>
            <a:pPr lvl="0"/>
            <a:r>
              <a:rPr lang="it-IT"/>
              <a:t>01</a:t>
            </a:r>
          </a:p>
        </p:txBody>
      </p:sp>
      <p:sp>
        <p:nvSpPr>
          <p:cNvPr id="6" name="Segnaposto testo 9">
            <a:extLst>
              <a:ext uri="{FF2B5EF4-FFF2-40B4-BE49-F238E27FC236}">
                <a16:creationId xmlns:a16="http://schemas.microsoft.com/office/drawing/2014/main" id="{669259A0-9BAE-DD86-660F-E857E3E66024}"/>
              </a:ext>
            </a:extLst>
          </p:cNvPr>
          <p:cNvSpPr>
            <a:spLocks noGrp="1"/>
          </p:cNvSpPr>
          <p:nvPr>
            <p:ph type="body" sz="quarter" idx="12" hasCustomPrompt="1"/>
          </p:nvPr>
        </p:nvSpPr>
        <p:spPr>
          <a:xfrm>
            <a:off x="403200" y="2783970"/>
            <a:ext cx="5421312" cy="657387"/>
          </a:xfrm>
          <a:prstGeom prst="rect">
            <a:avLst/>
          </a:prstGeom>
        </p:spPr>
        <p:txBody>
          <a:bodyPr lIns="0" tIns="0" rIns="0" bIns="0" anchor="t"/>
          <a:lstStyle>
            <a:lvl1pPr marL="0" indent="0">
              <a:lnSpc>
                <a:spcPts val="5000"/>
              </a:lnSpc>
              <a:buNone/>
              <a:defRPr lang="it-IT" sz="5000" kern="1200" dirty="0" smtClean="0">
                <a:solidFill>
                  <a:schemeClr val="bg1"/>
                </a:solidFill>
                <a:latin typeface="TIM Sans Light" pitchFamily="2" charset="77"/>
                <a:ea typeface="+mn-ea"/>
                <a:cs typeface="+mn-cs"/>
              </a:defRPr>
            </a:lvl1pPr>
          </a:lstStyle>
          <a:p>
            <a:pPr lvl="0"/>
            <a:r>
              <a:rPr lang="it-IT"/>
              <a:t>Prima riga</a:t>
            </a:r>
          </a:p>
        </p:txBody>
      </p:sp>
      <p:sp>
        <p:nvSpPr>
          <p:cNvPr id="7" name="Segnaposto testo 9">
            <a:extLst>
              <a:ext uri="{FF2B5EF4-FFF2-40B4-BE49-F238E27FC236}">
                <a16:creationId xmlns:a16="http://schemas.microsoft.com/office/drawing/2014/main" id="{913451F9-84B2-105C-28EE-903ADAE12E41}"/>
              </a:ext>
            </a:extLst>
          </p:cNvPr>
          <p:cNvSpPr>
            <a:spLocks noGrp="1"/>
          </p:cNvSpPr>
          <p:nvPr>
            <p:ph type="body" sz="quarter" idx="13" hasCustomPrompt="1"/>
          </p:nvPr>
        </p:nvSpPr>
        <p:spPr>
          <a:xfrm>
            <a:off x="403200" y="3451235"/>
            <a:ext cx="5421312" cy="657387"/>
          </a:xfrm>
          <a:prstGeom prst="rect">
            <a:avLst/>
          </a:prstGeom>
        </p:spPr>
        <p:txBody>
          <a:bodyPr lIns="0" tIns="0" rIns="0" bIns="0" anchor="t"/>
          <a:lstStyle>
            <a:lvl1pPr marL="0" indent="0">
              <a:lnSpc>
                <a:spcPts val="5000"/>
              </a:lnSpc>
              <a:buNone/>
              <a:defRPr lang="it-IT" sz="5000" b="1" i="1" kern="1200" dirty="0" smtClean="0">
                <a:solidFill>
                  <a:schemeClr val="bg1"/>
                </a:solidFill>
                <a:latin typeface="TIM Sans" pitchFamily="2" charset="77"/>
                <a:ea typeface="+mn-ea"/>
                <a:cs typeface="+mn-cs"/>
              </a:defRPr>
            </a:lvl1pPr>
          </a:lstStyle>
          <a:p>
            <a:pPr lvl="0"/>
            <a:r>
              <a:rPr lang="it-IT"/>
              <a:t>seconda riga</a:t>
            </a:r>
          </a:p>
        </p:txBody>
      </p:sp>
    </p:spTree>
    <p:extLst>
      <p:ext uri="{BB962C8B-B14F-4D97-AF65-F5344CB8AC3E}">
        <p14:creationId xmlns:p14="http://schemas.microsoft.com/office/powerpoint/2010/main" val="361627394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Interna - Quote">
    <p:spTree>
      <p:nvGrpSpPr>
        <p:cNvPr id="1" name=""/>
        <p:cNvGrpSpPr/>
        <p:nvPr/>
      </p:nvGrpSpPr>
      <p:grpSpPr>
        <a:xfrm>
          <a:off x="0" y="0"/>
          <a:ext cx="0" cy="0"/>
          <a:chOff x="0" y="0"/>
          <a:chExt cx="0" cy="0"/>
        </a:xfrm>
      </p:grpSpPr>
      <p:sp>
        <p:nvSpPr>
          <p:cNvPr id="7" name="Segnaposto testo 6">
            <a:extLst>
              <a:ext uri="{FF2B5EF4-FFF2-40B4-BE49-F238E27FC236}">
                <a16:creationId xmlns:a16="http://schemas.microsoft.com/office/drawing/2014/main" id="{945F40B2-C3FE-3D85-0AAF-4372C13E51FA}"/>
              </a:ext>
            </a:extLst>
          </p:cNvPr>
          <p:cNvSpPr>
            <a:spLocks noGrp="1"/>
          </p:cNvSpPr>
          <p:nvPr>
            <p:ph type="body" sz="quarter" idx="10" hasCustomPrompt="1"/>
          </p:nvPr>
        </p:nvSpPr>
        <p:spPr>
          <a:xfrm>
            <a:off x="412750" y="872455"/>
            <a:ext cx="11366499" cy="4857226"/>
          </a:xfrm>
          <a:prstGeom prst="rect">
            <a:avLst/>
          </a:prstGeom>
        </p:spPr>
        <p:txBody>
          <a:bodyPr anchor="ctr"/>
          <a:lstStyle>
            <a:lvl1pPr marL="0" indent="0" algn="ctr">
              <a:lnSpc>
                <a:spcPts val="8000"/>
              </a:lnSpc>
              <a:buNone/>
              <a:defRPr sz="7200" b="0">
                <a:solidFill>
                  <a:schemeClr val="bg1"/>
                </a:solidFill>
                <a:latin typeface="TIM Sans" pitchFamily="2" charset="77"/>
              </a:defRPr>
            </a:lvl1pPr>
            <a:lvl2pPr>
              <a:defRPr sz="7200" b="1">
                <a:solidFill>
                  <a:schemeClr val="bg1"/>
                </a:solidFill>
                <a:latin typeface="TIM Sans" pitchFamily="2" charset="77"/>
              </a:defRPr>
            </a:lvl2pPr>
            <a:lvl3pPr>
              <a:defRPr sz="7200" b="1">
                <a:solidFill>
                  <a:schemeClr val="bg1"/>
                </a:solidFill>
                <a:latin typeface="TIM Sans" pitchFamily="2" charset="77"/>
              </a:defRPr>
            </a:lvl3pPr>
            <a:lvl4pPr>
              <a:defRPr sz="7200" b="1">
                <a:solidFill>
                  <a:schemeClr val="bg1"/>
                </a:solidFill>
                <a:latin typeface="TIM Sans" pitchFamily="2" charset="77"/>
              </a:defRPr>
            </a:lvl4pPr>
            <a:lvl5pPr>
              <a:defRPr sz="7200" b="1">
                <a:solidFill>
                  <a:schemeClr val="bg1"/>
                </a:solidFill>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endParaRPr lang="it-IT"/>
          </a:p>
        </p:txBody>
      </p:sp>
    </p:spTree>
    <p:extLst>
      <p:ext uri="{BB962C8B-B14F-4D97-AF65-F5344CB8AC3E}">
        <p14:creationId xmlns:p14="http://schemas.microsoft.com/office/powerpoint/2010/main" val="82207763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Interna - Titolo + Descrizione + Visual">
    <p:bg>
      <p:bgPr>
        <a:solidFill>
          <a:srgbClr val="042DEF"/>
        </a:solidFill>
        <a:effectLst/>
      </p:bgPr>
    </p:bg>
    <p:spTree>
      <p:nvGrpSpPr>
        <p:cNvPr id="1" name=""/>
        <p:cNvGrpSpPr/>
        <p:nvPr/>
      </p:nvGrpSpPr>
      <p:grpSpPr>
        <a:xfrm>
          <a:off x="0" y="0"/>
          <a:ext cx="0" cy="0"/>
          <a:chOff x="0" y="0"/>
          <a:chExt cx="0" cy="0"/>
        </a:xfrm>
      </p:grpSpPr>
      <p:sp>
        <p:nvSpPr>
          <p:cNvPr id="11" name="Segnaposto immagine 10">
            <a:extLst>
              <a:ext uri="{FF2B5EF4-FFF2-40B4-BE49-F238E27FC236}">
                <a16:creationId xmlns:a16="http://schemas.microsoft.com/office/drawing/2014/main" id="{A6A381C5-B7D5-55F3-8864-60087DA1C14E}"/>
              </a:ext>
            </a:extLst>
          </p:cNvPr>
          <p:cNvSpPr>
            <a:spLocks noGrp="1" noChangeAspect="1"/>
          </p:cNvSpPr>
          <p:nvPr>
            <p:ph type="pic" sz="quarter" idx="10"/>
          </p:nvPr>
        </p:nvSpPr>
        <p:spPr>
          <a:xfrm>
            <a:off x="6440488" y="616118"/>
            <a:ext cx="5751512" cy="5444958"/>
          </a:xfrm>
          <a:custGeom>
            <a:avLst/>
            <a:gdLst>
              <a:gd name="connsiteX0" fmla="*/ 655866 w 5751512"/>
              <a:gd name="connsiteY0" fmla="*/ 8 h 5444958"/>
              <a:gd name="connsiteX1" fmla="*/ 5577895 w 5751512"/>
              <a:gd name="connsiteY1" fmla="*/ 10093 h 5444958"/>
              <a:gd name="connsiteX2" fmla="*/ 5751512 w 5751512"/>
              <a:gd name="connsiteY2" fmla="*/ 10416 h 5444958"/>
              <a:gd name="connsiteX3" fmla="*/ 5751512 w 5751512"/>
              <a:gd name="connsiteY3" fmla="*/ 5435855 h 5444958"/>
              <a:gd name="connsiteX4" fmla="*/ 1265237 w 5751512"/>
              <a:gd name="connsiteY4" fmla="*/ 5444958 h 5444958"/>
              <a:gd name="connsiteX5" fmla="*/ 1014412 w 5751512"/>
              <a:gd name="connsiteY5" fmla="*/ 5349708 h 5444958"/>
              <a:gd name="connsiteX6" fmla="*/ 234302 w 5751512"/>
              <a:gd name="connsiteY6" fmla="*/ 4569884 h 5444958"/>
              <a:gd name="connsiteX7" fmla="*/ 13182 w 5751512"/>
              <a:gd name="connsiteY7" fmla="*/ 4158006 h 5444958"/>
              <a:gd name="connsiteX8" fmla="*/ 0 w 5751512"/>
              <a:gd name="connsiteY8" fmla="*/ 4049648 h 5444958"/>
              <a:gd name="connsiteX9" fmla="*/ 0 w 5751512"/>
              <a:gd name="connsiteY9" fmla="*/ 2323955 h 5444958"/>
              <a:gd name="connsiteX10" fmla="*/ 447 w 5751512"/>
              <a:gd name="connsiteY10" fmla="*/ 2173452 h 5444958"/>
              <a:gd name="connsiteX11" fmla="*/ 3445 w 5751512"/>
              <a:gd name="connsiteY11" fmla="*/ 350040 h 5444958"/>
              <a:gd name="connsiteX12" fmla="*/ 339875 w 5751512"/>
              <a:gd name="connsiteY12" fmla="*/ 671 h 5444958"/>
              <a:gd name="connsiteX13" fmla="*/ 655866 w 5751512"/>
              <a:gd name="connsiteY13" fmla="*/ 8 h 5444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51512" h="5444958">
                <a:moveTo>
                  <a:pt x="655866" y="8"/>
                </a:moveTo>
                <a:cubicBezTo>
                  <a:pt x="1543558" y="262"/>
                  <a:pt x="4035434" y="7137"/>
                  <a:pt x="5577895" y="10093"/>
                </a:cubicBezTo>
                <a:lnTo>
                  <a:pt x="5751512" y="10416"/>
                </a:lnTo>
                <a:lnTo>
                  <a:pt x="5751512" y="5435855"/>
                </a:lnTo>
                <a:lnTo>
                  <a:pt x="1265237" y="5444958"/>
                </a:lnTo>
                <a:cubicBezTo>
                  <a:pt x="1142470" y="5442841"/>
                  <a:pt x="1076854" y="5405800"/>
                  <a:pt x="1014412" y="5349708"/>
                </a:cubicBezTo>
                <a:lnTo>
                  <a:pt x="234302" y="4569884"/>
                </a:lnTo>
                <a:cubicBezTo>
                  <a:pt x="117733" y="4435271"/>
                  <a:pt x="44026" y="4295299"/>
                  <a:pt x="13182" y="4158006"/>
                </a:cubicBezTo>
                <a:lnTo>
                  <a:pt x="0" y="4049648"/>
                </a:lnTo>
                <a:lnTo>
                  <a:pt x="0" y="2323955"/>
                </a:lnTo>
                <a:lnTo>
                  <a:pt x="447" y="2173452"/>
                </a:lnTo>
                <a:cubicBezTo>
                  <a:pt x="3046" y="1296184"/>
                  <a:pt x="5507" y="423089"/>
                  <a:pt x="3445" y="350040"/>
                </a:cubicBezTo>
                <a:cubicBezTo>
                  <a:pt x="-679" y="203942"/>
                  <a:pt x="122938" y="3972"/>
                  <a:pt x="339875" y="671"/>
                </a:cubicBezTo>
                <a:cubicBezTo>
                  <a:pt x="373772" y="155"/>
                  <a:pt x="485156" y="-41"/>
                  <a:pt x="655866" y="8"/>
                </a:cubicBezTo>
                <a:close/>
              </a:path>
            </a:pathLst>
          </a:custGeom>
        </p:spPr>
        <p:txBody>
          <a:bodyPr wrap="square">
            <a:noAutofit/>
          </a:bodyPr>
          <a:lstStyle/>
          <a:p>
            <a:endParaRPr lang="it-IT"/>
          </a:p>
        </p:txBody>
      </p:sp>
      <p:sp>
        <p:nvSpPr>
          <p:cNvPr id="7" name="Segnaposto testo 8">
            <a:extLst>
              <a:ext uri="{FF2B5EF4-FFF2-40B4-BE49-F238E27FC236}">
                <a16:creationId xmlns:a16="http://schemas.microsoft.com/office/drawing/2014/main" id="{CDF5A324-D70A-3F26-F889-F82493BD3BAC}"/>
              </a:ext>
            </a:extLst>
          </p:cNvPr>
          <p:cNvSpPr>
            <a:spLocks noGrp="1"/>
          </p:cNvSpPr>
          <p:nvPr>
            <p:ph type="body" sz="quarter" idx="11" hasCustomPrompt="1"/>
          </p:nvPr>
        </p:nvSpPr>
        <p:spPr>
          <a:xfrm>
            <a:off x="399745" y="3597171"/>
            <a:ext cx="5588305" cy="1420424"/>
          </a:xfrm>
          <a:prstGeom prst="rect">
            <a:avLst/>
          </a:prstGeom>
        </p:spPr>
        <p:txBody>
          <a:bodyPr lIns="0" tIns="0" rIns="0" bIns="0" anchor="t"/>
          <a:lstStyle>
            <a:lvl1pPr marL="0" indent="0">
              <a:lnSpc>
                <a:spcPts val="2300"/>
              </a:lnSpc>
              <a:spcBef>
                <a:spcPts val="0"/>
              </a:spcBef>
              <a:buNone/>
              <a:defRPr sz="1200" b="0" i="0">
                <a:solidFill>
                  <a:schemeClr val="bg1"/>
                </a:solidFill>
                <a:latin typeface="TIM Sans Thin" pitchFamily="2" charset="77"/>
              </a:defRPr>
            </a:lvl1pPr>
            <a:lvl2pPr>
              <a:lnSpc>
                <a:spcPts val="4500"/>
              </a:lnSpc>
              <a:defRPr sz="5000">
                <a:latin typeface="TIM Sans" pitchFamily="2" charset="77"/>
              </a:defRPr>
            </a:lvl2pPr>
            <a:lvl3pPr>
              <a:lnSpc>
                <a:spcPts val="4500"/>
              </a:lnSpc>
              <a:defRPr sz="5000">
                <a:latin typeface="TIM Sans" pitchFamily="2" charset="77"/>
              </a:defRPr>
            </a:lvl3pPr>
            <a:lvl4pPr>
              <a:lnSpc>
                <a:spcPts val="4500"/>
              </a:lnSpc>
              <a:defRPr sz="5000">
                <a:latin typeface="TIM Sans" pitchFamily="2" charset="77"/>
              </a:defRPr>
            </a:lvl4pPr>
            <a:lvl5pPr>
              <a:lnSpc>
                <a:spcPts val="4500"/>
              </a:lnSpc>
              <a:defRPr sz="5000">
                <a:latin typeface="TIM Sans" pitchFamily="2" charset="77"/>
              </a:defRPr>
            </a:lvl5pPr>
          </a:lstStyle>
          <a:p>
            <a:pPr>
              <a:lnSpc>
                <a:spcPts val="2300"/>
              </a:lnSpc>
            </a:pP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a:t>
            </a:r>
            <a:endParaRPr lang="it-IT" sz="1200">
              <a:latin typeface="TIM Sans Thin" pitchFamily="2" charset="77"/>
            </a:endParaRPr>
          </a:p>
        </p:txBody>
      </p:sp>
      <p:sp>
        <p:nvSpPr>
          <p:cNvPr id="8" name="Segnaposto testo 9">
            <a:extLst>
              <a:ext uri="{FF2B5EF4-FFF2-40B4-BE49-F238E27FC236}">
                <a16:creationId xmlns:a16="http://schemas.microsoft.com/office/drawing/2014/main" id="{80E718C9-A693-AB0C-E07E-248933769227}"/>
              </a:ext>
            </a:extLst>
          </p:cNvPr>
          <p:cNvSpPr>
            <a:spLocks noGrp="1"/>
          </p:cNvSpPr>
          <p:nvPr>
            <p:ph type="body" sz="quarter" idx="12" hasCustomPrompt="1"/>
          </p:nvPr>
        </p:nvSpPr>
        <p:spPr>
          <a:xfrm>
            <a:off x="403200" y="2259071"/>
            <a:ext cx="5421312" cy="657387"/>
          </a:xfrm>
          <a:prstGeom prst="rect">
            <a:avLst/>
          </a:prstGeom>
        </p:spPr>
        <p:txBody>
          <a:bodyPr lIns="0" tIns="0" rIns="0" bIns="0" anchor="b"/>
          <a:lstStyle>
            <a:lvl1pPr marL="0" indent="0">
              <a:lnSpc>
                <a:spcPts val="3500"/>
              </a:lnSpc>
              <a:buNone/>
              <a:defRPr lang="it-IT" sz="3500" b="0" i="0" kern="1200" dirty="0" smtClean="0">
                <a:solidFill>
                  <a:schemeClr val="bg1"/>
                </a:solidFill>
                <a:latin typeface="TIM Sans" pitchFamily="2" charset="77"/>
                <a:ea typeface="+mn-ea"/>
                <a:cs typeface="+mn-cs"/>
              </a:defRPr>
            </a:lvl1pPr>
          </a:lstStyle>
          <a:p>
            <a:pPr lvl="0"/>
            <a:r>
              <a:rPr lang="it-IT" err="1"/>
              <a:t>Lorem</a:t>
            </a:r>
            <a:r>
              <a:rPr lang="it-IT"/>
              <a:t> </a:t>
            </a:r>
            <a:r>
              <a:rPr lang="it-IT" err="1"/>
              <a:t>ipsum</a:t>
            </a:r>
            <a:r>
              <a:rPr lang="it-IT"/>
              <a:t> </a:t>
            </a:r>
            <a:r>
              <a:rPr lang="it-IT" err="1"/>
              <a:t>amet</a:t>
            </a:r>
            <a:r>
              <a:rPr lang="it-IT"/>
              <a:t>,</a:t>
            </a:r>
          </a:p>
        </p:txBody>
      </p:sp>
      <p:sp>
        <p:nvSpPr>
          <p:cNvPr id="14" name="Segnaposto testo 9">
            <a:extLst>
              <a:ext uri="{FF2B5EF4-FFF2-40B4-BE49-F238E27FC236}">
                <a16:creationId xmlns:a16="http://schemas.microsoft.com/office/drawing/2014/main" id="{1AD15DC2-1F34-1DBB-EEFA-EB168E09680C}"/>
              </a:ext>
            </a:extLst>
          </p:cNvPr>
          <p:cNvSpPr>
            <a:spLocks noGrp="1"/>
          </p:cNvSpPr>
          <p:nvPr>
            <p:ph type="body" sz="quarter" idx="13" hasCustomPrompt="1"/>
          </p:nvPr>
        </p:nvSpPr>
        <p:spPr>
          <a:xfrm>
            <a:off x="403200" y="2939783"/>
            <a:ext cx="5421312" cy="657387"/>
          </a:xfrm>
          <a:prstGeom prst="rect">
            <a:avLst/>
          </a:prstGeom>
        </p:spPr>
        <p:txBody>
          <a:bodyPr lIns="0" tIns="0" rIns="0" bIns="0" anchor="t"/>
          <a:lstStyle>
            <a:lvl1pPr marL="0" indent="0">
              <a:lnSpc>
                <a:spcPts val="3500"/>
              </a:lnSpc>
              <a:buNone/>
              <a:defRPr lang="it-IT" sz="3500" b="0" i="1" kern="1200" dirty="0" smtClean="0">
                <a:solidFill>
                  <a:schemeClr val="bg1"/>
                </a:solidFill>
                <a:effectLst/>
                <a:latin typeface="TIM Sans Thin" pitchFamily="2" charset="77"/>
                <a:ea typeface="+mn-ea"/>
                <a:cs typeface="+mn-cs"/>
              </a:defRPr>
            </a:lvl1pPr>
          </a:lstStyle>
          <a:p>
            <a:pPr lvl="0"/>
            <a:r>
              <a:rPr lang="it-IT" err="1"/>
              <a:t>consectuter</a:t>
            </a:r>
            <a:r>
              <a:rPr lang="it-IT"/>
              <a:t> dolor </a:t>
            </a:r>
            <a:r>
              <a:rPr lang="it-IT" err="1"/>
              <a:t>elit</a:t>
            </a:r>
            <a:endParaRPr lang="it-IT"/>
          </a:p>
        </p:txBody>
      </p:sp>
    </p:spTree>
    <p:extLst>
      <p:ext uri="{BB962C8B-B14F-4D97-AF65-F5344CB8AC3E}">
        <p14:creationId xmlns:p14="http://schemas.microsoft.com/office/powerpoint/2010/main" val="2218809823"/>
      </p:ext>
    </p:extLst>
  </p:cSld>
  <p:clrMapOvr>
    <a:masterClrMapping/>
  </p:clrMapOvr>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Interna - Contatti">
    <p:spTree>
      <p:nvGrpSpPr>
        <p:cNvPr id="1" name=""/>
        <p:cNvGrpSpPr/>
        <p:nvPr/>
      </p:nvGrpSpPr>
      <p:grpSpPr>
        <a:xfrm>
          <a:off x="0" y="0"/>
          <a:ext cx="0" cy="0"/>
          <a:chOff x="0" y="0"/>
          <a:chExt cx="0" cy="0"/>
        </a:xfrm>
      </p:grpSpPr>
      <p:sp>
        <p:nvSpPr>
          <p:cNvPr id="4" name="Segnaposto testo 8">
            <a:extLst>
              <a:ext uri="{FF2B5EF4-FFF2-40B4-BE49-F238E27FC236}">
                <a16:creationId xmlns:a16="http://schemas.microsoft.com/office/drawing/2014/main" id="{FC1D5FB0-5EA3-5338-6634-44879F070C7E}"/>
              </a:ext>
            </a:extLst>
          </p:cNvPr>
          <p:cNvSpPr>
            <a:spLocks noGrp="1"/>
          </p:cNvSpPr>
          <p:nvPr>
            <p:ph type="body" sz="quarter" idx="16" hasCustomPrompt="1"/>
          </p:nvPr>
        </p:nvSpPr>
        <p:spPr>
          <a:xfrm>
            <a:off x="407988" y="2774401"/>
            <a:ext cx="5580062" cy="353009"/>
          </a:xfrm>
          <a:prstGeom prst="rect">
            <a:avLst/>
          </a:prstGeom>
        </p:spPr>
        <p:txBody>
          <a:bodyPr lIns="0" anchor="b"/>
          <a:lstStyle>
            <a:lvl1pPr marL="0" indent="0" algn="l" defTabSz="914400" rtl="0" eaLnBrk="1" latinLnBrk="0" hangingPunct="1">
              <a:buNone/>
              <a:defRPr lang="it-IT" sz="1400" b="0" i="0" kern="1200" dirty="0">
                <a:solidFill>
                  <a:schemeClr val="bg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5" name="Segnaposto testo 8">
            <a:extLst>
              <a:ext uri="{FF2B5EF4-FFF2-40B4-BE49-F238E27FC236}">
                <a16:creationId xmlns:a16="http://schemas.microsoft.com/office/drawing/2014/main" id="{C710481A-7CE0-16EE-99B0-AA4B086CD7B4}"/>
              </a:ext>
            </a:extLst>
          </p:cNvPr>
          <p:cNvSpPr>
            <a:spLocks noGrp="1"/>
          </p:cNvSpPr>
          <p:nvPr>
            <p:ph type="body" sz="quarter" idx="11" hasCustomPrompt="1"/>
          </p:nvPr>
        </p:nvSpPr>
        <p:spPr>
          <a:xfrm>
            <a:off x="1379538" y="3470040"/>
            <a:ext cx="4608512" cy="499255"/>
          </a:xfrm>
          <a:prstGeom prst="rect">
            <a:avLst/>
          </a:prstGeom>
        </p:spPr>
        <p:txBody>
          <a:bodyPr lIns="0" anchor="ctr"/>
          <a:lstStyle>
            <a:lvl1pPr marL="0" indent="0" algn="l" defTabSz="914400" rtl="0" eaLnBrk="1" latinLnBrk="0" hangingPunct="1">
              <a:lnSpc>
                <a:spcPts val="1800"/>
              </a:lnSpc>
              <a:spcBef>
                <a:spcPts val="0"/>
              </a:spcBef>
              <a:buNone/>
              <a:defRPr lang="it-IT" sz="1200" b="0" i="0" kern="1200" dirty="0">
                <a:solidFill>
                  <a:schemeClr val="bg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TELEFONO</a:t>
            </a:r>
          </a:p>
        </p:txBody>
      </p:sp>
      <p:sp>
        <p:nvSpPr>
          <p:cNvPr id="6" name="Segnaposto testo 8">
            <a:extLst>
              <a:ext uri="{FF2B5EF4-FFF2-40B4-BE49-F238E27FC236}">
                <a16:creationId xmlns:a16="http://schemas.microsoft.com/office/drawing/2014/main" id="{39AB9570-3B30-14A0-0463-86217CDDCC50}"/>
              </a:ext>
            </a:extLst>
          </p:cNvPr>
          <p:cNvSpPr>
            <a:spLocks noGrp="1"/>
          </p:cNvSpPr>
          <p:nvPr>
            <p:ph type="body" sz="quarter" idx="17" hasCustomPrompt="1"/>
          </p:nvPr>
        </p:nvSpPr>
        <p:spPr>
          <a:xfrm>
            <a:off x="1379538" y="4118865"/>
            <a:ext cx="4608512" cy="499255"/>
          </a:xfrm>
          <a:prstGeom prst="rect">
            <a:avLst/>
          </a:prstGeom>
        </p:spPr>
        <p:txBody>
          <a:bodyPr lIns="0" anchor="ctr"/>
          <a:lstStyle>
            <a:lvl1pPr marL="0" indent="0" algn="l" defTabSz="914400" rtl="0" eaLnBrk="1" latinLnBrk="0" hangingPunct="1">
              <a:lnSpc>
                <a:spcPts val="1800"/>
              </a:lnSpc>
              <a:spcBef>
                <a:spcPts val="0"/>
              </a:spcBef>
              <a:buNone/>
              <a:defRPr lang="it-IT" sz="1200" b="0" i="0" kern="1200" dirty="0">
                <a:solidFill>
                  <a:schemeClr val="bg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MAIL</a:t>
            </a:r>
          </a:p>
        </p:txBody>
      </p:sp>
      <p:sp>
        <p:nvSpPr>
          <p:cNvPr id="7" name="Segnaposto immagine 5">
            <a:extLst>
              <a:ext uri="{FF2B5EF4-FFF2-40B4-BE49-F238E27FC236}">
                <a16:creationId xmlns:a16="http://schemas.microsoft.com/office/drawing/2014/main" id="{28294974-BE0C-0F4F-FDF4-9B52BAE11E54}"/>
              </a:ext>
            </a:extLst>
          </p:cNvPr>
          <p:cNvSpPr>
            <a:spLocks noGrp="1" noChangeAspect="1"/>
          </p:cNvSpPr>
          <p:nvPr>
            <p:ph type="pic" sz="quarter" idx="77" hasCustomPrompt="1"/>
          </p:nvPr>
        </p:nvSpPr>
        <p:spPr>
          <a:xfrm>
            <a:off x="673834" y="3521667"/>
            <a:ext cx="396000" cy="396000"/>
          </a:xfrm>
          <a:prstGeom prst="rect">
            <a:avLst/>
          </a:prstGeom>
        </p:spPr>
        <p:txBody>
          <a:bodyPr/>
          <a:lstStyle>
            <a:lvl1pPr marL="0" indent="0">
              <a:buNone/>
              <a:defRPr sz="800">
                <a:solidFill>
                  <a:schemeClr val="bg1"/>
                </a:solidFill>
                <a:latin typeface="TIM Sans" pitchFamily="2" charset="77"/>
              </a:defRPr>
            </a:lvl1pPr>
          </a:lstStyle>
          <a:p>
            <a:r>
              <a:rPr lang="it-IT" err="1"/>
              <a:t>iconaz</a:t>
            </a:r>
            <a:endParaRPr lang="it-IT"/>
          </a:p>
        </p:txBody>
      </p:sp>
      <p:sp>
        <p:nvSpPr>
          <p:cNvPr id="8" name="Segnaposto immagine 5">
            <a:extLst>
              <a:ext uri="{FF2B5EF4-FFF2-40B4-BE49-F238E27FC236}">
                <a16:creationId xmlns:a16="http://schemas.microsoft.com/office/drawing/2014/main" id="{5A9C60DD-C63E-25C1-AB4B-0F823DFBE083}"/>
              </a:ext>
            </a:extLst>
          </p:cNvPr>
          <p:cNvSpPr>
            <a:spLocks noGrp="1" noChangeAspect="1"/>
          </p:cNvSpPr>
          <p:nvPr>
            <p:ph type="pic" sz="quarter" idx="78" hasCustomPrompt="1"/>
          </p:nvPr>
        </p:nvSpPr>
        <p:spPr>
          <a:xfrm>
            <a:off x="673834" y="4180652"/>
            <a:ext cx="396000" cy="396000"/>
          </a:xfrm>
          <a:prstGeom prst="rect">
            <a:avLst/>
          </a:prstGeom>
        </p:spPr>
        <p:txBody>
          <a:bodyPr/>
          <a:lstStyle>
            <a:lvl1pPr marL="0" indent="0">
              <a:buNone/>
              <a:defRPr sz="800">
                <a:solidFill>
                  <a:schemeClr val="bg1"/>
                </a:solidFill>
                <a:latin typeface="TIM Sans" pitchFamily="2" charset="77"/>
              </a:defRPr>
            </a:lvl1pPr>
          </a:lstStyle>
          <a:p>
            <a:r>
              <a:rPr lang="it-IT" err="1"/>
              <a:t>iconaz</a:t>
            </a:r>
            <a:endParaRPr lang="it-IT"/>
          </a:p>
        </p:txBody>
      </p:sp>
      <p:sp>
        <p:nvSpPr>
          <p:cNvPr id="9" name="Segnaposto testo 8">
            <a:extLst>
              <a:ext uri="{FF2B5EF4-FFF2-40B4-BE49-F238E27FC236}">
                <a16:creationId xmlns:a16="http://schemas.microsoft.com/office/drawing/2014/main" id="{4129FB84-2E10-FA0A-EB61-AD24FFA6A2DA}"/>
              </a:ext>
            </a:extLst>
          </p:cNvPr>
          <p:cNvSpPr>
            <a:spLocks noGrp="1"/>
          </p:cNvSpPr>
          <p:nvPr>
            <p:ph type="body" sz="quarter" idx="79" hasCustomPrompt="1"/>
          </p:nvPr>
        </p:nvSpPr>
        <p:spPr>
          <a:xfrm>
            <a:off x="1379538" y="4767327"/>
            <a:ext cx="4608512" cy="499255"/>
          </a:xfrm>
          <a:prstGeom prst="rect">
            <a:avLst/>
          </a:prstGeom>
        </p:spPr>
        <p:txBody>
          <a:bodyPr lIns="0" anchor="ctr"/>
          <a:lstStyle>
            <a:lvl1pPr marL="0" indent="0" algn="l" defTabSz="914400" rtl="0" eaLnBrk="1" latinLnBrk="0" hangingPunct="1">
              <a:lnSpc>
                <a:spcPts val="1800"/>
              </a:lnSpc>
              <a:spcBef>
                <a:spcPts val="0"/>
              </a:spcBef>
              <a:buNone/>
              <a:defRPr lang="it-IT" sz="1200" b="0" i="0" kern="1200" dirty="0">
                <a:solidFill>
                  <a:schemeClr val="bg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DATA</a:t>
            </a:r>
          </a:p>
        </p:txBody>
      </p:sp>
      <p:sp>
        <p:nvSpPr>
          <p:cNvPr id="10" name="Segnaposto immagine 5">
            <a:extLst>
              <a:ext uri="{FF2B5EF4-FFF2-40B4-BE49-F238E27FC236}">
                <a16:creationId xmlns:a16="http://schemas.microsoft.com/office/drawing/2014/main" id="{FAE9ED81-1055-00BD-B956-14CD16DF90D4}"/>
              </a:ext>
            </a:extLst>
          </p:cNvPr>
          <p:cNvSpPr>
            <a:spLocks noGrp="1" noChangeAspect="1"/>
          </p:cNvSpPr>
          <p:nvPr>
            <p:ph type="pic" sz="quarter" idx="80" hasCustomPrompt="1"/>
          </p:nvPr>
        </p:nvSpPr>
        <p:spPr>
          <a:xfrm>
            <a:off x="673834" y="4829114"/>
            <a:ext cx="396000" cy="396000"/>
          </a:xfrm>
          <a:prstGeom prst="rect">
            <a:avLst/>
          </a:prstGeom>
        </p:spPr>
        <p:txBody>
          <a:bodyPr/>
          <a:lstStyle>
            <a:lvl1pPr marL="0" indent="0">
              <a:buNone/>
              <a:defRPr sz="800">
                <a:solidFill>
                  <a:schemeClr val="bg1"/>
                </a:solidFill>
                <a:latin typeface="TIM Sans" pitchFamily="2" charset="77"/>
              </a:defRPr>
            </a:lvl1pPr>
          </a:lstStyle>
          <a:p>
            <a:r>
              <a:rPr lang="it-IT" err="1"/>
              <a:t>iconaz</a:t>
            </a:r>
            <a:endParaRPr lang="it-IT"/>
          </a:p>
        </p:txBody>
      </p:sp>
      <p:sp>
        <p:nvSpPr>
          <p:cNvPr id="11" name="Segnaposto immagine 5">
            <a:extLst>
              <a:ext uri="{FF2B5EF4-FFF2-40B4-BE49-F238E27FC236}">
                <a16:creationId xmlns:a16="http://schemas.microsoft.com/office/drawing/2014/main" id="{E2514EAE-3166-4BE9-9D57-9BF1AFD95C02}"/>
              </a:ext>
            </a:extLst>
          </p:cNvPr>
          <p:cNvSpPr>
            <a:spLocks noGrp="1" noChangeAspect="1"/>
          </p:cNvSpPr>
          <p:nvPr>
            <p:ph type="pic" sz="quarter" idx="81" hasCustomPrompt="1"/>
          </p:nvPr>
        </p:nvSpPr>
        <p:spPr>
          <a:xfrm>
            <a:off x="1379538" y="5455888"/>
            <a:ext cx="396000" cy="396000"/>
          </a:xfrm>
          <a:prstGeom prst="rect">
            <a:avLst/>
          </a:prstGeom>
        </p:spPr>
        <p:txBody>
          <a:bodyPr/>
          <a:lstStyle>
            <a:lvl1pPr marL="0" indent="0">
              <a:buNone/>
              <a:defRPr sz="800">
                <a:solidFill>
                  <a:schemeClr val="bg1"/>
                </a:solidFill>
                <a:latin typeface="TIM Sans" pitchFamily="2" charset="77"/>
              </a:defRPr>
            </a:lvl1pPr>
          </a:lstStyle>
          <a:p>
            <a:r>
              <a:rPr lang="it-IT" err="1"/>
              <a:t>iconaz</a:t>
            </a:r>
            <a:endParaRPr lang="it-IT"/>
          </a:p>
        </p:txBody>
      </p:sp>
      <p:sp>
        <p:nvSpPr>
          <p:cNvPr id="12" name="Segnaposto immagine 5">
            <a:extLst>
              <a:ext uri="{FF2B5EF4-FFF2-40B4-BE49-F238E27FC236}">
                <a16:creationId xmlns:a16="http://schemas.microsoft.com/office/drawing/2014/main" id="{5DAB294F-0078-1888-56E9-45DCCDBD4089}"/>
              </a:ext>
            </a:extLst>
          </p:cNvPr>
          <p:cNvSpPr>
            <a:spLocks noGrp="1" noChangeAspect="1"/>
          </p:cNvSpPr>
          <p:nvPr>
            <p:ph type="pic" sz="quarter" idx="82" hasCustomPrompt="1"/>
          </p:nvPr>
        </p:nvSpPr>
        <p:spPr>
          <a:xfrm>
            <a:off x="1938338" y="5455888"/>
            <a:ext cx="396000" cy="396000"/>
          </a:xfrm>
          <a:prstGeom prst="rect">
            <a:avLst/>
          </a:prstGeom>
        </p:spPr>
        <p:txBody>
          <a:bodyPr/>
          <a:lstStyle>
            <a:lvl1pPr marL="0" indent="0">
              <a:buNone/>
              <a:defRPr sz="800">
                <a:solidFill>
                  <a:schemeClr val="bg1"/>
                </a:solidFill>
                <a:latin typeface="TIM Sans" pitchFamily="2" charset="77"/>
              </a:defRPr>
            </a:lvl1pPr>
          </a:lstStyle>
          <a:p>
            <a:r>
              <a:rPr lang="it-IT" err="1"/>
              <a:t>iconaz</a:t>
            </a:r>
            <a:endParaRPr lang="it-IT"/>
          </a:p>
        </p:txBody>
      </p:sp>
      <p:sp>
        <p:nvSpPr>
          <p:cNvPr id="13" name="Segnaposto immagine 5">
            <a:extLst>
              <a:ext uri="{FF2B5EF4-FFF2-40B4-BE49-F238E27FC236}">
                <a16:creationId xmlns:a16="http://schemas.microsoft.com/office/drawing/2014/main" id="{33924DBD-34CB-83E9-5411-A46B1D074197}"/>
              </a:ext>
            </a:extLst>
          </p:cNvPr>
          <p:cNvSpPr>
            <a:spLocks noGrp="1" noChangeAspect="1"/>
          </p:cNvSpPr>
          <p:nvPr>
            <p:ph type="pic" sz="quarter" idx="83" hasCustomPrompt="1"/>
          </p:nvPr>
        </p:nvSpPr>
        <p:spPr>
          <a:xfrm>
            <a:off x="2497138" y="5455888"/>
            <a:ext cx="396000" cy="396000"/>
          </a:xfrm>
          <a:prstGeom prst="rect">
            <a:avLst/>
          </a:prstGeom>
        </p:spPr>
        <p:txBody>
          <a:bodyPr/>
          <a:lstStyle>
            <a:lvl1pPr marL="0" indent="0">
              <a:buNone/>
              <a:defRPr sz="800">
                <a:solidFill>
                  <a:schemeClr val="bg1"/>
                </a:solidFill>
                <a:latin typeface="TIM Sans" pitchFamily="2" charset="77"/>
              </a:defRPr>
            </a:lvl1pPr>
          </a:lstStyle>
          <a:p>
            <a:r>
              <a:rPr lang="it-IT" err="1"/>
              <a:t>iconaz</a:t>
            </a:r>
            <a:endParaRPr lang="it-IT"/>
          </a:p>
        </p:txBody>
      </p:sp>
      <p:sp>
        <p:nvSpPr>
          <p:cNvPr id="14" name="Segnaposto immagine 5">
            <a:extLst>
              <a:ext uri="{FF2B5EF4-FFF2-40B4-BE49-F238E27FC236}">
                <a16:creationId xmlns:a16="http://schemas.microsoft.com/office/drawing/2014/main" id="{08C9EB6B-982C-E7F9-63A9-BF891311CAA0}"/>
              </a:ext>
            </a:extLst>
          </p:cNvPr>
          <p:cNvSpPr>
            <a:spLocks noGrp="1" noChangeAspect="1"/>
          </p:cNvSpPr>
          <p:nvPr>
            <p:ph type="pic" sz="quarter" idx="84" hasCustomPrompt="1"/>
          </p:nvPr>
        </p:nvSpPr>
        <p:spPr>
          <a:xfrm>
            <a:off x="3055938" y="5455888"/>
            <a:ext cx="396000" cy="396000"/>
          </a:xfrm>
          <a:prstGeom prst="rect">
            <a:avLst/>
          </a:prstGeom>
        </p:spPr>
        <p:txBody>
          <a:bodyPr/>
          <a:lstStyle>
            <a:lvl1pPr marL="0" indent="0">
              <a:buNone/>
              <a:defRPr sz="800">
                <a:solidFill>
                  <a:schemeClr val="bg1"/>
                </a:solidFill>
                <a:latin typeface="TIM Sans" pitchFamily="2" charset="77"/>
              </a:defRPr>
            </a:lvl1pPr>
          </a:lstStyle>
          <a:p>
            <a:r>
              <a:rPr lang="it-IT" err="1"/>
              <a:t>iconaz</a:t>
            </a:r>
            <a:endParaRPr lang="it-IT"/>
          </a:p>
        </p:txBody>
      </p:sp>
      <p:sp>
        <p:nvSpPr>
          <p:cNvPr id="15" name="Segnaposto immagine 5">
            <a:extLst>
              <a:ext uri="{FF2B5EF4-FFF2-40B4-BE49-F238E27FC236}">
                <a16:creationId xmlns:a16="http://schemas.microsoft.com/office/drawing/2014/main" id="{C7A344D2-4FF3-930D-0186-E423261D5628}"/>
              </a:ext>
            </a:extLst>
          </p:cNvPr>
          <p:cNvSpPr>
            <a:spLocks noGrp="1" noChangeAspect="1"/>
          </p:cNvSpPr>
          <p:nvPr>
            <p:ph type="pic" sz="quarter" idx="85" hasCustomPrompt="1"/>
          </p:nvPr>
        </p:nvSpPr>
        <p:spPr>
          <a:xfrm>
            <a:off x="3614738" y="5455888"/>
            <a:ext cx="396000" cy="396000"/>
          </a:xfrm>
          <a:prstGeom prst="rect">
            <a:avLst/>
          </a:prstGeom>
        </p:spPr>
        <p:txBody>
          <a:bodyPr/>
          <a:lstStyle>
            <a:lvl1pPr marL="0" indent="0">
              <a:buNone/>
              <a:defRPr sz="800">
                <a:solidFill>
                  <a:schemeClr val="bg1"/>
                </a:solidFill>
                <a:latin typeface="TIM Sans" pitchFamily="2" charset="77"/>
              </a:defRPr>
            </a:lvl1pPr>
          </a:lstStyle>
          <a:p>
            <a:r>
              <a:rPr lang="it-IT" err="1"/>
              <a:t>iconaz</a:t>
            </a:r>
            <a:endParaRPr lang="it-IT"/>
          </a:p>
        </p:txBody>
      </p:sp>
      <p:sp>
        <p:nvSpPr>
          <p:cNvPr id="16" name="Segnaposto testo 5">
            <a:extLst>
              <a:ext uri="{FF2B5EF4-FFF2-40B4-BE49-F238E27FC236}">
                <a16:creationId xmlns:a16="http://schemas.microsoft.com/office/drawing/2014/main" id="{A53DC8C5-A5B4-C3D3-AEDF-E19753B1ABB1}"/>
              </a:ext>
            </a:extLst>
          </p:cNvPr>
          <p:cNvSpPr>
            <a:spLocks noGrp="1"/>
          </p:cNvSpPr>
          <p:nvPr>
            <p:ph type="body" sz="quarter" idx="19" hasCustomPrompt="1"/>
          </p:nvPr>
        </p:nvSpPr>
        <p:spPr>
          <a:xfrm>
            <a:off x="407983" y="1119877"/>
            <a:ext cx="4114799" cy="937524"/>
          </a:xfrm>
          <a:prstGeom prst="rect">
            <a:avLst/>
          </a:prstGeom>
        </p:spPr>
        <p:txBody>
          <a:bodyPr lIns="0" tIns="0" rIns="0" bIns="0"/>
          <a:lstStyle>
            <a:lvl1pPr marL="0" indent="0">
              <a:buNone/>
              <a:defRPr sz="7000" b="1" i="0">
                <a:solidFill>
                  <a:schemeClr val="bg1"/>
                </a:solidFill>
                <a:latin typeface="TIM Sans" pitchFamily="2" charset="77"/>
              </a:defRPr>
            </a:lvl1pPr>
          </a:lstStyle>
          <a:p>
            <a:pPr lvl="0"/>
            <a:r>
              <a:rPr lang="it-IT"/>
              <a:t>TITOLO</a:t>
            </a:r>
          </a:p>
        </p:txBody>
      </p:sp>
      <p:sp>
        <p:nvSpPr>
          <p:cNvPr id="17" name="Segnaposto testo 5">
            <a:extLst>
              <a:ext uri="{FF2B5EF4-FFF2-40B4-BE49-F238E27FC236}">
                <a16:creationId xmlns:a16="http://schemas.microsoft.com/office/drawing/2014/main" id="{673FDB04-4B52-CA58-914B-4391EEED376F}"/>
              </a:ext>
            </a:extLst>
          </p:cNvPr>
          <p:cNvSpPr>
            <a:spLocks noGrp="1"/>
          </p:cNvSpPr>
          <p:nvPr>
            <p:ph type="body" sz="quarter" idx="20" hasCustomPrompt="1"/>
          </p:nvPr>
        </p:nvSpPr>
        <p:spPr>
          <a:xfrm>
            <a:off x="407984" y="1714989"/>
            <a:ext cx="3676650" cy="937524"/>
          </a:xfrm>
          <a:prstGeom prst="rect">
            <a:avLst/>
          </a:prstGeom>
        </p:spPr>
        <p:txBody>
          <a:bodyPr lIns="0" tIns="0" rIns="0" bIns="0"/>
          <a:lstStyle>
            <a:lvl1pPr marL="0" indent="0">
              <a:buNone/>
              <a:defRPr sz="7000" b="1" i="1">
                <a:ln>
                  <a:solidFill>
                    <a:schemeClr val="bg1"/>
                  </a:solidFill>
                </a:ln>
                <a:noFill/>
                <a:latin typeface="TIM Sans" pitchFamily="2" charset="77"/>
              </a:defRPr>
            </a:lvl1pPr>
          </a:lstStyle>
          <a:p>
            <a:pPr lvl="0"/>
            <a:r>
              <a:rPr lang="it-IT"/>
              <a:t>Titolo</a:t>
            </a:r>
          </a:p>
        </p:txBody>
      </p:sp>
    </p:spTree>
    <p:extLst>
      <p:ext uri="{BB962C8B-B14F-4D97-AF65-F5344CB8AC3E}">
        <p14:creationId xmlns:p14="http://schemas.microsoft.com/office/powerpoint/2010/main" val="326138322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Cover - Titolo + Testo (TIM Icon + Scontorno)">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3FBB444D-AB82-EAB7-56DB-EA9BED38C967}"/>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pic>
        <p:nvPicPr>
          <p:cNvPr id="6" name="Immagine 5">
            <a:extLst>
              <a:ext uri="{FF2B5EF4-FFF2-40B4-BE49-F238E27FC236}">
                <a16:creationId xmlns:a16="http://schemas.microsoft.com/office/drawing/2014/main" id="{F62788D2-8F94-096F-7EC3-F727C92FDC7C}"/>
              </a:ext>
            </a:extLst>
          </p:cNvPr>
          <p:cNvPicPr>
            <a:picLocks noChangeAspect="1"/>
          </p:cNvPicPr>
          <p:nvPr userDrawn="1"/>
        </p:nvPicPr>
        <p:blipFill>
          <a:blip r:embed="rId2"/>
          <a:stretch>
            <a:fillRect/>
          </a:stretch>
        </p:blipFill>
        <p:spPr>
          <a:xfrm>
            <a:off x="6129317" y="1341438"/>
            <a:ext cx="5652864" cy="4676304"/>
          </a:xfrm>
          <a:prstGeom prst="rect">
            <a:avLst/>
          </a:prstGeom>
        </p:spPr>
      </p:pic>
      <p:sp>
        <p:nvSpPr>
          <p:cNvPr id="7" name="Segnaposto testo 9">
            <a:extLst>
              <a:ext uri="{FF2B5EF4-FFF2-40B4-BE49-F238E27FC236}">
                <a16:creationId xmlns:a16="http://schemas.microsoft.com/office/drawing/2014/main" id="{E3C526B5-8975-C6E8-F465-D8EE53B74D5C}"/>
              </a:ext>
            </a:extLst>
          </p:cNvPr>
          <p:cNvSpPr>
            <a:spLocks noGrp="1"/>
          </p:cNvSpPr>
          <p:nvPr>
            <p:ph type="body" sz="quarter" idx="12" hasCustomPrompt="1"/>
          </p:nvPr>
        </p:nvSpPr>
        <p:spPr>
          <a:xfrm>
            <a:off x="403200" y="27839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8" name="Segnaposto testo 9">
            <a:extLst>
              <a:ext uri="{FF2B5EF4-FFF2-40B4-BE49-F238E27FC236}">
                <a16:creationId xmlns:a16="http://schemas.microsoft.com/office/drawing/2014/main" id="{9523BD8D-69BB-D07E-F929-A3D32D2974EE}"/>
              </a:ext>
            </a:extLst>
          </p:cNvPr>
          <p:cNvSpPr>
            <a:spLocks noGrp="1"/>
          </p:cNvSpPr>
          <p:nvPr>
            <p:ph type="body" sz="quarter" idx="13" hasCustomPrompt="1"/>
          </p:nvPr>
        </p:nvSpPr>
        <p:spPr>
          <a:xfrm>
            <a:off x="403200" y="34512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sp>
        <p:nvSpPr>
          <p:cNvPr id="9" name="Segnaposto immagine 15">
            <a:extLst>
              <a:ext uri="{FF2B5EF4-FFF2-40B4-BE49-F238E27FC236}">
                <a16:creationId xmlns:a16="http://schemas.microsoft.com/office/drawing/2014/main" id="{A5F9E439-E38B-7CFC-F1E1-F877B6ABFA6F}"/>
              </a:ext>
            </a:extLst>
          </p:cNvPr>
          <p:cNvSpPr>
            <a:spLocks noGrp="1"/>
          </p:cNvSpPr>
          <p:nvPr>
            <p:ph type="pic" sz="quarter" idx="14"/>
          </p:nvPr>
        </p:nvSpPr>
        <p:spPr>
          <a:xfrm>
            <a:off x="6959600" y="839788"/>
            <a:ext cx="5232400" cy="6018212"/>
          </a:xfrm>
          <a:prstGeom prst="rect">
            <a:avLst/>
          </a:prstGeom>
        </p:spPr>
        <p:txBody>
          <a:bodyPr/>
          <a:lstStyle/>
          <a:p>
            <a:endParaRPr lang="it-IT"/>
          </a:p>
        </p:txBody>
      </p:sp>
    </p:spTree>
    <p:extLst>
      <p:ext uri="{BB962C8B-B14F-4D97-AF65-F5344CB8AC3E}">
        <p14:creationId xmlns:p14="http://schemas.microsoft.com/office/powerpoint/2010/main" val="82853127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over - Titolo">
    <p:bg>
      <p:bgPr>
        <a:solidFill>
          <a:schemeClr val="bg1"/>
        </a:solidFill>
        <a:effectLst/>
      </p:bgPr>
    </p:bg>
    <p:spTree>
      <p:nvGrpSpPr>
        <p:cNvPr id="1" name=""/>
        <p:cNvGrpSpPr/>
        <p:nvPr/>
      </p:nvGrpSpPr>
      <p:grpSpPr>
        <a:xfrm>
          <a:off x="0" y="0"/>
          <a:ext cx="0" cy="0"/>
          <a:chOff x="0" y="0"/>
          <a:chExt cx="0" cy="0"/>
        </a:xfrm>
      </p:grpSpPr>
      <p:sp>
        <p:nvSpPr>
          <p:cNvPr id="15" name="Segnaposto testo 5">
            <a:extLst>
              <a:ext uri="{FF2B5EF4-FFF2-40B4-BE49-F238E27FC236}">
                <a16:creationId xmlns:a16="http://schemas.microsoft.com/office/drawing/2014/main" id="{FF41FA92-11D2-DDB6-FB0F-6D59461104BE}"/>
              </a:ext>
            </a:extLst>
          </p:cNvPr>
          <p:cNvSpPr>
            <a:spLocks noGrp="1"/>
          </p:cNvSpPr>
          <p:nvPr>
            <p:ph type="body" sz="quarter" idx="19" hasCustomPrompt="1"/>
          </p:nvPr>
        </p:nvSpPr>
        <p:spPr>
          <a:xfrm>
            <a:off x="4259263" y="2710137"/>
            <a:ext cx="4645025" cy="937524"/>
          </a:xfrm>
          <a:prstGeom prst="rect">
            <a:avLst/>
          </a:prstGeom>
        </p:spPr>
        <p:txBody>
          <a:bodyPr lIns="0" tIns="0" rIns="0" bIns="0"/>
          <a:lstStyle>
            <a:lvl1pPr marL="0" indent="0" algn="ctr">
              <a:buNone/>
              <a:defRPr sz="7000" b="1" i="0">
                <a:solidFill>
                  <a:schemeClr val="bg1"/>
                </a:solidFill>
                <a:latin typeface="TIM Sans" pitchFamily="2" charset="77"/>
              </a:defRPr>
            </a:lvl1pPr>
          </a:lstStyle>
          <a:p>
            <a:pPr lvl="0"/>
            <a:r>
              <a:rPr lang="it-IT"/>
              <a:t>Titolo</a:t>
            </a:r>
          </a:p>
        </p:txBody>
      </p:sp>
      <p:sp>
        <p:nvSpPr>
          <p:cNvPr id="16" name="Segnaposto testo 5">
            <a:extLst>
              <a:ext uri="{FF2B5EF4-FFF2-40B4-BE49-F238E27FC236}">
                <a16:creationId xmlns:a16="http://schemas.microsoft.com/office/drawing/2014/main" id="{49D4F1CB-9648-F677-57D4-8A2F14FB7487}"/>
              </a:ext>
            </a:extLst>
          </p:cNvPr>
          <p:cNvSpPr>
            <a:spLocks noGrp="1"/>
          </p:cNvSpPr>
          <p:nvPr>
            <p:ph type="body" sz="quarter" idx="20" hasCustomPrompt="1"/>
          </p:nvPr>
        </p:nvSpPr>
        <p:spPr>
          <a:xfrm>
            <a:off x="4259263" y="3305249"/>
            <a:ext cx="4645025" cy="937524"/>
          </a:xfrm>
          <a:prstGeom prst="rect">
            <a:avLst/>
          </a:prstGeom>
        </p:spPr>
        <p:txBody>
          <a:bodyPr lIns="0" tIns="0" rIns="0" bIns="0"/>
          <a:lstStyle>
            <a:lvl1pPr marL="0" indent="0" algn="ctr">
              <a:buNone/>
              <a:defRPr sz="7000" b="1" i="1">
                <a:ln>
                  <a:solidFill>
                    <a:schemeClr val="bg1"/>
                  </a:solidFill>
                </a:ln>
                <a:noFill/>
                <a:latin typeface="TIM Sans" pitchFamily="2" charset="77"/>
              </a:defRPr>
            </a:lvl1pPr>
          </a:lstStyle>
          <a:p>
            <a:pPr lvl="0"/>
            <a:r>
              <a:rPr lang="it-IT"/>
              <a:t>Titolo</a:t>
            </a:r>
          </a:p>
        </p:txBody>
      </p:sp>
    </p:spTree>
    <p:extLst>
      <p:ext uri="{BB962C8B-B14F-4D97-AF65-F5344CB8AC3E}">
        <p14:creationId xmlns:p14="http://schemas.microsoft.com/office/powerpoint/2010/main" val="2506068478"/>
      </p:ext>
    </p:extLst>
  </p:cSld>
  <p:clrMapOvr>
    <a:masterClrMapping/>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Segnaposto testo 5">
            <a:extLst>
              <a:ext uri="{FF2B5EF4-FFF2-40B4-BE49-F238E27FC236}">
                <a16:creationId xmlns:a16="http://schemas.microsoft.com/office/drawing/2014/main" id="{3D8A5907-0878-FCBC-1104-BDC284004A1E}"/>
              </a:ext>
            </a:extLst>
          </p:cNvPr>
          <p:cNvSpPr>
            <a:spLocks noGrp="1"/>
          </p:cNvSpPr>
          <p:nvPr>
            <p:ph type="body" sz="quarter" idx="19" hasCustomPrompt="1"/>
          </p:nvPr>
        </p:nvSpPr>
        <p:spPr>
          <a:xfrm>
            <a:off x="418246" y="1119877"/>
            <a:ext cx="4114799" cy="937524"/>
          </a:xfrm>
          <a:prstGeom prst="rect">
            <a:avLst/>
          </a:prstGeom>
        </p:spPr>
        <p:txBody>
          <a:bodyPr lIns="0" tIns="0" rIns="0" bIns="0"/>
          <a:lstStyle>
            <a:lvl1pPr marL="0" indent="0">
              <a:buNone/>
              <a:defRPr sz="7000" b="1" i="0">
                <a:solidFill>
                  <a:schemeClr val="bg1"/>
                </a:solidFill>
                <a:latin typeface="TIM Sans" pitchFamily="2" charset="77"/>
              </a:defRPr>
            </a:lvl1pPr>
          </a:lstStyle>
          <a:p>
            <a:pPr lvl="0"/>
            <a:r>
              <a:rPr lang="it-IT"/>
              <a:t>AGENDA</a:t>
            </a:r>
          </a:p>
        </p:txBody>
      </p:sp>
      <p:sp>
        <p:nvSpPr>
          <p:cNvPr id="8" name="Segnaposto testo 5">
            <a:extLst>
              <a:ext uri="{FF2B5EF4-FFF2-40B4-BE49-F238E27FC236}">
                <a16:creationId xmlns:a16="http://schemas.microsoft.com/office/drawing/2014/main" id="{6C56EA0D-2C6B-D22D-5F87-6A1864E4EE94}"/>
              </a:ext>
            </a:extLst>
          </p:cNvPr>
          <p:cNvSpPr>
            <a:spLocks noGrp="1"/>
          </p:cNvSpPr>
          <p:nvPr>
            <p:ph type="body" sz="quarter" idx="20" hasCustomPrompt="1"/>
          </p:nvPr>
        </p:nvSpPr>
        <p:spPr>
          <a:xfrm>
            <a:off x="418247" y="1714989"/>
            <a:ext cx="3676650" cy="937524"/>
          </a:xfrm>
          <a:prstGeom prst="rect">
            <a:avLst/>
          </a:prstGeom>
        </p:spPr>
        <p:txBody>
          <a:bodyPr lIns="0" tIns="0" rIns="0" bIns="0"/>
          <a:lstStyle>
            <a:lvl1pPr marL="0" indent="0">
              <a:buNone/>
              <a:defRPr sz="7000" b="1" i="1">
                <a:ln>
                  <a:solidFill>
                    <a:schemeClr val="bg1"/>
                  </a:solidFill>
                </a:ln>
                <a:noFill/>
                <a:latin typeface="TIM Sans" pitchFamily="2" charset="77"/>
              </a:defRPr>
            </a:lvl1pPr>
          </a:lstStyle>
          <a:p>
            <a:pPr lvl="0"/>
            <a:r>
              <a:rPr lang="it-IT"/>
              <a:t>Agenda</a:t>
            </a:r>
          </a:p>
        </p:txBody>
      </p:sp>
      <p:sp>
        <p:nvSpPr>
          <p:cNvPr id="9" name="Segnaposto testo 11">
            <a:extLst>
              <a:ext uri="{FF2B5EF4-FFF2-40B4-BE49-F238E27FC236}">
                <a16:creationId xmlns:a16="http://schemas.microsoft.com/office/drawing/2014/main" id="{9FAB5E8F-EA00-4FF3-5B0C-04C9C78CAC17}"/>
              </a:ext>
            </a:extLst>
          </p:cNvPr>
          <p:cNvSpPr>
            <a:spLocks noGrp="1"/>
          </p:cNvSpPr>
          <p:nvPr>
            <p:ph type="body" sz="quarter" idx="21" hasCustomPrompt="1"/>
          </p:nvPr>
        </p:nvSpPr>
        <p:spPr>
          <a:xfrm>
            <a:off x="7729992" y="2057401"/>
            <a:ext cx="4054021" cy="592138"/>
          </a:xfrm>
          <a:prstGeom prst="rect">
            <a:avLst/>
          </a:prstGeom>
        </p:spPr>
        <p:txBody>
          <a:bodyPr anchor="ctr"/>
          <a:lstStyle>
            <a:lvl1pPr marL="0" indent="0">
              <a:buNone/>
              <a:defRPr sz="1400">
                <a:solidFill>
                  <a:schemeClr val="bg1"/>
                </a:solidFill>
                <a:latin typeface="TIM Sans" pitchFamily="2" charset="77"/>
              </a:defRPr>
            </a:lvl1pPr>
          </a:lstStyle>
          <a:p>
            <a:r>
              <a:rPr lang="it-IT"/>
              <a:t>Titolo capitolo</a:t>
            </a:r>
          </a:p>
        </p:txBody>
      </p:sp>
      <p:sp>
        <p:nvSpPr>
          <p:cNvPr id="10" name="Segnaposto testo 2">
            <a:extLst>
              <a:ext uri="{FF2B5EF4-FFF2-40B4-BE49-F238E27FC236}">
                <a16:creationId xmlns:a16="http://schemas.microsoft.com/office/drawing/2014/main" id="{46ED2F20-BC2C-421C-4A98-B760D222838E}"/>
              </a:ext>
            </a:extLst>
          </p:cNvPr>
          <p:cNvSpPr>
            <a:spLocks noGrp="1"/>
          </p:cNvSpPr>
          <p:nvPr>
            <p:ph type="body" sz="quarter" idx="11" hasCustomPrompt="1"/>
          </p:nvPr>
        </p:nvSpPr>
        <p:spPr>
          <a:xfrm>
            <a:off x="7729992" y="2910017"/>
            <a:ext cx="4054021" cy="592138"/>
          </a:xfrm>
          <a:prstGeom prst="rect">
            <a:avLst/>
          </a:prstGeom>
        </p:spPr>
        <p:txBody>
          <a:bodyPr anchor="ctr"/>
          <a:lstStyle>
            <a:lvl1pPr marL="0" indent="0">
              <a:buNone/>
              <a:defRPr sz="1400">
                <a:solidFill>
                  <a:schemeClr val="bg1"/>
                </a:solidFill>
                <a:latin typeface="TI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Titolo capitolo</a:t>
            </a:r>
          </a:p>
        </p:txBody>
      </p:sp>
      <p:sp>
        <p:nvSpPr>
          <p:cNvPr id="11" name="Segnaposto testo 3">
            <a:extLst>
              <a:ext uri="{FF2B5EF4-FFF2-40B4-BE49-F238E27FC236}">
                <a16:creationId xmlns:a16="http://schemas.microsoft.com/office/drawing/2014/main" id="{AD0B86DC-5960-E9BD-E270-983318A2C756}"/>
              </a:ext>
            </a:extLst>
          </p:cNvPr>
          <p:cNvSpPr>
            <a:spLocks noGrp="1"/>
          </p:cNvSpPr>
          <p:nvPr>
            <p:ph type="body" sz="quarter" idx="12" hasCustomPrompt="1"/>
          </p:nvPr>
        </p:nvSpPr>
        <p:spPr>
          <a:xfrm>
            <a:off x="7729992" y="3787347"/>
            <a:ext cx="4054021" cy="592138"/>
          </a:xfrm>
          <a:prstGeom prst="rect">
            <a:avLst/>
          </a:prstGeom>
        </p:spPr>
        <p:txBody>
          <a:bodyPr anchor="ctr"/>
          <a:lstStyle>
            <a:lvl1pPr marL="0" indent="0">
              <a:buNone/>
              <a:defRPr sz="1400">
                <a:solidFill>
                  <a:schemeClr val="bg1"/>
                </a:solidFill>
                <a:latin typeface="TI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Titolo capitolo</a:t>
            </a:r>
          </a:p>
        </p:txBody>
      </p:sp>
      <p:sp>
        <p:nvSpPr>
          <p:cNvPr id="12" name="Segnaposto testo 4">
            <a:extLst>
              <a:ext uri="{FF2B5EF4-FFF2-40B4-BE49-F238E27FC236}">
                <a16:creationId xmlns:a16="http://schemas.microsoft.com/office/drawing/2014/main" id="{16167EAC-EAF4-F662-0951-B2A4AAA24796}"/>
              </a:ext>
            </a:extLst>
          </p:cNvPr>
          <p:cNvSpPr>
            <a:spLocks noGrp="1"/>
          </p:cNvSpPr>
          <p:nvPr>
            <p:ph type="body" sz="quarter" idx="13" hasCustomPrompt="1"/>
          </p:nvPr>
        </p:nvSpPr>
        <p:spPr>
          <a:xfrm>
            <a:off x="7729992" y="4652320"/>
            <a:ext cx="4054021" cy="592138"/>
          </a:xfrm>
          <a:prstGeom prst="rect">
            <a:avLst/>
          </a:prstGeom>
        </p:spPr>
        <p:txBody>
          <a:bodyPr anchor="ctr"/>
          <a:lstStyle>
            <a:lvl1pPr marL="0" indent="0">
              <a:buNone/>
              <a:defRPr sz="1400">
                <a:solidFill>
                  <a:schemeClr val="bg1"/>
                </a:solidFill>
                <a:latin typeface="TI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Titolo capitolo</a:t>
            </a:r>
          </a:p>
        </p:txBody>
      </p:sp>
      <p:sp>
        <p:nvSpPr>
          <p:cNvPr id="13" name="Segnaposto testo 5">
            <a:extLst>
              <a:ext uri="{FF2B5EF4-FFF2-40B4-BE49-F238E27FC236}">
                <a16:creationId xmlns:a16="http://schemas.microsoft.com/office/drawing/2014/main" id="{84C0DE60-5356-79E2-F6DF-499D8BD50074}"/>
              </a:ext>
            </a:extLst>
          </p:cNvPr>
          <p:cNvSpPr>
            <a:spLocks noGrp="1"/>
          </p:cNvSpPr>
          <p:nvPr>
            <p:ph type="body" sz="quarter" idx="15" hasCustomPrompt="1"/>
          </p:nvPr>
        </p:nvSpPr>
        <p:spPr>
          <a:xfrm>
            <a:off x="7104062" y="2137470"/>
            <a:ext cx="432000" cy="432000"/>
          </a:xfrm>
          <a:prstGeom prst="ellipse">
            <a:avLst/>
          </a:prstGeom>
          <a:ln>
            <a:solidFill>
              <a:schemeClr val="bg1"/>
            </a:solidFill>
          </a:ln>
        </p:spPr>
        <p:txBody>
          <a:bodyPr lIns="0" tIns="36000" rIns="0" bIns="0" anchor="ctr"/>
          <a:lstStyle>
            <a:lvl1pPr marL="0" indent="0" algn="ctr">
              <a:buNone/>
              <a:defRPr sz="1400" b="1">
                <a:solidFill>
                  <a:schemeClr val="bg1"/>
                </a:solidFill>
                <a:latin typeface="TIM Sans" pitchFamily="2" charset="77"/>
              </a:defRPr>
            </a:lvl1pPr>
          </a:lstStyle>
          <a:p>
            <a:r>
              <a:rPr lang="it-IT"/>
              <a:t>01</a:t>
            </a:r>
          </a:p>
        </p:txBody>
      </p:sp>
      <p:sp>
        <p:nvSpPr>
          <p:cNvPr id="14" name="Segnaposto testo 5">
            <a:extLst>
              <a:ext uri="{FF2B5EF4-FFF2-40B4-BE49-F238E27FC236}">
                <a16:creationId xmlns:a16="http://schemas.microsoft.com/office/drawing/2014/main" id="{E3A7FEFA-6CC6-2D4C-5C12-1A9A4D554E53}"/>
              </a:ext>
            </a:extLst>
          </p:cNvPr>
          <p:cNvSpPr>
            <a:spLocks noGrp="1"/>
          </p:cNvSpPr>
          <p:nvPr>
            <p:ph type="body" sz="quarter" idx="22" hasCustomPrompt="1"/>
          </p:nvPr>
        </p:nvSpPr>
        <p:spPr>
          <a:xfrm>
            <a:off x="7104062" y="2998081"/>
            <a:ext cx="432000" cy="432000"/>
          </a:xfrm>
          <a:prstGeom prst="ellipse">
            <a:avLst/>
          </a:prstGeom>
          <a:ln>
            <a:solidFill>
              <a:schemeClr val="bg1"/>
            </a:solidFill>
          </a:ln>
        </p:spPr>
        <p:txBody>
          <a:bodyPr lIns="0" tIns="36000" rIns="0" bIns="0" anchor="ctr"/>
          <a:lstStyle>
            <a:lvl1pPr marL="0" indent="0" algn="ctr">
              <a:buNone/>
              <a:defRPr sz="1400" b="1">
                <a:solidFill>
                  <a:schemeClr val="bg1"/>
                </a:solidFill>
                <a:latin typeface="TIM Sans" pitchFamily="2" charset="77"/>
              </a:defRPr>
            </a:lvl1pPr>
          </a:lstStyle>
          <a:p>
            <a:r>
              <a:rPr lang="it-IT"/>
              <a:t>01</a:t>
            </a:r>
          </a:p>
        </p:txBody>
      </p:sp>
      <p:sp>
        <p:nvSpPr>
          <p:cNvPr id="15" name="Segnaposto testo 5">
            <a:extLst>
              <a:ext uri="{FF2B5EF4-FFF2-40B4-BE49-F238E27FC236}">
                <a16:creationId xmlns:a16="http://schemas.microsoft.com/office/drawing/2014/main" id="{D7F55304-D7E8-C61C-745F-59734E08E542}"/>
              </a:ext>
            </a:extLst>
          </p:cNvPr>
          <p:cNvSpPr>
            <a:spLocks noGrp="1"/>
          </p:cNvSpPr>
          <p:nvPr>
            <p:ph type="body" sz="quarter" idx="23" hasCustomPrompt="1"/>
          </p:nvPr>
        </p:nvSpPr>
        <p:spPr>
          <a:xfrm>
            <a:off x="7104062" y="3858693"/>
            <a:ext cx="432000" cy="432000"/>
          </a:xfrm>
          <a:prstGeom prst="ellipse">
            <a:avLst/>
          </a:prstGeom>
          <a:ln>
            <a:solidFill>
              <a:schemeClr val="bg1"/>
            </a:solidFill>
          </a:ln>
        </p:spPr>
        <p:txBody>
          <a:bodyPr lIns="0" tIns="36000" rIns="0" bIns="0" anchor="ctr"/>
          <a:lstStyle>
            <a:lvl1pPr marL="0" indent="0" algn="ctr">
              <a:buNone/>
              <a:defRPr sz="1400" b="1">
                <a:solidFill>
                  <a:schemeClr val="bg1"/>
                </a:solidFill>
                <a:latin typeface="TIM Sans" pitchFamily="2" charset="77"/>
              </a:defRPr>
            </a:lvl1pPr>
          </a:lstStyle>
          <a:p>
            <a:r>
              <a:rPr lang="it-IT"/>
              <a:t>01</a:t>
            </a:r>
          </a:p>
        </p:txBody>
      </p:sp>
      <p:sp>
        <p:nvSpPr>
          <p:cNvPr id="16" name="Segnaposto testo 5">
            <a:extLst>
              <a:ext uri="{FF2B5EF4-FFF2-40B4-BE49-F238E27FC236}">
                <a16:creationId xmlns:a16="http://schemas.microsoft.com/office/drawing/2014/main" id="{78CDED57-D2A1-54C2-AF09-6035E605A504}"/>
              </a:ext>
            </a:extLst>
          </p:cNvPr>
          <p:cNvSpPr>
            <a:spLocks noGrp="1"/>
          </p:cNvSpPr>
          <p:nvPr>
            <p:ph type="body" sz="quarter" idx="24" hasCustomPrompt="1"/>
          </p:nvPr>
        </p:nvSpPr>
        <p:spPr>
          <a:xfrm>
            <a:off x="7104062" y="4724967"/>
            <a:ext cx="432000" cy="432000"/>
          </a:xfrm>
          <a:prstGeom prst="ellipse">
            <a:avLst/>
          </a:prstGeom>
          <a:ln>
            <a:solidFill>
              <a:schemeClr val="bg1"/>
            </a:solidFill>
          </a:ln>
        </p:spPr>
        <p:txBody>
          <a:bodyPr lIns="0" tIns="36000" rIns="0" bIns="0" anchor="ctr"/>
          <a:lstStyle>
            <a:lvl1pPr marL="0" indent="0" algn="ctr">
              <a:buNone/>
              <a:defRPr sz="1400" b="1">
                <a:solidFill>
                  <a:schemeClr val="bg1"/>
                </a:solidFill>
                <a:latin typeface="TIM Sans" pitchFamily="2" charset="77"/>
              </a:defRPr>
            </a:lvl1pPr>
          </a:lstStyle>
          <a:p>
            <a:r>
              <a:rPr lang="it-IT"/>
              <a:t>01</a:t>
            </a:r>
          </a:p>
        </p:txBody>
      </p:sp>
    </p:spTree>
    <p:extLst>
      <p:ext uri="{BB962C8B-B14F-4D97-AF65-F5344CB8AC3E}">
        <p14:creationId xmlns:p14="http://schemas.microsoft.com/office/powerpoint/2010/main" val="355286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paccacapitolo">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7A1480B7-ABFD-10EA-AB78-22445FFD1E13}"/>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6" name="Segnaposto testo 5">
            <a:extLst>
              <a:ext uri="{FF2B5EF4-FFF2-40B4-BE49-F238E27FC236}">
                <a16:creationId xmlns:a16="http://schemas.microsoft.com/office/drawing/2014/main" id="{3CA333A9-B71F-B8FD-2B6F-9B441B28AC12}"/>
              </a:ext>
            </a:extLst>
          </p:cNvPr>
          <p:cNvSpPr>
            <a:spLocks noGrp="1"/>
          </p:cNvSpPr>
          <p:nvPr>
            <p:ph type="body" sz="quarter" idx="11" hasCustomPrompt="1"/>
          </p:nvPr>
        </p:nvSpPr>
        <p:spPr>
          <a:xfrm>
            <a:off x="417514" y="2130963"/>
            <a:ext cx="5421312" cy="528828"/>
          </a:xfrm>
          <a:prstGeom prst="rect">
            <a:avLst/>
          </a:prstGeom>
        </p:spPr>
        <p:txBody>
          <a:bodyPr lIns="0" tIns="0" rIns="0" bIns="0"/>
          <a:lstStyle>
            <a:lvl1pPr marL="0" indent="0" algn="l" defTabSz="914400" rtl="0" eaLnBrk="1" latinLnBrk="0" hangingPunct="1">
              <a:lnSpc>
                <a:spcPts val="5000"/>
              </a:lnSpc>
              <a:spcBef>
                <a:spcPts val="20"/>
              </a:spcBef>
              <a:spcAft>
                <a:spcPts val="20"/>
              </a:spcAft>
              <a:buNone/>
              <a:defRPr lang="it-IT" sz="3200" kern="1200" dirty="0">
                <a:solidFill>
                  <a:schemeClr val="accent5"/>
                </a:solidFill>
                <a:latin typeface="TIM Sans Light" pitchFamily="2" charset="77"/>
                <a:ea typeface="+mn-ea"/>
                <a:cs typeface="+mn-cs"/>
              </a:defRPr>
            </a:lvl1pPr>
          </a:lstStyle>
          <a:p>
            <a:pPr lvl="0"/>
            <a:r>
              <a:rPr lang="it-IT"/>
              <a:t>01</a:t>
            </a:r>
          </a:p>
        </p:txBody>
      </p:sp>
      <p:sp>
        <p:nvSpPr>
          <p:cNvPr id="7" name="Segnaposto testo 9">
            <a:extLst>
              <a:ext uri="{FF2B5EF4-FFF2-40B4-BE49-F238E27FC236}">
                <a16:creationId xmlns:a16="http://schemas.microsoft.com/office/drawing/2014/main" id="{72B68277-A080-76D9-2B5E-1CE4B1AEEBE5}"/>
              </a:ext>
            </a:extLst>
          </p:cNvPr>
          <p:cNvSpPr>
            <a:spLocks noGrp="1"/>
          </p:cNvSpPr>
          <p:nvPr>
            <p:ph type="body" sz="quarter" idx="12" hasCustomPrompt="1"/>
          </p:nvPr>
        </p:nvSpPr>
        <p:spPr>
          <a:xfrm>
            <a:off x="403200" y="27839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8" name="Segnaposto testo 9">
            <a:extLst>
              <a:ext uri="{FF2B5EF4-FFF2-40B4-BE49-F238E27FC236}">
                <a16:creationId xmlns:a16="http://schemas.microsoft.com/office/drawing/2014/main" id="{7A892315-6F6F-E7B2-C727-CF7337E37485}"/>
              </a:ext>
            </a:extLst>
          </p:cNvPr>
          <p:cNvSpPr>
            <a:spLocks noGrp="1"/>
          </p:cNvSpPr>
          <p:nvPr>
            <p:ph type="body" sz="quarter" idx="13" hasCustomPrompt="1"/>
          </p:nvPr>
        </p:nvSpPr>
        <p:spPr>
          <a:xfrm>
            <a:off x="403200" y="34512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sp>
        <p:nvSpPr>
          <p:cNvPr id="5" name="Rettangolo con un angolo ritagliato 5">
            <a:extLst>
              <a:ext uri="{FF2B5EF4-FFF2-40B4-BE49-F238E27FC236}">
                <a16:creationId xmlns:a16="http://schemas.microsoft.com/office/drawing/2014/main" id="{2343D161-F492-885D-EB6B-C3DB5650EB26}"/>
              </a:ext>
            </a:extLst>
          </p:cNvPr>
          <p:cNvSpPr>
            <a:spLocks noChangeAspect="1"/>
          </p:cNvSpPr>
          <p:nvPr userDrawn="1"/>
        </p:nvSpPr>
        <p:spPr>
          <a:xfrm rot="10800000">
            <a:off x="7111257" y="1346790"/>
            <a:ext cx="5080743" cy="5518499"/>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2558" h="4379842">
                <a:moveTo>
                  <a:pt x="4465" y="0"/>
                </a:moveTo>
                <a:lnTo>
                  <a:pt x="992145" y="4005"/>
                </a:lnTo>
                <a:lnTo>
                  <a:pt x="3237193" y="3031791"/>
                </a:lnTo>
                <a:cubicBezTo>
                  <a:pt x="3312460" y="3139691"/>
                  <a:pt x="3364611" y="3189634"/>
                  <a:pt x="3362130" y="3423528"/>
                </a:cubicBezTo>
                <a:cubicBezTo>
                  <a:pt x="3363568" y="3629783"/>
                  <a:pt x="3360804" y="3823440"/>
                  <a:pt x="3362242" y="4029695"/>
                </a:cubicBezTo>
                <a:cubicBezTo>
                  <a:pt x="3359213" y="4269886"/>
                  <a:pt x="3160763" y="4376521"/>
                  <a:pt x="3094695" y="4379842"/>
                </a:cubicBezTo>
                <a:lnTo>
                  <a:pt x="1450" y="4379787"/>
                </a:lnTo>
                <a:cubicBezTo>
                  <a:pt x="-4572" y="2567785"/>
                  <a:pt x="10487" y="1812002"/>
                  <a:pt x="4465" y="0"/>
                </a:cubicBezTo>
                <a:close/>
              </a:path>
            </a:pathLst>
          </a:custGeom>
          <a:gradFill flip="none" rotWithShape="1">
            <a:gsLst>
              <a:gs pos="0">
                <a:srgbClr val="EC0026"/>
              </a:gs>
              <a:gs pos="100000">
                <a:srgbClr val="520CA5"/>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Tree>
    <p:extLst>
      <p:ext uri="{BB962C8B-B14F-4D97-AF65-F5344CB8AC3E}">
        <p14:creationId xmlns:p14="http://schemas.microsoft.com/office/powerpoint/2010/main" val="19661658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Spaccacapitolo - Visual">
    <p:spTree>
      <p:nvGrpSpPr>
        <p:cNvPr id="1" name=""/>
        <p:cNvGrpSpPr/>
        <p:nvPr/>
      </p:nvGrpSpPr>
      <p:grpSpPr>
        <a:xfrm>
          <a:off x="0" y="0"/>
          <a:ext cx="0" cy="0"/>
          <a:chOff x="0" y="0"/>
          <a:chExt cx="0" cy="0"/>
        </a:xfrm>
      </p:grpSpPr>
      <p:sp>
        <p:nvSpPr>
          <p:cNvPr id="4" name="Segnaposto immagine 6">
            <a:extLst>
              <a:ext uri="{FF2B5EF4-FFF2-40B4-BE49-F238E27FC236}">
                <a16:creationId xmlns:a16="http://schemas.microsoft.com/office/drawing/2014/main" id="{A12C8BA7-E4BF-461A-AF47-2C215EBAE791}"/>
              </a:ext>
            </a:extLst>
          </p:cNvPr>
          <p:cNvSpPr>
            <a:spLocks noGrp="1" noChangeAspect="1"/>
          </p:cNvSpPr>
          <p:nvPr>
            <p:ph type="pic" sz="quarter" idx="10"/>
          </p:nvPr>
        </p:nvSpPr>
        <p:spPr>
          <a:xfrm>
            <a:off x="6029238" y="-4547"/>
            <a:ext cx="6162762" cy="6862550"/>
          </a:xfrm>
          <a:custGeom>
            <a:avLst/>
            <a:gdLst>
              <a:gd name="connsiteX0" fmla="*/ 554370 w 6162668"/>
              <a:gd name="connsiteY0" fmla="*/ 3 h 6862553"/>
              <a:gd name="connsiteX1" fmla="*/ 6162668 w 6162668"/>
              <a:gd name="connsiteY1" fmla="*/ 4554 h 6862553"/>
              <a:gd name="connsiteX2" fmla="*/ 6162668 w 6162668"/>
              <a:gd name="connsiteY2" fmla="*/ 6862553 h 6862553"/>
              <a:gd name="connsiteX3" fmla="*/ 2090869 w 6162668"/>
              <a:gd name="connsiteY3" fmla="*/ 6862553 h 6862553"/>
              <a:gd name="connsiteX4" fmla="*/ 2024066 w 6162668"/>
              <a:gd name="connsiteY4" fmla="*/ 6857618 h 6862553"/>
              <a:gd name="connsiteX5" fmla="*/ 1817833 w 6162668"/>
              <a:gd name="connsiteY5" fmla="*/ 6735554 h 6862553"/>
              <a:gd name="connsiteX6" fmla="*/ 249794 w 6162668"/>
              <a:gd name="connsiteY6" fmla="*/ 4967415 h 6862553"/>
              <a:gd name="connsiteX7" fmla="*/ 2368 w 6162668"/>
              <a:gd name="connsiteY7" fmla="*/ 4332714 h 6862553"/>
              <a:gd name="connsiteX8" fmla="*/ 181 w 6162668"/>
              <a:gd name="connsiteY8" fmla="*/ 373595 h 6862553"/>
              <a:gd name="connsiteX9" fmla="*/ 357850 w 6162668"/>
              <a:gd name="connsiteY9" fmla="*/ 286 h 6862553"/>
              <a:gd name="connsiteX10" fmla="*/ 554370 w 6162668"/>
              <a:gd name="connsiteY10" fmla="*/ 3 h 6862553"/>
              <a:gd name="connsiteX0" fmla="*/ 554370 w 6162668"/>
              <a:gd name="connsiteY0" fmla="*/ 0 h 6862550"/>
              <a:gd name="connsiteX1" fmla="*/ 6162668 w 6162668"/>
              <a:gd name="connsiteY1" fmla="*/ 4551 h 6862550"/>
              <a:gd name="connsiteX2" fmla="*/ 6162668 w 6162668"/>
              <a:gd name="connsiteY2" fmla="*/ 6862550 h 6862550"/>
              <a:gd name="connsiteX3" fmla="*/ 2090869 w 6162668"/>
              <a:gd name="connsiteY3" fmla="*/ 6862550 h 6862550"/>
              <a:gd name="connsiteX4" fmla="*/ 2024066 w 6162668"/>
              <a:gd name="connsiteY4" fmla="*/ 6857615 h 6862550"/>
              <a:gd name="connsiteX5" fmla="*/ 1817833 w 6162668"/>
              <a:gd name="connsiteY5" fmla="*/ 6735551 h 6862550"/>
              <a:gd name="connsiteX6" fmla="*/ 249794 w 6162668"/>
              <a:gd name="connsiteY6" fmla="*/ 4967412 h 6862550"/>
              <a:gd name="connsiteX7" fmla="*/ 2368 w 6162668"/>
              <a:gd name="connsiteY7" fmla="*/ 4332711 h 6862550"/>
              <a:gd name="connsiteX8" fmla="*/ 181 w 6162668"/>
              <a:gd name="connsiteY8" fmla="*/ 373592 h 6862550"/>
              <a:gd name="connsiteX9" fmla="*/ 357850 w 6162668"/>
              <a:gd name="connsiteY9" fmla="*/ 283 h 6862550"/>
              <a:gd name="connsiteX10" fmla="*/ 554370 w 6162668"/>
              <a:gd name="connsiteY10" fmla="*/ 0 h 6862550"/>
              <a:gd name="connsiteX0" fmla="*/ 554434 w 6162732"/>
              <a:gd name="connsiteY0" fmla="*/ 5038 h 6867588"/>
              <a:gd name="connsiteX1" fmla="*/ 6162732 w 6162732"/>
              <a:gd name="connsiteY1" fmla="*/ 9589 h 6867588"/>
              <a:gd name="connsiteX2" fmla="*/ 6162732 w 6162732"/>
              <a:gd name="connsiteY2" fmla="*/ 6867588 h 6867588"/>
              <a:gd name="connsiteX3" fmla="*/ 2090933 w 6162732"/>
              <a:gd name="connsiteY3" fmla="*/ 6867588 h 6867588"/>
              <a:gd name="connsiteX4" fmla="*/ 2024130 w 6162732"/>
              <a:gd name="connsiteY4" fmla="*/ 6862653 h 6867588"/>
              <a:gd name="connsiteX5" fmla="*/ 1817897 w 6162732"/>
              <a:gd name="connsiteY5" fmla="*/ 6740589 h 6867588"/>
              <a:gd name="connsiteX6" fmla="*/ 249858 w 6162732"/>
              <a:gd name="connsiteY6" fmla="*/ 4972450 h 6867588"/>
              <a:gd name="connsiteX7" fmla="*/ 2432 w 6162732"/>
              <a:gd name="connsiteY7" fmla="*/ 4337749 h 6867588"/>
              <a:gd name="connsiteX8" fmla="*/ 245 w 6162732"/>
              <a:gd name="connsiteY8" fmla="*/ 378630 h 6867588"/>
              <a:gd name="connsiteX9" fmla="*/ 283486 w 6162732"/>
              <a:gd name="connsiteY9" fmla="*/ 4 h 6867588"/>
              <a:gd name="connsiteX10" fmla="*/ 554434 w 6162732"/>
              <a:gd name="connsiteY10" fmla="*/ 5038 h 6867588"/>
              <a:gd name="connsiteX0" fmla="*/ 554432 w 6162730"/>
              <a:gd name="connsiteY0" fmla="*/ 1859 h 6864409"/>
              <a:gd name="connsiteX1" fmla="*/ 6162730 w 6162730"/>
              <a:gd name="connsiteY1" fmla="*/ 6410 h 6864409"/>
              <a:gd name="connsiteX2" fmla="*/ 6162730 w 6162730"/>
              <a:gd name="connsiteY2" fmla="*/ 6864409 h 6864409"/>
              <a:gd name="connsiteX3" fmla="*/ 2090931 w 6162730"/>
              <a:gd name="connsiteY3" fmla="*/ 6864409 h 6864409"/>
              <a:gd name="connsiteX4" fmla="*/ 2024128 w 6162730"/>
              <a:gd name="connsiteY4" fmla="*/ 6859474 h 6864409"/>
              <a:gd name="connsiteX5" fmla="*/ 1817895 w 6162730"/>
              <a:gd name="connsiteY5" fmla="*/ 6737410 h 6864409"/>
              <a:gd name="connsiteX6" fmla="*/ 249856 w 6162730"/>
              <a:gd name="connsiteY6" fmla="*/ 4969271 h 6864409"/>
              <a:gd name="connsiteX7" fmla="*/ 2430 w 6162730"/>
              <a:gd name="connsiteY7" fmla="*/ 4334570 h 6864409"/>
              <a:gd name="connsiteX8" fmla="*/ 243 w 6162730"/>
              <a:gd name="connsiteY8" fmla="*/ 375451 h 6864409"/>
              <a:gd name="connsiteX9" fmla="*/ 286659 w 6162730"/>
              <a:gd name="connsiteY9" fmla="*/ 0 h 6864409"/>
              <a:gd name="connsiteX10" fmla="*/ 554432 w 6162730"/>
              <a:gd name="connsiteY10" fmla="*/ 1859 h 6864409"/>
              <a:gd name="connsiteX0" fmla="*/ 554432 w 6162730"/>
              <a:gd name="connsiteY0" fmla="*/ 0 h 6862550"/>
              <a:gd name="connsiteX1" fmla="*/ 6162730 w 6162730"/>
              <a:gd name="connsiteY1" fmla="*/ 4551 h 6862550"/>
              <a:gd name="connsiteX2" fmla="*/ 6162730 w 6162730"/>
              <a:gd name="connsiteY2" fmla="*/ 6862550 h 6862550"/>
              <a:gd name="connsiteX3" fmla="*/ 2090931 w 6162730"/>
              <a:gd name="connsiteY3" fmla="*/ 6862550 h 6862550"/>
              <a:gd name="connsiteX4" fmla="*/ 2024128 w 6162730"/>
              <a:gd name="connsiteY4" fmla="*/ 6857615 h 6862550"/>
              <a:gd name="connsiteX5" fmla="*/ 1817895 w 6162730"/>
              <a:gd name="connsiteY5" fmla="*/ 6735551 h 6862550"/>
              <a:gd name="connsiteX6" fmla="*/ 249856 w 6162730"/>
              <a:gd name="connsiteY6" fmla="*/ 4967412 h 6862550"/>
              <a:gd name="connsiteX7" fmla="*/ 2430 w 6162730"/>
              <a:gd name="connsiteY7" fmla="*/ 4332711 h 6862550"/>
              <a:gd name="connsiteX8" fmla="*/ 243 w 6162730"/>
              <a:gd name="connsiteY8" fmla="*/ 373592 h 6862550"/>
              <a:gd name="connsiteX9" fmla="*/ 286659 w 6162730"/>
              <a:gd name="connsiteY9" fmla="*/ 90216 h 6862550"/>
              <a:gd name="connsiteX10" fmla="*/ 554432 w 6162730"/>
              <a:gd name="connsiteY10" fmla="*/ 0 h 6862550"/>
              <a:gd name="connsiteX0" fmla="*/ 554432 w 6162730"/>
              <a:gd name="connsiteY0" fmla="*/ 0 h 6862550"/>
              <a:gd name="connsiteX1" fmla="*/ 6162730 w 6162730"/>
              <a:gd name="connsiteY1" fmla="*/ 4551 h 6862550"/>
              <a:gd name="connsiteX2" fmla="*/ 6162730 w 6162730"/>
              <a:gd name="connsiteY2" fmla="*/ 6862550 h 6862550"/>
              <a:gd name="connsiteX3" fmla="*/ 2090931 w 6162730"/>
              <a:gd name="connsiteY3" fmla="*/ 6862550 h 6862550"/>
              <a:gd name="connsiteX4" fmla="*/ 2024128 w 6162730"/>
              <a:gd name="connsiteY4" fmla="*/ 6857615 h 6862550"/>
              <a:gd name="connsiteX5" fmla="*/ 1817895 w 6162730"/>
              <a:gd name="connsiteY5" fmla="*/ 6735551 h 6862550"/>
              <a:gd name="connsiteX6" fmla="*/ 249856 w 6162730"/>
              <a:gd name="connsiteY6" fmla="*/ 4967412 h 6862550"/>
              <a:gd name="connsiteX7" fmla="*/ 2430 w 6162730"/>
              <a:gd name="connsiteY7" fmla="*/ 4332711 h 6862550"/>
              <a:gd name="connsiteX8" fmla="*/ 243 w 6162730"/>
              <a:gd name="connsiteY8" fmla="*/ 373592 h 6862550"/>
              <a:gd name="connsiteX9" fmla="*/ 286659 w 6162730"/>
              <a:gd name="connsiteY9" fmla="*/ 4491 h 6862550"/>
              <a:gd name="connsiteX10" fmla="*/ 554432 w 6162730"/>
              <a:gd name="connsiteY10" fmla="*/ 0 h 6862550"/>
              <a:gd name="connsiteX0" fmla="*/ 554464 w 6162762"/>
              <a:gd name="connsiteY0" fmla="*/ 0 h 6862550"/>
              <a:gd name="connsiteX1" fmla="*/ 6162762 w 6162762"/>
              <a:gd name="connsiteY1" fmla="*/ 4551 h 6862550"/>
              <a:gd name="connsiteX2" fmla="*/ 6162762 w 6162762"/>
              <a:gd name="connsiteY2" fmla="*/ 6862550 h 6862550"/>
              <a:gd name="connsiteX3" fmla="*/ 2090963 w 6162762"/>
              <a:gd name="connsiteY3" fmla="*/ 6862550 h 6862550"/>
              <a:gd name="connsiteX4" fmla="*/ 2024160 w 6162762"/>
              <a:gd name="connsiteY4" fmla="*/ 6857615 h 6862550"/>
              <a:gd name="connsiteX5" fmla="*/ 1817927 w 6162762"/>
              <a:gd name="connsiteY5" fmla="*/ 6735551 h 6862550"/>
              <a:gd name="connsiteX6" fmla="*/ 249888 w 6162762"/>
              <a:gd name="connsiteY6" fmla="*/ 4967412 h 6862550"/>
              <a:gd name="connsiteX7" fmla="*/ 2462 w 6162762"/>
              <a:gd name="connsiteY7" fmla="*/ 4332711 h 6862550"/>
              <a:gd name="connsiteX8" fmla="*/ 275 w 6162762"/>
              <a:gd name="connsiteY8" fmla="*/ 373592 h 6862550"/>
              <a:gd name="connsiteX9" fmla="*/ 286691 w 6162762"/>
              <a:gd name="connsiteY9" fmla="*/ 4491 h 6862550"/>
              <a:gd name="connsiteX10" fmla="*/ 554464 w 6162762"/>
              <a:gd name="connsiteY10" fmla="*/ 0 h 686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62762" h="6862550">
                <a:moveTo>
                  <a:pt x="554464" y="0"/>
                </a:moveTo>
                <a:lnTo>
                  <a:pt x="6162762" y="4551"/>
                </a:lnTo>
                <a:lnTo>
                  <a:pt x="6162762" y="6862550"/>
                </a:lnTo>
                <a:lnTo>
                  <a:pt x="2090963" y="6862550"/>
                </a:lnTo>
                <a:lnTo>
                  <a:pt x="2024160" y="6857615"/>
                </a:lnTo>
                <a:cubicBezTo>
                  <a:pt x="1887959" y="6841236"/>
                  <a:pt x="1880898" y="6792040"/>
                  <a:pt x="1817927" y="6735551"/>
                </a:cubicBezTo>
                <a:lnTo>
                  <a:pt x="249888" y="4967412"/>
                </a:lnTo>
                <a:cubicBezTo>
                  <a:pt x="74180" y="4763017"/>
                  <a:pt x="9884" y="4585703"/>
                  <a:pt x="2462" y="4332711"/>
                </a:cubicBezTo>
                <a:cubicBezTo>
                  <a:pt x="1533" y="3615800"/>
                  <a:pt x="8483" y="664695"/>
                  <a:pt x="275" y="373592"/>
                </a:cubicBezTo>
                <a:cubicBezTo>
                  <a:pt x="-7933" y="82489"/>
                  <a:pt x="169141" y="5914"/>
                  <a:pt x="286691" y="4491"/>
                </a:cubicBezTo>
                <a:lnTo>
                  <a:pt x="554464" y="0"/>
                </a:lnTo>
                <a:close/>
              </a:path>
            </a:pathLst>
          </a:custGeom>
        </p:spPr>
        <p:txBody>
          <a:bodyPr wrap="square">
            <a:noAutofit/>
          </a:bodyPr>
          <a:lstStyle/>
          <a:p>
            <a:endParaRPr lang="it-IT"/>
          </a:p>
        </p:txBody>
      </p:sp>
      <p:sp>
        <p:nvSpPr>
          <p:cNvPr id="5" name="Segnaposto testo 5">
            <a:extLst>
              <a:ext uri="{FF2B5EF4-FFF2-40B4-BE49-F238E27FC236}">
                <a16:creationId xmlns:a16="http://schemas.microsoft.com/office/drawing/2014/main" id="{B74486B4-E5B9-454D-89E1-DE600930E023}"/>
              </a:ext>
            </a:extLst>
          </p:cNvPr>
          <p:cNvSpPr>
            <a:spLocks noGrp="1"/>
          </p:cNvSpPr>
          <p:nvPr>
            <p:ph type="body" sz="quarter" idx="11" hasCustomPrompt="1"/>
          </p:nvPr>
        </p:nvSpPr>
        <p:spPr>
          <a:xfrm>
            <a:off x="417514" y="2130963"/>
            <a:ext cx="5421312" cy="528828"/>
          </a:xfrm>
          <a:prstGeom prst="rect">
            <a:avLst/>
          </a:prstGeom>
        </p:spPr>
        <p:txBody>
          <a:bodyPr lIns="0" tIns="0" rIns="0" bIns="0"/>
          <a:lstStyle>
            <a:lvl1pPr marL="0" indent="0" algn="l" defTabSz="914400" rtl="0" eaLnBrk="1" latinLnBrk="0" hangingPunct="1">
              <a:lnSpc>
                <a:spcPts val="5000"/>
              </a:lnSpc>
              <a:spcBef>
                <a:spcPts val="20"/>
              </a:spcBef>
              <a:spcAft>
                <a:spcPts val="20"/>
              </a:spcAft>
              <a:buNone/>
              <a:defRPr lang="it-IT" sz="3200" kern="1200" dirty="0">
                <a:solidFill>
                  <a:schemeClr val="accent4"/>
                </a:solidFill>
                <a:latin typeface="TIM Sans Light" pitchFamily="2" charset="77"/>
                <a:ea typeface="+mn-ea"/>
                <a:cs typeface="+mn-cs"/>
              </a:defRPr>
            </a:lvl1pPr>
          </a:lstStyle>
          <a:p>
            <a:pPr lvl="0"/>
            <a:r>
              <a:rPr lang="it-IT"/>
              <a:t>01</a:t>
            </a:r>
          </a:p>
        </p:txBody>
      </p:sp>
      <p:sp>
        <p:nvSpPr>
          <p:cNvPr id="6" name="Segnaposto testo 9">
            <a:extLst>
              <a:ext uri="{FF2B5EF4-FFF2-40B4-BE49-F238E27FC236}">
                <a16:creationId xmlns:a16="http://schemas.microsoft.com/office/drawing/2014/main" id="{669259A0-9BAE-DD86-660F-E857E3E66024}"/>
              </a:ext>
            </a:extLst>
          </p:cNvPr>
          <p:cNvSpPr>
            <a:spLocks noGrp="1"/>
          </p:cNvSpPr>
          <p:nvPr>
            <p:ph type="body" sz="quarter" idx="12" hasCustomPrompt="1"/>
          </p:nvPr>
        </p:nvSpPr>
        <p:spPr>
          <a:xfrm>
            <a:off x="403200" y="2783970"/>
            <a:ext cx="5421312" cy="657387"/>
          </a:xfrm>
          <a:prstGeom prst="rect">
            <a:avLst/>
          </a:prstGeom>
        </p:spPr>
        <p:txBody>
          <a:bodyPr lIns="0" tIns="0" rIns="0" bIns="0" anchor="t"/>
          <a:lstStyle>
            <a:lvl1pPr marL="0" indent="0">
              <a:lnSpc>
                <a:spcPts val="5000"/>
              </a:lnSpc>
              <a:buNone/>
              <a:defRPr lang="it-IT" sz="5000" kern="1200" dirty="0" smtClean="0">
                <a:solidFill>
                  <a:schemeClr val="bg1"/>
                </a:solidFill>
                <a:latin typeface="TIM Sans Light" pitchFamily="2" charset="77"/>
                <a:ea typeface="+mn-ea"/>
                <a:cs typeface="+mn-cs"/>
              </a:defRPr>
            </a:lvl1pPr>
          </a:lstStyle>
          <a:p>
            <a:pPr lvl="0"/>
            <a:r>
              <a:rPr lang="it-IT"/>
              <a:t>Prima riga</a:t>
            </a:r>
          </a:p>
        </p:txBody>
      </p:sp>
      <p:sp>
        <p:nvSpPr>
          <p:cNvPr id="7" name="Segnaposto testo 9">
            <a:extLst>
              <a:ext uri="{FF2B5EF4-FFF2-40B4-BE49-F238E27FC236}">
                <a16:creationId xmlns:a16="http://schemas.microsoft.com/office/drawing/2014/main" id="{913451F9-84B2-105C-28EE-903ADAE12E41}"/>
              </a:ext>
            </a:extLst>
          </p:cNvPr>
          <p:cNvSpPr>
            <a:spLocks noGrp="1"/>
          </p:cNvSpPr>
          <p:nvPr>
            <p:ph type="body" sz="quarter" idx="13" hasCustomPrompt="1"/>
          </p:nvPr>
        </p:nvSpPr>
        <p:spPr>
          <a:xfrm>
            <a:off x="403200" y="3451235"/>
            <a:ext cx="5421312" cy="657387"/>
          </a:xfrm>
          <a:prstGeom prst="rect">
            <a:avLst/>
          </a:prstGeom>
        </p:spPr>
        <p:txBody>
          <a:bodyPr lIns="0" tIns="0" rIns="0" bIns="0" anchor="t"/>
          <a:lstStyle>
            <a:lvl1pPr marL="0" indent="0">
              <a:lnSpc>
                <a:spcPts val="5000"/>
              </a:lnSpc>
              <a:buNone/>
              <a:defRPr lang="it-IT" sz="5000" b="1" i="1" kern="1200" dirty="0" smtClean="0">
                <a:solidFill>
                  <a:schemeClr val="bg1"/>
                </a:solidFill>
                <a:latin typeface="TIM Sans" pitchFamily="2" charset="77"/>
                <a:ea typeface="+mn-ea"/>
                <a:cs typeface="+mn-cs"/>
              </a:defRPr>
            </a:lvl1pPr>
          </a:lstStyle>
          <a:p>
            <a:pPr lvl="0"/>
            <a:r>
              <a:rPr lang="it-IT"/>
              <a:t>seconda riga</a:t>
            </a:r>
          </a:p>
        </p:txBody>
      </p:sp>
    </p:spTree>
    <p:extLst>
      <p:ext uri="{BB962C8B-B14F-4D97-AF65-F5344CB8AC3E}">
        <p14:creationId xmlns:p14="http://schemas.microsoft.com/office/powerpoint/2010/main" val="238421085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Interna - Quote">
    <p:spTree>
      <p:nvGrpSpPr>
        <p:cNvPr id="1" name=""/>
        <p:cNvGrpSpPr/>
        <p:nvPr/>
      </p:nvGrpSpPr>
      <p:grpSpPr>
        <a:xfrm>
          <a:off x="0" y="0"/>
          <a:ext cx="0" cy="0"/>
          <a:chOff x="0" y="0"/>
          <a:chExt cx="0" cy="0"/>
        </a:xfrm>
      </p:grpSpPr>
      <p:sp>
        <p:nvSpPr>
          <p:cNvPr id="7" name="Segnaposto testo 6">
            <a:extLst>
              <a:ext uri="{FF2B5EF4-FFF2-40B4-BE49-F238E27FC236}">
                <a16:creationId xmlns:a16="http://schemas.microsoft.com/office/drawing/2014/main" id="{945F40B2-C3FE-3D85-0AAF-4372C13E51FA}"/>
              </a:ext>
            </a:extLst>
          </p:cNvPr>
          <p:cNvSpPr>
            <a:spLocks noGrp="1"/>
          </p:cNvSpPr>
          <p:nvPr>
            <p:ph type="body" sz="quarter" idx="10" hasCustomPrompt="1"/>
          </p:nvPr>
        </p:nvSpPr>
        <p:spPr>
          <a:xfrm>
            <a:off x="412750" y="872455"/>
            <a:ext cx="11366499" cy="4857226"/>
          </a:xfrm>
          <a:prstGeom prst="rect">
            <a:avLst/>
          </a:prstGeom>
        </p:spPr>
        <p:txBody>
          <a:bodyPr anchor="ctr"/>
          <a:lstStyle>
            <a:lvl1pPr marL="0" indent="0" algn="ctr">
              <a:lnSpc>
                <a:spcPts val="8000"/>
              </a:lnSpc>
              <a:buNone/>
              <a:defRPr sz="7200" b="0">
                <a:solidFill>
                  <a:schemeClr val="bg1"/>
                </a:solidFill>
                <a:latin typeface="TIM Sans" pitchFamily="2" charset="77"/>
              </a:defRPr>
            </a:lvl1pPr>
            <a:lvl2pPr>
              <a:defRPr sz="7200" b="1">
                <a:solidFill>
                  <a:schemeClr val="bg1"/>
                </a:solidFill>
                <a:latin typeface="TIM Sans" pitchFamily="2" charset="77"/>
              </a:defRPr>
            </a:lvl2pPr>
            <a:lvl3pPr>
              <a:defRPr sz="7200" b="1">
                <a:solidFill>
                  <a:schemeClr val="bg1"/>
                </a:solidFill>
                <a:latin typeface="TIM Sans" pitchFamily="2" charset="77"/>
              </a:defRPr>
            </a:lvl3pPr>
            <a:lvl4pPr>
              <a:defRPr sz="7200" b="1">
                <a:solidFill>
                  <a:schemeClr val="bg1"/>
                </a:solidFill>
                <a:latin typeface="TIM Sans" pitchFamily="2" charset="77"/>
              </a:defRPr>
            </a:lvl4pPr>
            <a:lvl5pPr>
              <a:defRPr sz="7200" b="1">
                <a:solidFill>
                  <a:schemeClr val="bg1"/>
                </a:solidFill>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endParaRPr lang="it-IT"/>
          </a:p>
        </p:txBody>
      </p:sp>
    </p:spTree>
    <p:extLst>
      <p:ext uri="{BB962C8B-B14F-4D97-AF65-F5344CB8AC3E}">
        <p14:creationId xmlns:p14="http://schemas.microsoft.com/office/powerpoint/2010/main" val="63133209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Interna - Titolo + Descrizione + Visual">
    <p:bg>
      <p:bgPr>
        <a:solidFill>
          <a:srgbClr val="042DEF"/>
        </a:solidFill>
        <a:effectLst/>
      </p:bgPr>
    </p:bg>
    <p:spTree>
      <p:nvGrpSpPr>
        <p:cNvPr id="1" name=""/>
        <p:cNvGrpSpPr/>
        <p:nvPr/>
      </p:nvGrpSpPr>
      <p:grpSpPr>
        <a:xfrm>
          <a:off x="0" y="0"/>
          <a:ext cx="0" cy="0"/>
          <a:chOff x="0" y="0"/>
          <a:chExt cx="0" cy="0"/>
        </a:xfrm>
      </p:grpSpPr>
      <p:sp>
        <p:nvSpPr>
          <p:cNvPr id="11" name="Segnaposto immagine 10">
            <a:extLst>
              <a:ext uri="{FF2B5EF4-FFF2-40B4-BE49-F238E27FC236}">
                <a16:creationId xmlns:a16="http://schemas.microsoft.com/office/drawing/2014/main" id="{A6A381C5-B7D5-55F3-8864-60087DA1C14E}"/>
              </a:ext>
            </a:extLst>
          </p:cNvPr>
          <p:cNvSpPr>
            <a:spLocks noGrp="1" noChangeAspect="1"/>
          </p:cNvSpPr>
          <p:nvPr>
            <p:ph type="pic" sz="quarter" idx="10"/>
          </p:nvPr>
        </p:nvSpPr>
        <p:spPr>
          <a:xfrm>
            <a:off x="6440488" y="616118"/>
            <a:ext cx="5751512" cy="5444958"/>
          </a:xfrm>
          <a:custGeom>
            <a:avLst/>
            <a:gdLst>
              <a:gd name="connsiteX0" fmla="*/ 655866 w 5751512"/>
              <a:gd name="connsiteY0" fmla="*/ 8 h 5444958"/>
              <a:gd name="connsiteX1" fmla="*/ 5577895 w 5751512"/>
              <a:gd name="connsiteY1" fmla="*/ 10093 h 5444958"/>
              <a:gd name="connsiteX2" fmla="*/ 5751512 w 5751512"/>
              <a:gd name="connsiteY2" fmla="*/ 10416 h 5444958"/>
              <a:gd name="connsiteX3" fmla="*/ 5751512 w 5751512"/>
              <a:gd name="connsiteY3" fmla="*/ 5435855 h 5444958"/>
              <a:gd name="connsiteX4" fmla="*/ 1265237 w 5751512"/>
              <a:gd name="connsiteY4" fmla="*/ 5444958 h 5444958"/>
              <a:gd name="connsiteX5" fmla="*/ 1014412 w 5751512"/>
              <a:gd name="connsiteY5" fmla="*/ 5349708 h 5444958"/>
              <a:gd name="connsiteX6" fmla="*/ 234302 w 5751512"/>
              <a:gd name="connsiteY6" fmla="*/ 4569884 h 5444958"/>
              <a:gd name="connsiteX7" fmla="*/ 13182 w 5751512"/>
              <a:gd name="connsiteY7" fmla="*/ 4158006 h 5444958"/>
              <a:gd name="connsiteX8" fmla="*/ 0 w 5751512"/>
              <a:gd name="connsiteY8" fmla="*/ 4049648 h 5444958"/>
              <a:gd name="connsiteX9" fmla="*/ 0 w 5751512"/>
              <a:gd name="connsiteY9" fmla="*/ 2323955 h 5444958"/>
              <a:gd name="connsiteX10" fmla="*/ 447 w 5751512"/>
              <a:gd name="connsiteY10" fmla="*/ 2173452 h 5444958"/>
              <a:gd name="connsiteX11" fmla="*/ 3445 w 5751512"/>
              <a:gd name="connsiteY11" fmla="*/ 350040 h 5444958"/>
              <a:gd name="connsiteX12" fmla="*/ 339875 w 5751512"/>
              <a:gd name="connsiteY12" fmla="*/ 671 h 5444958"/>
              <a:gd name="connsiteX13" fmla="*/ 655866 w 5751512"/>
              <a:gd name="connsiteY13" fmla="*/ 8 h 5444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51512" h="5444958">
                <a:moveTo>
                  <a:pt x="655866" y="8"/>
                </a:moveTo>
                <a:cubicBezTo>
                  <a:pt x="1543558" y="262"/>
                  <a:pt x="4035434" y="7137"/>
                  <a:pt x="5577895" y="10093"/>
                </a:cubicBezTo>
                <a:lnTo>
                  <a:pt x="5751512" y="10416"/>
                </a:lnTo>
                <a:lnTo>
                  <a:pt x="5751512" y="5435855"/>
                </a:lnTo>
                <a:lnTo>
                  <a:pt x="1265237" y="5444958"/>
                </a:lnTo>
                <a:cubicBezTo>
                  <a:pt x="1142470" y="5442841"/>
                  <a:pt x="1076854" y="5405800"/>
                  <a:pt x="1014412" y="5349708"/>
                </a:cubicBezTo>
                <a:lnTo>
                  <a:pt x="234302" y="4569884"/>
                </a:lnTo>
                <a:cubicBezTo>
                  <a:pt x="117733" y="4435271"/>
                  <a:pt x="44026" y="4295299"/>
                  <a:pt x="13182" y="4158006"/>
                </a:cubicBezTo>
                <a:lnTo>
                  <a:pt x="0" y="4049648"/>
                </a:lnTo>
                <a:lnTo>
                  <a:pt x="0" y="2323955"/>
                </a:lnTo>
                <a:lnTo>
                  <a:pt x="447" y="2173452"/>
                </a:lnTo>
                <a:cubicBezTo>
                  <a:pt x="3046" y="1296184"/>
                  <a:pt x="5507" y="423089"/>
                  <a:pt x="3445" y="350040"/>
                </a:cubicBezTo>
                <a:cubicBezTo>
                  <a:pt x="-679" y="203942"/>
                  <a:pt x="122938" y="3972"/>
                  <a:pt x="339875" y="671"/>
                </a:cubicBezTo>
                <a:cubicBezTo>
                  <a:pt x="373772" y="155"/>
                  <a:pt x="485156" y="-41"/>
                  <a:pt x="655866" y="8"/>
                </a:cubicBezTo>
                <a:close/>
              </a:path>
            </a:pathLst>
          </a:custGeom>
        </p:spPr>
        <p:txBody>
          <a:bodyPr wrap="square">
            <a:noAutofit/>
          </a:bodyPr>
          <a:lstStyle/>
          <a:p>
            <a:endParaRPr lang="it-IT"/>
          </a:p>
        </p:txBody>
      </p:sp>
      <p:sp>
        <p:nvSpPr>
          <p:cNvPr id="7" name="Segnaposto testo 8">
            <a:extLst>
              <a:ext uri="{FF2B5EF4-FFF2-40B4-BE49-F238E27FC236}">
                <a16:creationId xmlns:a16="http://schemas.microsoft.com/office/drawing/2014/main" id="{CDF5A324-D70A-3F26-F889-F82493BD3BAC}"/>
              </a:ext>
            </a:extLst>
          </p:cNvPr>
          <p:cNvSpPr>
            <a:spLocks noGrp="1"/>
          </p:cNvSpPr>
          <p:nvPr>
            <p:ph type="body" sz="quarter" idx="11" hasCustomPrompt="1"/>
          </p:nvPr>
        </p:nvSpPr>
        <p:spPr>
          <a:xfrm>
            <a:off x="399745" y="3597171"/>
            <a:ext cx="5588305" cy="1420424"/>
          </a:xfrm>
          <a:prstGeom prst="rect">
            <a:avLst/>
          </a:prstGeom>
        </p:spPr>
        <p:txBody>
          <a:bodyPr lIns="0" tIns="0" rIns="0" bIns="0" anchor="t"/>
          <a:lstStyle>
            <a:lvl1pPr marL="0" indent="0">
              <a:lnSpc>
                <a:spcPts val="2300"/>
              </a:lnSpc>
              <a:spcBef>
                <a:spcPts val="0"/>
              </a:spcBef>
              <a:buNone/>
              <a:defRPr sz="1200" b="0" i="0">
                <a:solidFill>
                  <a:schemeClr val="bg1"/>
                </a:solidFill>
                <a:latin typeface="TIM Sans Thin" pitchFamily="2" charset="77"/>
              </a:defRPr>
            </a:lvl1pPr>
            <a:lvl2pPr>
              <a:lnSpc>
                <a:spcPts val="4500"/>
              </a:lnSpc>
              <a:defRPr sz="5000">
                <a:latin typeface="TIM Sans" pitchFamily="2" charset="77"/>
              </a:defRPr>
            </a:lvl2pPr>
            <a:lvl3pPr>
              <a:lnSpc>
                <a:spcPts val="4500"/>
              </a:lnSpc>
              <a:defRPr sz="5000">
                <a:latin typeface="TIM Sans" pitchFamily="2" charset="77"/>
              </a:defRPr>
            </a:lvl3pPr>
            <a:lvl4pPr>
              <a:lnSpc>
                <a:spcPts val="4500"/>
              </a:lnSpc>
              <a:defRPr sz="5000">
                <a:latin typeface="TIM Sans" pitchFamily="2" charset="77"/>
              </a:defRPr>
            </a:lvl4pPr>
            <a:lvl5pPr>
              <a:lnSpc>
                <a:spcPts val="4500"/>
              </a:lnSpc>
              <a:defRPr sz="5000">
                <a:latin typeface="TIM Sans" pitchFamily="2" charset="77"/>
              </a:defRPr>
            </a:lvl5pPr>
          </a:lstStyle>
          <a:p>
            <a:pPr>
              <a:lnSpc>
                <a:spcPts val="2300"/>
              </a:lnSpc>
            </a:pP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a:t>
            </a:r>
            <a:endParaRPr lang="it-IT" sz="1200">
              <a:latin typeface="TIM Sans Thin" pitchFamily="2" charset="77"/>
            </a:endParaRPr>
          </a:p>
        </p:txBody>
      </p:sp>
      <p:sp>
        <p:nvSpPr>
          <p:cNvPr id="8" name="Segnaposto testo 9">
            <a:extLst>
              <a:ext uri="{FF2B5EF4-FFF2-40B4-BE49-F238E27FC236}">
                <a16:creationId xmlns:a16="http://schemas.microsoft.com/office/drawing/2014/main" id="{80E718C9-A693-AB0C-E07E-248933769227}"/>
              </a:ext>
            </a:extLst>
          </p:cNvPr>
          <p:cNvSpPr>
            <a:spLocks noGrp="1"/>
          </p:cNvSpPr>
          <p:nvPr>
            <p:ph type="body" sz="quarter" idx="12" hasCustomPrompt="1"/>
          </p:nvPr>
        </p:nvSpPr>
        <p:spPr>
          <a:xfrm>
            <a:off x="403200" y="2259071"/>
            <a:ext cx="5421312" cy="657387"/>
          </a:xfrm>
          <a:prstGeom prst="rect">
            <a:avLst/>
          </a:prstGeom>
        </p:spPr>
        <p:txBody>
          <a:bodyPr lIns="0" tIns="0" rIns="0" bIns="0" anchor="b"/>
          <a:lstStyle>
            <a:lvl1pPr marL="0" indent="0">
              <a:lnSpc>
                <a:spcPts val="3500"/>
              </a:lnSpc>
              <a:buNone/>
              <a:defRPr lang="it-IT" sz="3500" b="0" i="0" kern="1200" dirty="0" smtClean="0">
                <a:solidFill>
                  <a:schemeClr val="bg1"/>
                </a:solidFill>
                <a:latin typeface="TIM Sans" pitchFamily="2" charset="77"/>
                <a:ea typeface="+mn-ea"/>
                <a:cs typeface="+mn-cs"/>
              </a:defRPr>
            </a:lvl1pPr>
          </a:lstStyle>
          <a:p>
            <a:pPr lvl="0"/>
            <a:r>
              <a:rPr lang="it-IT" err="1"/>
              <a:t>Lorem</a:t>
            </a:r>
            <a:r>
              <a:rPr lang="it-IT"/>
              <a:t> </a:t>
            </a:r>
            <a:r>
              <a:rPr lang="it-IT" err="1"/>
              <a:t>ipsum</a:t>
            </a:r>
            <a:r>
              <a:rPr lang="it-IT"/>
              <a:t> </a:t>
            </a:r>
            <a:r>
              <a:rPr lang="it-IT" err="1"/>
              <a:t>amet</a:t>
            </a:r>
            <a:r>
              <a:rPr lang="it-IT"/>
              <a:t>,</a:t>
            </a:r>
          </a:p>
        </p:txBody>
      </p:sp>
      <p:sp>
        <p:nvSpPr>
          <p:cNvPr id="14" name="Segnaposto testo 9">
            <a:extLst>
              <a:ext uri="{FF2B5EF4-FFF2-40B4-BE49-F238E27FC236}">
                <a16:creationId xmlns:a16="http://schemas.microsoft.com/office/drawing/2014/main" id="{1AD15DC2-1F34-1DBB-EEFA-EB168E09680C}"/>
              </a:ext>
            </a:extLst>
          </p:cNvPr>
          <p:cNvSpPr>
            <a:spLocks noGrp="1"/>
          </p:cNvSpPr>
          <p:nvPr>
            <p:ph type="body" sz="quarter" idx="13" hasCustomPrompt="1"/>
          </p:nvPr>
        </p:nvSpPr>
        <p:spPr>
          <a:xfrm>
            <a:off x="403200" y="2939783"/>
            <a:ext cx="5421312" cy="657387"/>
          </a:xfrm>
          <a:prstGeom prst="rect">
            <a:avLst/>
          </a:prstGeom>
        </p:spPr>
        <p:txBody>
          <a:bodyPr lIns="0" tIns="0" rIns="0" bIns="0" anchor="t"/>
          <a:lstStyle>
            <a:lvl1pPr marL="0" indent="0">
              <a:lnSpc>
                <a:spcPts val="3500"/>
              </a:lnSpc>
              <a:buNone/>
              <a:defRPr lang="it-IT" sz="3500" b="0" i="1" kern="1200" dirty="0" smtClean="0">
                <a:solidFill>
                  <a:schemeClr val="bg1"/>
                </a:solidFill>
                <a:effectLst/>
                <a:latin typeface="TIM Sans Thin" pitchFamily="2" charset="77"/>
                <a:ea typeface="+mn-ea"/>
                <a:cs typeface="+mn-cs"/>
              </a:defRPr>
            </a:lvl1pPr>
          </a:lstStyle>
          <a:p>
            <a:pPr lvl="0"/>
            <a:r>
              <a:rPr lang="it-IT" err="1"/>
              <a:t>consectuter</a:t>
            </a:r>
            <a:r>
              <a:rPr lang="it-IT"/>
              <a:t> dolor </a:t>
            </a:r>
            <a:r>
              <a:rPr lang="it-IT" err="1"/>
              <a:t>elit</a:t>
            </a:r>
            <a:endParaRPr lang="it-IT"/>
          </a:p>
        </p:txBody>
      </p:sp>
    </p:spTree>
    <p:extLst>
      <p:ext uri="{BB962C8B-B14F-4D97-AF65-F5344CB8AC3E}">
        <p14:creationId xmlns:p14="http://schemas.microsoft.com/office/powerpoint/2010/main" val="1849964847"/>
      </p:ext>
    </p:extLst>
  </p:cSld>
  <p:clrMapOvr>
    <a:masterClrMapping/>
  </p:clrMapOvr>
  <p:extLst>
    <p:ext uri="{DCECCB84-F9BA-43D5-87BE-67443E8EF086}">
      <p15:sldGuideLst xmlns:p15="http://schemas.microsoft.com/office/powerpoint/2012/main"/>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Interna - Contatti">
    <p:spTree>
      <p:nvGrpSpPr>
        <p:cNvPr id="1" name=""/>
        <p:cNvGrpSpPr/>
        <p:nvPr/>
      </p:nvGrpSpPr>
      <p:grpSpPr>
        <a:xfrm>
          <a:off x="0" y="0"/>
          <a:ext cx="0" cy="0"/>
          <a:chOff x="0" y="0"/>
          <a:chExt cx="0" cy="0"/>
        </a:xfrm>
      </p:grpSpPr>
      <p:sp>
        <p:nvSpPr>
          <p:cNvPr id="4" name="Segnaposto testo 8">
            <a:extLst>
              <a:ext uri="{FF2B5EF4-FFF2-40B4-BE49-F238E27FC236}">
                <a16:creationId xmlns:a16="http://schemas.microsoft.com/office/drawing/2014/main" id="{FC1D5FB0-5EA3-5338-6634-44879F070C7E}"/>
              </a:ext>
            </a:extLst>
          </p:cNvPr>
          <p:cNvSpPr>
            <a:spLocks noGrp="1"/>
          </p:cNvSpPr>
          <p:nvPr>
            <p:ph type="body" sz="quarter" idx="16" hasCustomPrompt="1"/>
          </p:nvPr>
        </p:nvSpPr>
        <p:spPr>
          <a:xfrm>
            <a:off x="407988" y="2774401"/>
            <a:ext cx="5580062" cy="353009"/>
          </a:xfrm>
          <a:prstGeom prst="rect">
            <a:avLst/>
          </a:prstGeom>
        </p:spPr>
        <p:txBody>
          <a:bodyPr lIns="0" anchor="b"/>
          <a:lstStyle>
            <a:lvl1pPr marL="0" indent="0" algn="l" defTabSz="914400" rtl="0" eaLnBrk="1" latinLnBrk="0" hangingPunct="1">
              <a:buNone/>
              <a:defRPr lang="it-IT" sz="1400" b="0" i="0" kern="1200" dirty="0">
                <a:solidFill>
                  <a:schemeClr val="bg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5" name="Segnaposto testo 8">
            <a:extLst>
              <a:ext uri="{FF2B5EF4-FFF2-40B4-BE49-F238E27FC236}">
                <a16:creationId xmlns:a16="http://schemas.microsoft.com/office/drawing/2014/main" id="{C710481A-7CE0-16EE-99B0-AA4B086CD7B4}"/>
              </a:ext>
            </a:extLst>
          </p:cNvPr>
          <p:cNvSpPr>
            <a:spLocks noGrp="1"/>
          </p:cNvSpPr>
          <p:nvPr>
            <p:ph type="body" sz="quarter" idx="11" hasCustomPrompt="1"/>
          </p:nvPr>
        </p:nvSpPr>
        <p:spPr>
          <a:xfrm>
            <a:off x="1379538" y="3470040"/>
            <a:ext cx="4608512" cy="499255"/>
          </a:xfrm>
          <a:prstGeom prst="rect">
            <a:avLst/>
          </a:prstGeom>
        </p:spPr>
        <p:txBody>
          <a:bodyPr lIns="0" anchor="ctr"/>
          <a:lstStyle>
            <a:lvl1pPr marL="0" indent="0" algn="l" defTabSz="914400" rtl="0" eaLnBrk="1" latinLnBrk="0" hangingPunct="1">
              <a:lnSpc>
                <a:spcPts val="1800"/>
              </a:lnSpc>
              <a:spcBef>
                <a:spcPts val="0"/>
              </a:spcBef>
              <a:buNone/>
              <a:defRPr lang="it-IT" sz="1200" b="0" i="0" kern="1200" dirty="0">
                <a:solidFill>
                  <a:schemeClr val="bg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TELEFONO</a:t>
            </a:r>
          </a:p>
        </p:txBody>
      </p:sp>
      <p:sp>
        <p:nvSpPr>
          <p:cNvPr id="6" name="Segnaposto testo 8">
            <a:extLst>
              <a:ext uri="{FF2B5EF4-FFF2-40B4-BE49-F238E27FC236}">
                <a16:creationId xmlns:a16="http://schemas.microsoft.com/office/drawing/2014/main" id="{39AB9570-3B30-14A0-0463-86217CDDCC50}"/>
              </a:ext>
            </a:extLst>
          </p:cNvPr>
          <p:cNvSpPr>
            <a:spLocks noGrp="1"/>
          </p:cNvSpPr>
          <p:nvPr>
            <p:ph type="body" sz="quarter" idx="17" hasCustomPrompt="1"/>
          </p:nvPr>
        </p:nvSpPr>
        <p:spPr>
          <a:xfrm>
            <a:off x="1379538" y="4118865"/>
            <a:ext cx="4608512" cy="499255"/>
          </a:xfrm>
          <a:prstGeom prst="rect">
            <a:avLst/>
          </a:prstGeom>
        </p:spPr>
        <p:txBody>
          <a:bodyPr lIns="0" anchor="ctr"/>
          <a:lstStyle>
            <a:lvl1pPr marL="0" indent="0" algn="l" defTabSz="914400" rtl="0" eaLnBrk="1" latinLnBrk="0" hangingPunct="1">
              <a:lnSpc>
                <a:spcPts val="1800"/>
              </a:lnSpc>
              <a:spcBef>
                <a:spcPts val="0"/>
              </a:spcBef>
              <a:buNone/>
              <a:defRPr lang="it-IT" sz="1200" b="0" i="0" kern="1200" dirty="0">
                <a:solidFill>
                  <a:schemeClr val="bg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MAIL</a:t>
            </a:r>
          </a:p>
        </p:txBody>
      </p:sp>
      <p:sp>
        <p:nvSpPr>
          <p:cNvPr id="7" name="Segnaposto immagine 5">
            <a:extLst>
              <a:ext uri="{FF2B5EF4-FFF2-40B4-BE49-F238E27FC236}">
                <a16:creationId xmlns:a16="http://schemas.microsoft.com/office/drawing/2014/main" id="{28294974-BE0C-0F4F-FDF4-9B52BAE11E54}"/>
              </a:ext>
            </a:extLst>
          </p:cNvPr>
          <p:cNvSpPr>
            <a:spLocks noGrp="1" noChangeAspect="1"/>
          </p:cNvSpPr>
          <p:nvPr>
            <p:ph type="pic" sz="quarter" idx="77" hasCustomPrompt="1"/>
          </p:nvPr>
        </p:nvSpPr>
        <p:spPr>
          <a:xfrm>
            <a:off x="673834" y="3521667"/>
            <a:ext cx="396000" cy="396000"/>
          </a:xfrm>
          <a:prstGeom prst="rect">
            <a:avLst/>
          </a:prstGeom>
        </p:spPr>
        <p:txBody>
          <a:bodyPr/>
          <a:lstStyle>
            <a:lvl1pPr marL="0" indent="0">
              <a:buNone/>
              <a:defRPr sz="800">
                <a:solidFill>
                  <a:schemeClr val="bg1"/>
                </a:solidFill>
                <a:latin typeface="TIM Sans" pitchFamily="2" charset="77"/>
              </a:defRPr>
            </a:lvl1pPr>
          </a:lstStyle>
          <a:p>
            <a:r>
              <a:rPr lang="it-IT" err="1"/>
              <a:t>iconaz</a:t>
            </a:r>
            <a:endParaRPr lang="it-IT"/>
          </a:p>
        </p:txBody>
      </p:sp>
      <p:sp>
        <p:nvSpPr>
          <p:cNvPr id="8" name="Segnaposto immagine 5">
            <a:extLst>
              <a:ext uri="{FF2B5EF4-FFF2-40B4-BE49-F238E27FC236}">
                <a16:creationId xmlns:a16="http://schemas.microsoft.com/office/drawing/2014/main" id="{5A9C60DD-C63E-25C1-AB4B-0F823DFBE083}"/>
              </a:ext>
            </a:extLst>
          </p:cNvPr>
          <p:cNvSpPr>
            <a:spLocks noGrp="1" noChangeAspect="1"/>
          </p:cNvSpPr>
          <p:nvPr>
            <p:ph type="pic" sz="quarter" idx="78" hasCustomPrompt="1"/>
          </p:nvPr>
        </p:nvSpPr>
        <p:spPr>
          <a:xfrm>
            <a:off x="673834" y="4180652"/>
            <a:ext cx="396000" cy="396000"/>
          </a:xfrm>
          <a:prstGeom prst="rect">
            <a:avLst/>
          </a:prstGeom>
        </p:spPr>
        <p:txBody>
          <a:bodyPr/>
          <a:lstStyle>
            <a:lvl1pPr marL="0" indent="0">
              <a:buNone/>
              <a:defRPr sz="800">
                <a:solidFill>
                  <a:schemeClr val="bg1"/>
                </a:solidFill>
                <a:latin typeface="TIM Sans" pitchFamily="2" charset="77"/>
              </a:defRPr>
            </a:lvl1pPr>
          </a:lstStyle>
          <a:p>
            <a:r>
              <a:rPr lang="it-IT" err="1"/>
              <a:t>iconaz</a:t>
            </a:r>
            <a:endParaRPr lang="it-IT"/>
          </a:p>
        </p:txBody>
      </p:sp>
      <p:sp>
        <p:nvSpPr>
          <p:cNvPr id="9" name="Segnaposto testo 8">
            <a:extLst>
              <a:ext uri="{FF2B5EF4-FFF2-40B4-BE49-F238E27FC236}">
                <a16:creationId xmlns:a16="http://schemas.microsoft.com/office/drawing/2014/main" id="{4129FB84-2E10-FA0A-EB61-AD24FFA6A2DA}"/>
              </a:ext>
            </a:extLst>
          </p:cNvPr>
          <p:cNvSpPr>
            <a:spLocks noGrp="1"/>
          </p:cNvSpPr>
          <p:nvPr>
            <p:ph type="body" sz="quarter" idx="79" hasCustomPrompt="1"/>
          </p:nvPr>
        </p:nvSpPr>
        <p:spPr>
          <a:xfrm>
            <a:off x="1379538" y="4767327"/>
            <a:ext cx="4608512" cy="499255"/>
          </a:xfrm>
          <a:prstGeom prst="rect">
            <a:avLst/>
          </a:prstGeom>
        </p:spPr>
        <p:txBody>
          <a:bodyPr lIns="0" anchor="ctr"/>
          <a:lstStyle>
            <a:lvl1pPr marL="0" indent="0" algn="l" defTabSz="914400" rtl="0" eaLnBrk="1" latinLnBrk="0" hangingPunct="1">
              <a:lnSpc>
                <a:spcPts val="1800"/>
              </a:lnSpc>
              <a:spcBef>
                <a:spcPts val="0"/>
              </a:spcBef>
              <a:buNone/>
              <a:defRPr lang="it-IT" sz="1200" b="0" i="0" kern="1200" dirty="0">
                <a:solidFill>
                  <a:schemeClr val="bg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DATA</a:t>
            </a:r>
          </a:p>
        </p:txBody>
      </p:sp>
      <p:sp>
        <p:nvSpPr>
          <p:cNvPr id="10" name="Segnaposto immagine 5">
            <a:extLst>
              <a:ext uri="{FF2B5EF4-FFF2-40B4-BE49-F238E27FC236}">
                <a16:creationId xmlns:a16="http://schemas.microsoft.com/office/drawing/2014/main" id="{FAE9ED81-1055-00BD-B956-14CD16DF90D4}"/>
              </a:ext>
            </a:extLst>
          </p:cNvPr>
          <p:cNvSpPr>
            <a:spLocks noGrp="1" noChangeAspect="1"/>
          </p:cNvSpPr>
          <p:nvPr>
            <p:ph type="pic" sz="quarter" idx="80" hasCustomPrompt="1"/>
          </p:nvPr>
        </p:nvSpPr>
        <p:spPr>
          <a:xfrm>
            <a:off x="673834" y="4829114"/>
            <a:ext cx="396000" cy="396000"/>
          </a:xfrm>
          <a:prstGeom prst="rect">
            <a:avLst/>
          </a:prstGeom>
        </p:spPr>
        <p:txBody>
          <a:bodyPr/>
          <a:lstStyle>
            <a:lvl1pPr marL="0" indent="0">
              <a:buNone/>
              <a:defRPr sz="800">
                <a:solidFill>
                  <a:schemeClr val="bg1"/>
                </a:solidFill>
                <a:latin typeface="TIM Sans" pitchFamily="2" charset="77"/>
              </a:defRPr>
            </a:lvl1pPr>
          </a:lstStyle>
          <a:p>
            <a:r>
              <a:rPr lang="it-IT" err="1"/>
              <a:t>iconaz</a:t>
            </a:r>
            <a:endParaRPr lang="it-IT"/>
          </a:p>
        </p:txBody>
      </p:sp>
      <p:sp>
        <p:nvSpPr>
          <p:cNvPr id="11" name="Segnaposto immagine 5">
            <a:extLst>
              <a:ext uri="{FF2B5EF4-FFF2-40B4-BE49-F238E27FC236}">
                <a16:creationId xmlns:a16="http://schemas.microsoft.com/office/drawing/2014/main" id="{E2514EAE-3166-4BE9-9D57-9BF1AFD95C02}"/>
              </a:ext>
            </a:extLst>
          </p:cNvPr>
          <p:cNvSpPr>
            <a:spLocks noGrp="1" noChangeAspect="1"/>
          </p:cNvSpPr>
          <p:nvPr>
            <p:ph type="pic" sz="quarter" idx="81" hasCustomPrompt="1"/>
          </p:nvPr>
        </p:nvSpPr>
        <p:spPr>
          <a:xfrm>
            <a:off x="1379538" y="5455888"/>
            <a:ext cx="396000" cy="396000"/>
          </a:xfrm>
          <a:prstGeom prst="rect">
            <a:avLst/>
          </a:prstGeom>
        </p:spPr>
        <p:txBody>
          <a:bodyPr/>
          <a:lstStyle>
            <a:lvl1pPr marL="0" indent="0">
              <a:buNone/>
              <a:defRPr sz="800">
                <a:solidFill>
                  <a:schemeClr val="bg1"/>
                </a:solidFill>
                <a:latin typeface="TIM Sans" pitchFamily="2" charset="77"/>
              </a:defRPr>
            </a:lvl1pPr>
          </a:lstStyle>
          <a:p>
            <a:r>
              <a:rPr lang="it-IT" err="1"/>
              <a:t>iconaz</a:t>
            </a:r>
            <a:endParaRPr lang="it-IT"/>
          </a:p>
        </p:txBody>
      </p:sp>
      <p:sp>
        <p:nvSpPr>
          <p:cNvPr id="12" name="Segnaposto immagine 5">
            <a:extLst>
              <a:ext uri="{FF2B5EF4-FFF2-40B4-BE49-F238E27FC236}">
                <a16:creationId xmlns:a16="http://schemas.microsoft.com/office/drawing/2014/main" id="{5DAB294F-0078-1888-56E9-45DCCDBD4089}"/>
              </a:ext>
            </a:extLst>
          </p:cNvPr>
          <p:cNvSpPr>
            <a:spLocks noGrp="1" noChangeAspect="1"/>
          </p:cNvSpPr>
          <p:nvPr>
            <p:ph type="pic" sz="quarter" idx="82" hasCustomPrompt="1"/>
          </p:nvPr>
        </p:nvSpPr>
        <p:spPr>
          <a:xfrm>
            <a:off x="1938338" y="5455888"/>
            <a:ext cx="396000" cy="396000"/>
          </a:xfrm>
          <a:prstGeom prst="rect">
            <a:avLst/>
          </a:prstGeom>
        </p:spPr>
        <p:txBody>
          <a:bodyPr/>
          <a:lstStyle>
            <a:lvl1pPr marL="0" indent="0">
              <a:buNone/>
              <a:defRPr sz="800">
                <a:solidFill>
                  <a:schemeClr val="bg1"/>
                </a:solidFill>
                <a:latin typeface="TIM Sans" pitchFamily="2" charset="77"/>
              </a:defRPr>
            </a:lvl1pPr>
          </a:lstStyle>
          <a:p>
            <a:r>
              <a:rPr lang="it-IT" err="1"/>
              <a:t>iconaz</a:t>
            </a:r>
            <a:endParaRPr lang="it-IT"/>
          </a:p>
        </p:txBody>
      </p:sp>
      <p:sp>
        <p:nvSpPr>
          <p:cNvPr id="13" name="Segnaposto immagine 5">
            <a:extLst>
              <a:ext uri="{FF2B5EF4-FFF2-40B4-BE49-F238E27FC236}">
                <a16:creationId xmlns:a16="http://schemas.microsoft.com/office/drawing/2014/main" id="{33924DBD-34CB-83E9-5411-A46B1D074197}"/>
              </a:ext>
            </a:extLst>
          </p:cNvPr>
          <p:cNvSpPr>
            <a:spLocks noGrp="1" noChangeAspect="1"/>
          </p:cNvSpPr>
          <p:nvPr>
            <p:ph type="pic" sz="quarter" idx="83" hasCustomPrompt="1"/>
          </p:nvPr>
        </p:nvSpPr>
        <p:spPr>
          <a:xfrm>
            <a:off x="2497138" y="5455888"/>
            <a:ext cx="396000" cy="396000"/>
          </a:xfrm>
          <a:prstGeom prst="rect">
            <a:avLst/>
          </a:prstGeom>
        </p:spPr>
        <p:txBody>
          <a:bodyPr/>
          <a:lstStyle>
            <a:lvl1pPr marL="0" indent="0">
              <a:buNone/>
              <a:defRPr sz="800">
                <a:solidFill>
                  <a:schemeClr val="bg1"/>
                </a:solidFill>
                <a:latin typeface="TIM Sans" pitchFamily="2" charset="77"/>
              </a:defRPr>
            </a:lvl1pPr>
          </a:lstStyle>
          <a:p>
            <a:r>
              <a:rPr lang="it-IT" err="1"/>
              <a:t>iconaz</a:t>
            </a:r>
            <a:endParaRPr lang="it-IT"/>
          </a:p>
        </p:txBody>
      </p:sp>
      <p:sp>
        <p:nvSpPr>
          <p:cNvPr id="14" name="Segnaposto immagine 5">
            <a:extLst>
              <a:ext uri="{FF2B5EF4-FFF2-40B4-BE49-F238E27FC236}">
                <a16:creationId xmlns:a16="http://schemas.microsoft.com/office/drawing/2014/main" id="{08C9EB6B-982C-E7F9-63A9-BF891311CAA0}"/>
              </a:ext>
            </a:extLst>
          </p:cNvPr>
          <p:cNvSpPr>
            <a:spLocks noGrp="1" noChangeAspect="1"/>
          </p:cNvSpPr>
          <p:nvPr>
            <p:ph type="pic" sz="quarter" idx="84" hasCustomPrompt="1"/>
          </p:nvPr>
        </p:nvSpPr>
        <p:spPr>
          <a:xfrm>
            <a:off x="3055938" y="5455888"/>
            <a:ext cx="396000" cy="396000"/>
          </a:xfrm>
          <a:prstGeom prst="rect">
            <a:avLst/>
          </a:prstGeom>
        </p:spPr>
        <p:txBody>
          <a:bodyPr/>
          <a:lstStyle>
            <a:lvl1pPr marL="0" indent="0">
              <a:buNone/>
              <a:defRPr sz="800">
                <a:solidFill>
                  <a:schemeClr val="bg1"/>
                </a:solidFill>
                <a:latin typeface="TIM Sans" pitchFamily="2" charset="77"/>
              </a:defRPr>
            </a:lvl1pPr>
          </a:lstStyle>
          <a:p>
            <a:r>
              <a:rPr lang="it-IT" err="1"/>
              <a:t>iconaz</a:t>
            </a:r>
            <a:endParaRPr lang="it-IT"/>
          </a:p>
        </p:txBody>
      </p:sp>
      <p:sp>
        <p:nvSpPr>
          <p:cNvPr id="15" name="Segnaposto immagine 5">
            <a:extLst>
              <a:ext uri="{FF2B5EF4-FFF2-40B4-BE49-F238E27FC236}">
                <a16:creationId xmlns:a16="http://schemas.microsoft.com/office/drawing/2014/main" id="{C7A344D2-4FF3-930D-0186-E423261D5628}"/>
              </a:ext>
            </a:extLst>
          </p:cNvPr>
          <p:cNvSpPr>
            <a:spLocks noGrp="1" noChangeAspect="1"/>
          </p:cNvSpPr>
          <p:nvPr>
            <p:ph type="pic" sz="quarter" idx="85" hasCustomPrompt="1"/>
          </p:nvPr>
        </p:nvSpPr>
        <p:spPr>
          <a:xfrm>
            <a:off x="3614738" y="5455888"/>
            <a:ext cx="396000" cy="396000"/>
          </a:xfrm>
          <a:prstGeom prst="rect">
            <a:avLst/>
          </a:prstGeom>
        </p:spPr>
        <p:txBody>
          <a:bodyPr/>
          <a:lstStyle>
            <a:lvl1pPr marL="0" indent="0">
              <a:buNone/>
              <a:defRPr sz="800">
                <a:solidFill>
                  <a:schemeClr val="bg1"/>
                </a:solidFill>
                <a:latin typeface="TIM Sans" pitchFamily="2" charset="77"/>
              </a:defRPr>
            </a:lvl1pPr>
          </a:lstStyle>
          <a:p>
            <a:r>
              <a:rPr lang="it-IT" err="1"/>
              <a:t>iconaz</a:t>
            </a:r>
            <a:endParaRPr lang="it-IT"/>
          </a:p>
        </p:txBody>
      </p:sp>
      <p:sp>
        <p:nvSpPr>
          <p:cNvPr id="16" name="Segnaposto testo 5">
            <a:extLst>
              <a:ext uri="{FF2B5EF4-FFF2-40B4-BE49-F238E27FC236}">
                <a16:creationId xmlns:a16="http://schemas.microsoft.com/office/drawing/2014/main" id="{A53DC8C5-A5B4-C3D3-AEDF-E19753B1ABB1}"/>
              </a:ext>
            </a:extLst>
          </p:cNvPr>
          <p:cNvSpPr>
            <a:spLocks noGrp="1"/>
          </p:cNvSpPr>
          <p:nvPr>
            <p:ph type="body" sz="quarter" idx="19" hasCustomPrompt="1"/>
          </p:nvPr>
        </p:nvSpPr>
        <p:spPr>
          <a:xfrm>
            <a:off x="407983" y="1119877"/>
            <a:ext cx="4114799" cy="937524"/>
          </a:xfrm>
          <a:prstGeom prst="rect">
            <a:avLst/>
          </a:prstGeom>
        </p:spPr>
        <p:txBody>
          <a:bodyPr lIns="0" tIns="0" rIns="0" bIns="0"/>
          <a:lstStyle>
            <a:lvl1pPr marL="0" indent="0">
              <a:buNone/>
              <a:defRPr sz="7000" b="1" i="0">
                <a:solidFill>
                  <a:schemeClr val="bg1"/>
                </a:solidFill>
                <a:latin typeface="TIM Sans" pitchFamily="2" charset="77"/>
              </a:defRPr>
            </a:lvl1pPr>
          </a:lstStyle>
          <a:p>
            <a:pPr lvl="0"/>
            <a:r>
              <a:rPr lang="it-IT"/>
              <a:t>TITOLO</a:t>
            </a:r>
          </a:p>
        </p:txBody>
      </p:sp>
      <p:sp>
        <p:nvSpPr>
          <p:cNvPr id="17" name="Segnaposto testo 5">
            <a:extLst>
              <a:ext uri="{FF2B5EF4-FFF2-40B4-BE49-F238E27FC236}">
                <a16:creationId xmlns:a16="http://schemas.microsoft.com/office/drawing/2014/main" id="{673FDB04-4B52-CA58-914B-4391EEED376F}"/>
              </a:ext>
            </a:extLst>
          </p:cNvPr>
          <p:cNvSpPr>
            <a:spLocks noGrp="1"/>
          </p:cNvSpPr>
          <p:nvPr>
            <p:ph type="body" sz="quarter" idx="20" hasCustomPrompt="1"/>
          </p:nvPr>
        </p:nvSpPr>
        <p:spPr>
          <a:xfrm>
            <a:off x="407984" y="1714989"/>
            <a:ext cx="3676650" cy="937524"/>
          </a:xfrm>
          <a:prstGeom prst="rect">
            <a:avLst/>
          </a:prstGeom>
        </p:spPr>
        <p:txBody>
          <a:bodyPr lIns="0" tIns="0" rIns="0" bIns="0"/>
          <a:lstStyle>
            <a:lvl1pPr marL="0" indent="0">
              <a:buNone/>
              <a:defRPr sz="7000" b="1" i="1">
                <a:ln>
                  <a:solidFill>
                    <a:schemeClr val="bg1"/>
                  </a:solidFill>
                </a:ln>
                <a:noFill/>
                <a:latin typeface="TIM Sans" pitchFamily="2" charset="77"/>
              </a:defRPr>
            </a:lvl1pPr>
          </a:lstStyle>
          <a:p>
            <a:pPr lvl="0"/>
            <a:r>
              <a:rPr lang="it-IT"/>
              <a:t>Titolo</a:t>
            </a:r>
          </a:p>
        </p:txBody>
      </p:sp>
    </p:spTree>
    <p:extLst>
      <p:ext uri="{BB962C8B-B14F-4D97-AF65-F5344CB8AC3E}">
        <p14:creationId xmlns:p14="http://schemas.microsoft.com/office/powerpoint/2010/main" val="372874602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over - Titolo">
    <p:bg>
      <p:bgPr>
        <a:solidFill>
          <a:schemeClr val="bg1"/>
        </a:solidFill>
        <a:effectLst/>
      </p:bgPr>
    </p:bg>
    <p:spTree>
      <p:nvGrpSpPr>
        <p:cNvPr id="1" name=""/>
        <p:cNvGrpSpPr/>
        <p:nvPr/>
      </p:nvGrpSpPr>
      <p:grpSpPr>
        <a:xfrm>
          <a:off x="0" y="0"/>
          <a:ext cx="0" cy="0"/>
          <a:chOff x="0" y="0"/>
          <a:chExt cx="0" cy="0"/>
        </a:xfrm>
      </p:grpSpPr>
      <p:sp>
        <p:nvSpPr>
          <p:cNvPr id="15" name="Segnaposto testo 5">
            <a:extLst>
              <a:ext uri="{FF2B5EF4-FFF2-40B4-BE49-F238E27FC236}">
                <a16:creationId xmlns:a16="http://schemas.microsoft.com/office/drawing/2014/main" id="{FF41FA92-11D2-DDB6-FB0F-6D59461104BE}"/>
              </a:ext>
            </a:extLst>
          </p:cNvPr>
          <p:cNvSpPr>
            <a:spLocks noGrp="1"/>
          </p:cNvSpPr>
          <p:nvPr>
            <p:ph type="body" sz="quarter" idx="19" hasCustomPrompt="1"/>
          </p:nvPr>
        </p:nvSpPr>
        <p:spPr>
          <a:xfrm>
            <a:off x="4259263" y="2710137"/>
            <a:ext cx="4645025" cy="937524"/>
          </a:xfrm>
          <a:prstGeom prst="rect">
            <a:avLst/>
          </a:prstGeom>
        </p:spPr>
        <p:txBody>
          <a:bodyPr lIns="0" tIns="0" rIns="0" bIns="0"/>
          <a:lstStyle>
            <a:lvl1pPr marL="0" indent="0" algn="ctr">
              <a:buNone/>
              <a:defRPr sz="7000" b="1" i="0">
                <a:solidFill>
                  <a:schemeClr val="tx1"/>
                </a:solidFill>
                <a:latin typeface="TIM Sans" pitchFamily="2" charset="77"/>
              </a:defRPr>
            </a:lvl1pPr>
          </a:lstStyle>
          <a:p>
            <a:pPr lvl="0"/>
            <a:r>
              <a:rPr lang="it-IT"/>
              <a:t>Titolo</a:t>
            </a:r>
          </a:p>
        </p:txBody>
      </p:sp>
      <p:sp>
        <p:nvSpPr>
          <p:cNvPr id="16" name="Segnaposto testo 5">
            <a:extLst>
              <a:ext uri="{FF2B5EF4-FFF2-40B4-BE49-F238E27FC236}">
                <a16:creationId xmlns:a16="http://schemas.microsoft.com/office/drawing/2014/main" id="{49D4F1CB-9648-F677-57D4-8A2F14FB7487}"/>
              </a:ext>
            </a:extLst>
          </p:cNvPr>
          <p:cNvSpPr>
            <a:spLocks noGrp="1"/>
          </p:cNvSpPr>
          <p:nvPr>
            <p:ph type="body" sz="quarter" idx="20" hasCustomPrompt="1"/>
          </p:nvPr>
        </p:nvSpPr>
        <p:spPr>
          <a:xfrm>
            <a:off x="4259263" y="3305249"/>
            <a:ext cx="4645025" cy="937524"/>
          </a:xfrm>
          <a:prstGeom prst="rect">
            <a:avLst/>
          </a:prstGeom>
        </p:spPr>
        <p:txBody>
          <a:bodyPr lIns="0" tIns="0" rIns="0" bIns="0"/>
          <a:lstStyle>
            <a:lvl1pPr marL="0" indent="0" algn="ctr">
              <a:buNone/>
              <a:defRPr sz="7000" b="1" i="1">
                <a:ln>
                  <a:solidFill>
                    <a:schemeClr val="tx1"/>
                  </a:solidFill>
                </a:ln>
                <a:noFill/>
                <a:latin typeface="TIM Sans" pitchFamily="2" charset="77"/>
              </a:defRPr>
            </a:lvl1pPr>
          </a:lstStyle>
          <a:p>
            <a:pPr lvl="0"/>
            <a:r>
              <a:rPr lang="it-IT"/>
              <a:t>Titolo</a:t>
            </a:r>
          </a:p>
        </p:txBody>
      </p:sp>
    </p:spTree>
    <p:extLst>
      <p:ext uri="{BB962C8B-B14F-4D97-AF65-F5344CB8AC3E}">
        <p14:creationId xmlns:p14="http://schemas.microsoft.com/office/powerpoint/2010/main" val="123079927"/>
      </p:ext>
    </p:extLst>
  </p:cSld>
  <p:clrMapOvr>
    <a:masterClrMapping/>
  </p:clrMapOvr>
  <p:extLst>
    <p:ext uri="{DCECCB84-F9BA-43D5-87BE-67443E8EF086}">
      <p15:sldGuideLst xmlns:p15="http://schemas.microsoft.com/office/powerpoint/2012/main"/>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Segnaposto testo 5">
            <a:extLst>
              <a:ext uri="{FF2B5EF4-FFF2-40B4-BE49-F238E27FC236}">
                <a16:creationId xmlns:a16="http://schemas.microsoft.com/office/drawing/2014/main" id="{3D8A5907-0878-FCBC-1104-BDC284004A1E}"/>
              </a:ext>
            </a:extLst>
          </p:cNvPr>
          <p:cNvSpPr>
            <a:spLocks noGrp="1"/>
          </p:cNvSpPr>
          <p:nvPr>
            <p:ph type="body" sz="quarter" idx="19" hasCustomPrompt="1"/>
          </p:nvPr>
        </p:nvSpPr>
        <p:spPr>
          <a:xfrm>
            <a:off x="418246" y="1119877"/>
            <a:ext cx="4114799" cy="937524"/>
          </a:xfrm>
          <a:prstGeom prst="rect">
            <a:avLst/>
          </a:prstGeom>
        </p:spPr>
        <p:txBody>
          <a:bodyPr lIns="0" tIns="0" rIns="0" bIns="0"/>
          <a:lstStyle>
            <a:lvl1pPr marL="0" indent="0">
              <a:buNone/>
              <a:defRPr sz="7000" b="1" i="0">
                <a:solidFill>
                  <a:schemeClr val="tx1"/>
                </a:solidFill>
                <a:latin typeface="TIM Sans" pitchFamily="2" charset="77"/>
              </a:defRPr>
            </a:lvl1pPr>
          </a:lstStyle>
          <a:p>
            <a:pPr lvl="0"/>
            <a:r>
              <a:rPr lang="it-IT"/>
              <a:t>AGENDA</a:t>
            </a:r>
          </a:p>
        </p:txBody>
      </p:sp>
      <p:sp>
        <p:nvSpPr>
          <p:cNvPr id="8" name="Segnaposto testo 5">
            <a:extLst>
              <a:ext uri="{FF2B5EF4-FFF2-40B4-BE49-F238E27FC236}">
                <a16:creationId xmlns:a16="http://schemas.microsoft.com/office/drawing/2014/main" id="{6C56EA0D-2C6B-D22D-5F87-6A1864E4EE94}"/>
              </a:ext>
            </a:extLst>
          </p:cNvPr>
          <p:cNvSpPr>
            <a:spLocks noGrp="1"/>
          </p:cNvSpPr>
          <p:nvPr>
            <p:ph type="body" sz="quarter" idx="20" hasCustomPrompt="1"/>
          </p:nvPr>
        </p:nvSpPr>
        <p:spPr>
          <a:xfrm>
            <a:off x="418247" y="1714989"/>
            <a:ext cx="3676650" cy="937524"/>
          </a:xfrm>
          <a:prstGeom prst="rect">
            <a:avLst/>
          </a:prstGeom>
        </p:spPr>
        <p:txBody>
          <a:bodyPr lIns="0" tIns="0" rIns="0" bIns="0"/>
          <a:lstStyle>
            <a:lvl1pPr marL="0" indent="0">
              <a:buNone/>
              <a:defRPr sz="7000" b="1" i="1">
                <a:ln>
                  <a:solidFill>
                    <a:schemeClr val="tx1"/>
                  </a:solidFill>
                </a:ln>
                <a:noFill/>
                <a:latin typeface="TIM Sans" pitchFamily="2" charset="77"/>
              </a:defRPr>
            </a:lvl1pPr>
          </a:lstStyle>
          <a:p>
            <a:pPr lvl="0"/>
            <a:r>
              <a:rPr lang="it-IT"/>
              <a:t>Agenda</a:t>
            </a:r>
          </a:p>
        </p:txBody>
      </p:sp>
      <p:sp>
        <p:nvSpPr>
          <p:cNvPr id="9" name="Segnaposto testo 11">
            <a:extLst>
              <a:ext uri="{FF2B5EF4-FFF2-40B4-BE49-F238E27FC236}">
                <a16:creationId xmlns:a16="http://schemas.microsoft.com/office/drawing/2014/main" id="{9FAB5E8F-EA00-4FF3-5B0C-04C9C78CAC17}"/>
              </a:ext>
            </a:extLst>
          </p:cNvPr>
          <p:cNvSpPr>
            <a:spLocks noGrp="1"/>
          </p:cNvSpPr>
          <p:nvPr>
            <p:ph type="body" sz="quarter" idx="21" hasCustomPrompt="1"/>
          </p:nvPr>
        </p:nvSpPr>
        <p:spPr>
          <a:xfrm>
            <a:off x="7729992" y="2057401"/>
            <a:ext cx="4054021" cy="592138"/>
          </a:xfrm>
          <a:prstGeom prst="rect">
            <a:avLst/>
          </a:prstGeom>
        </p:spPr>
        <p:txBody>
          <a:bodyPr anchor="ctr"/>
          <a:lstStyle>
            <a:lvl1pPr marL="0" indent="0">
              <a:buNone/>
              <a:defRPr sz="1400">
                <a:solidFill>
                  <a:schemeClr val="tx1"/>
                </a:solidFill>
                <a:latin typeface="TIM Sans" pitchFamily="2" charset="77"/>
              </a:defRPr>
            </a:lvl1pPr>
          </a:lstStyle>
          <a:p>
            <a:r>
              <a:rPr lang="it-IT"/>
              <a:t>Titolo capitolo</a:t>
            </a:r>
          </a:p>
        </p:txBody>
      </p:sp>
      <p:sp>
        <p:nvSpPr>
          <p:cNvPr id="10" name="Segnaposto testo 2">
            <a:extLst>
              <a:ext uri="{FF2B5EF4-FFF2-40B4-BE49-F238E27FC236}">
                <a16:creationId xmlns:a16="http://schemas.microsoft.com/office/drawing/2014/main" id="{46ED2F20-BC2C-421C-4A98-B760D222838E}"/>
              </a:ext>
            </a:extLst>
          </p:cNvPr>
          <p:cNvSpPr>
            <a:spLocks noGrp="1"/>
          </p:cNvSpPr>
          <p:nvPr>
            <p:ph type="body" sz="quarter" idx="11" hasCustomPrompt="1"/>
          </p:nvPr>
        </p:nvSpPr>
        <p:spPr>
          <a:xfrm>
            <a:off x="7729992" y="2910017"/>
            <a:ext cx="4054021" cy="592138"/>
          </a:xfrm>
          <a:prstGeom prst="rect">
            <a:avLst/>
          </a:prstGeom>
        </p:spPr>
        <p:txBody>
          <a:bodyPr anchor="ctr"/>
          <a:lstStyle>
            <a:lvl1pPr marL="0" indent="0">
              <a:buNone/>
              <a:defRPr sz="1400">
                <a:solidFill>
                  <a:schemeClr val="tx1"/>
                </a:solidFill>
                <a:latin typeface="TI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Titolo capitolo</a:t>
            </a:r>
          </a:p>
        </p:txBody>
      </p:sp>
      <p:sp>
        <p:nvSpPr>
          <p:cNvPr id="11" name="Segnaposto testo 3">
            <a:extLst>
              <a:ext uri="{FF2B5EF4-FFF2-40B4-BE49-F238E27FC236}">
                <a16:creationId xmlns:a16="http://schemas.microsoft.com/office/drawing/2014/main" id="{AD0B86DC-5960-E9BD-E270-983318A2C756}"/>
              </a:ext>
            </a:extLst>
          </p:cNvPr>
          <p:cNvSpPr>
            <a:spLocks noGrp="1"/>
          </p:cNvSpPr>
          <p:nvPr>
            <p:ph type="body" sz="quarter" idx="12" hasCustomPrompt="1"/>
          </p:nvPr>
        </p:nvSpPr>
        <p:spPr>
          <a:xfrm>
            <a:off x="7729992" y="3787347"/>
            <a:ext cx="4054021" cy="592138"/>
          </a:xfrm>
          <a:prstGeom prst="rect">
            <a:avLst/>
          </a:prstGeom>
        </p:spPr>
        <p:txBody>
          <a:bodyPr anchor="ctr"/>
          <a:lstStyle>
            <a:lvl1pPr marL="0" indent="0">
              <a:buNone/>
              <a:defRPr sz="1400">
                <a:solidFill>
                  <a:schemeClr val="tx1"/>
                </a:solidFill>
                <a:latin typeface="TI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Titolo capitolo</a:t>
            </a:r>
          </a:p>
        </p:txBody>
      </p:sp>
      <p:sp>
        <p:nvSpPr>
          <p:cNvPr id="12" name="Segnaposto testo 4">
            <a:extLst>
              <a:ext uri="{FF2B5EF4-FFF2-40B4-BE49-F238E27FC236}">
                <a16:creationId xmlns:a16="http://schemas.microsoft.com/office/drawing/2014/main" id="{16167EAC-EAF4-F662-0951-B2A4AAA24796}"/>
              </a:ext>
            </a:extLst>
          </p:cNvPr>
          <p:cNvSpPr>
            <a:spLocks noGrp="1"/>
          </p:cNvSpPr>
          <p:nvPr>
            <p:ph type="body" sz="quarter" idx="13" hasCustomPrompt="1"/>
          </p:nvPr>
        </p:nvSpPr>
        <p:spPr>
          <a:xfrm>
            <a:off x="7729992" y="4652320"/>
            <a:ext cx="4054021" cy="592138"/>
          </a:xfrm>
          <a:prstGeom prst="rect">
            <a:avLst/>
          </a:prstGeom>
        </p:spPr>
        <p:txBody>
          <a:bodyPr anchor="ctr"/>
          <a:lstStyle>
            <a:lvl1pPr marL="0" indent="0">
              <a:buNone/>
              <a:defRPr sz="1400">
                <a:solidFill>
                  <a:schemeClr val="tx1"/>
                </a:solidFill>
                <a:latin typeface="TI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Titolo capitolo</a:t>
            </a:r>
          </a:p>
        </p:txBody>
      </p:sp>
      <p:sp>
        <p:nvSpPr>
          <p:cNvPr id="13" name="Segnaposto testo 5">
            <a:extLst>
              <a:ext uri="{FF2B5EF4-FFF2-40B4-BE49-F238E27FC236}">
                <a16:creationId xmlns:a16="http://schemas.microsoft.com/office/drawing/2014/main" id="{84C0DE60-5356-79E2-F6DF-499D8BD50074}"/>
              </a:ext>
            </a:extLst>
          </p:cNvPr>
          <p:cNvSpPr>
            <a:spLocks noGrp="1"/>
          </p:cNvSpPr>
          <p:nvPr>
            <p:ph type="body" sz="quarter" idx="15" hasCustomPrompt="1"/>
          </p:nvPr>
        </p:nvSpPr>
        <p:spPr>
          <a:xfrm>
            <a:off x="7104062" y="2137470"/>
            <a:ext cx="432000" cy="432000"/>
          </a:xfrm>
          <a:prstGeom prst="ellipse">
            <a:avLst/>
          </a:prstGeom>
          <a:ln>
            <a:solidFill>
              <a:schemeClr val="tx1"/>
            </a:solidFill>
          </a:ln>
        </p:spPr>
        <p:txBody>
          <a:bodyPr lIns="0" tIns="36000" rIns="0" bIns="0" anchor="ctr"/>
          <a:lstStyle>
            <a:lvl1pPr marL="0" indent="0" algn="ctr">
              <a:buNone/>
              <a:defRPr sz="1400" b="1">
                <a:solidFill>
                  <a:schemeClr val="tx1"/>
                </a:solidFill>
                <a:latin typeface="TIM Sans" pitchFamily="2" charset="77"/>
              </a:defRPr>
            </a:lvl1pPr>
          </a:lstStyle>
          <a:p>
            <a:r>
              <a:rPr lang="it-IT"/>
              <a:t>01</a:t>
            </a:r>
          </a:p>
        </p:txBody>
      </p:sp>
      <p:sp>
        <p:nvSpPr>
          <p:cNvPr id="14" name="Segnaposto testo 5">
            <a:extLst>
              <a:ext uri="{FF2B5EF4-FFF2-40B4-BE49-F238E27FC236}">
                <a16:creationId xmlns:a16="http://schemas.microsoft.com/office/drawing/2014/main" id="{E3A7FEFA-6CC6-2D4C-5C12-1A9A4D554E53}"/>
              </a:ext>
            </a:extLst>
          </p:cNvPr>
          <p:cNvSpPr>
            <a:spLocks noGrp="1"/>
          </p:cNvSpPr>
          <p:nvPr>
            <p:ph type="body" sz="quarter" idx="22" hasCustomPrompt="1"/>
          </p:nvPr>
        </p:nvSpPr>
        <p:spPr>
          <a:xfrm>
            <a:off x="7104062" y="2998081"/>
            <a:ext cx="432000" cy="432000"/>
          </a:xfrm>
          <a:prstGeom prst="ellipse">
            <a:avLst/>
          </a:prstGeom>
          <a:ln>
            <a:solidFill>
              <a:schemeClr val="tx1"/>
            </a:solidFill>
          </a:ln>
        </p:spPr>
        <p:txBody>
          <a:bodyPr lIns="0" tIns="36000" rIns="0" bIns="0" anchor="ctr"/>
          <a:lstStyle>
            <a:lvl1pPr marL="0" indent="0" algn="ctr">
              <a:buNone/>
              <a:defRPr sz="1400" b="1">
                <a:solidFill>
                  <a:schemeClr val="tx1"/>
                </a:solidFill>
                <a:latin typeface="TIM Sans" pitchFamily="2" charset="77"/>
              </a:defRPr>
            </a:lvl1pPr>
          </a:lstStyle>
          <a:p>
            <a:r>
              <a:rPr lang="it-IT"/>
              <a:t>01</a:t>
            </a:r>
          </a:p>
        </p:txBody>
      </p:sp>
      <p:sp>
        <p:nvSpPr>
          <p:cNvPr id="15" name="Segnaposto testo 5">
            <a:extLst>
              <a:ext uri="{FF2B5EF4-FFF2-40B4-BE49-F238E27FC236}">
                <a16:creationId xmlns:a16="http://schemas.microsoft.com/office/drawing/2014/main" id="{D7F55304-D7E8-C61C-745F-59734E08E542}"/>
              </a:ext>
            </a:extLst>
          </p:cNvPr>
          <p:cNvSpPr>
            <a:spLocks noGrp="1"/>
          </p:cNvSpPr>
          <p:nvPr>
            <p:ph type="body" sz="quarter" idx="23" hasCustomPrompt="1"/>
          </p:nvPr>
        </p:nvSpPr>
        <p:spPr>
          <a:xfrm>
            <a:off x="7104062" y="3858693"/>
            <a:ext cx="432000" cy="432000"/>
          </a:xfrm>
          <a:prstGeom prst="ellipse">
            <a:avLst/>
          </a:prstGeom>
          <a:ln>
            <a:solidFill>
              <a:schemeClr val="tx1"/>
            </a:solidFill>
          </a:ln>
        </p:spPr>
        <p:txBody>
          <a:bodyPr lIns="0" tIns="36000" rIns="0" bIns="0" anchor="ctr"/>
          <a:lstStyle>
            <a:lvl1pPr marL="0" indent="0" algn="ctr">
              <a:buNone/>
              <a:defRPr sz="1400" b="1">
                <a:solidFill>
                  <a:schemeClr val="tx1"/>
                </a:solidFill>
                <a:latin typeface="TIM Sans" pitchFamily="2" charset="77"/>
              </a:defRPr>
            </a:lvl1pPr>
          </a:lstStyle>
          <a:p>
            <a:r>
              <a:rPr lang="it-IT"/>
              <a:t>01</a:t>
            </a:r>
          </a:p>
        </p:txBody>
      </p:sp>
      <p:sp>
        <p:nvSpPr>
          <p:cNvPr id="16" name="Segnaposto testo 5">
            <a:extLst>
              <a:ext uri="{FF2B5EF4-FFF2-40B4-BE49-F238E27FC236}">
                <a16:creationId xmlns:a16="http://schemas.microsoft.com/office/drawing/2014/main" id="{78CDED57-D2A1-54C2-AF09-6035E605A504}"/>
              </a:ext>
            </a:extLst>
          </p:cNvPr>
          <p:cNvSpPr>
            <a:spLocks noGrp="1"/>
          </p:cNvSpPr>
          <p:nvPr>
            <p:ph type="body" sz="quarter" idx="24" hasCustomPrompt="1"/>
          </p:nvPr>
        </p:nvSpPr>
        <p:spPr>
          <a:xfrm>
            <a:off x="7104062" y="4724967"/>
            <a:ext cx="432000" cy="432000"/>
          </a:xfrm>
          <a:prstGeom prst="ellipse">
            <a:avLst/>
          </a:prstGeom>
          <a:ln>
            <a:solidFill>
              <a:schemeClr val="tx1"/>
            </a:solidFill>
          </a:ln>
        </p:spPr>
        <p:txBody>
          <a:bodyPr lIns="0" tIns="36000" rIns="0" bIns="0" anchor="ctr"/>
          <a:lstStyle>
            <a:lvl1pPr marL="0" indent="0" algn="ctr">
              <a:buNone/>
              <a:defRPr sz="1400" b="1">
                <a:solidFill>
                  <a:schemeClr val="tx1"/>
                </a:solidFill>
                <a:latin typeface="TIM Sans" pitchFamily="2" charset="77"/>
              </a:defRPr>
            </a:lvl1pPr>
          </a:lstStyle>
          <a:p>
            <a:r>
              <a:rPr lang="it-IT"/>
              <a:t>01</a:t>
            </a:r>
          </a:p>
        </p:txBody>
      </p:sp>
    </p:spTree>
    <p:extLst>
      <p:ext uri="{BB962C8B-B14F-4D97-AF65-F5344CB8AC3E}">
        <p14:creationId xmlns:p14="http://schemas.microsoft.com/office/powerpoint/2010/main" val="115621269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Spaccacapitolo - Visual">
    <p:spTree>
      <p:nvGrpSpPr>
        <p:cNvPr id="1" name=""/>
        <p:cNvGrpSpPr/>
        <p:nvPr/>
      </p:nvGrpSpPr>
      <p:grpSpPr>
        <a:xfrm>
          <a:off x="0" y="0"/>
          <a:ext cx="0" cy="0"/>
          <a:chOff x="0" y="0"/>
          <a:chExt cx="0" cy="0"/>
        </a:xfrm>
      </p:grpSpPr>
      <p:sp>
        <p:nvSpPr>
          <p:cNvPr id="4" name="Segnaposto immagine 6">
            <a:extLst>
              <a:ext uri="{FF2B5EF4-FFF2-40B4-BE49-F238E27FC236}">
                <a16:creationId xmlns:a16="http://schemas.microsoft.com/office/drawing/2014/main" id="{A12C8BA7-E4BF-461A-AF47-2C215EBAE791}"/>
              </a:ext>
            </a:extLst>
          </p:cNvPr>
          <p:cNvSpPr>
            <a:spLocks noGrp="1" noChangeAspect="1"/>
          </p:cNvSpPr>
          <p:nvPr>
            <p:ph type="pic" sz="quarter" idx="10"/>
          </p:nvPr>
        </p:nvSpPr>
        <p:spPr>
          <a:xfrm>
            <a:off x="6029238" y="-4547"/>
            <a:ext cx="6162762" cy="6862550"/>
          </a:xfrm>
          <a:custGeom>
            <a:avLst/>
            <a:gdLst>
              <a:gd name="connsiteX0" fmla="*/ 554370 w 6162668"/>
              <a:gd name="connsiteY0" fmla="*/ 3 h 6862553"/>
              <a:gd name="connsiteX1" fmla="*/ 6162668 w 6162668"/>
              <a:gd name="connsiteY1" fmla="*/ 4554 h 6862553"/>
              <a:gd name="connsiteX2" fmla="*/ 6162668 w 6162668"/>
              <a:gd name="connsiteY2" fmla="*/ 6862553 h 6862553"/>
              <a:gd name="connsiteX3" fmla="*/ 2090869 w 6162668"/>
              <a:gd name="connsiteY3" fmla="*/ 6862553 h 6862553"/>
              <a:gd name="connsiteX4" fmla="*/ 2024066 w 6162668"/>
              <a:gd name="connsiteY4" fmla="*/ 6857618 h 6862553"/>
              <a:gd name="connsiteX5" fmla="*/ 1817833 w 6162668"/>
              <a:gd name="connsiteY5" fmla="*/ 6735554 h 6862553"/>
              <a:gd name="connsiteX6" fmla="*/ 249794 w 6162668"/>
              <a:gd name="connsiteY6" fmla="*/ 4967415 h 6862553"/>
              <a:gd name="connsiteX7" fmla="*/ 2368 w 6162668"/>
              <a:gd name="connsiteY7" fmla="*/ 4332714 h 6862553"/>
              <a:gd name="connsiteX8" fmla="*/ 181 w 6162668"/>
              <a:gd name="connsiteY8" fmla="*/ 373595 h 6862553"/>
              <a:gd name="connsiteX9" fmla="*/ 357850 w 6162668"/>
              <a:gd name="connsiteY9" fmla="*/ 286 h 6862553"/>
              <a:gd name="connsiteX10" fmla="*/ 554370 w 6162668"/>
              <a:gd name="connsiteY10" fmla="*/ 3 h 6862553"/>
              <a:gd name="connsiteX0" fmla="*/ 554370 w 6162668"/>
              <a:gd name="connsiteY0" fmla="*/ 0 h 6862550"/>
              <a:gd name="connsiteX1" fmla="*/ 6162668 w 6162668"/>
              <a:gd name="connsiteY1" fmla="*/ 4551 h 6862550"/>
              <a:gd name="connsiteX2" fmla="*/ 6162668 w 6162668"/>
              <a:gd name="connsiteY2" fmla="*/ 6862550 h 6862550"/>
              <a:gd name="connsiteX3" fmla="*/ 2090869 w 6162668"/>
              <a:gd name="connsiteY3" fmla="*/ 6862550 h 6862550"/>
              <a:gd name="connsiteX4" fmla="*/ 2024066 w 6162668"/>
              <a:gd name="connsiteY4" fmla="*/ 6857615 h 6862550"/>
              <a:gd name="connsiteX5" fmla="*/ 1817833 w 6162668"/>
              <a:gd name="connsiteY5" fmla="*/ 6735551 h 6862550"/>
              <a:gd name="connsiteX6" fmla="*/ 249794 w 6162668"/>
              <a:gd name="connsiteY6" fmla="*/ 4967412 h 6862550"/>
              <a:gd name="connsiteX7" fmla="*/ 2368 w 6162668"/>
              <a:gd name="connsiteY7" fmla="*/ 4332711 h 6862550"/>
              <a:gd name="connsiteX8" fmla="*/ 181 w 6162668"/>
              <a:gd name="connsiteY8" fmla="*/ 373592 h 6862550"/>
              <a:gd name="connsiteX9" fmla="*/ 357850 w 6162668"/>
              <a:gd name="connsiteY9" fmla="*/ 283 h 6862550"/>
              <a:gd name="connsiteX10" fmla="*/ 554370 w 6162668"/>
              <a:gd name="connsiteY10" fmla="*/ 0 h 6862550"/>
              <a:gd name="connsiteX0" fmla="*/ 554434 w 6162732"/>
              <a:gd name="connsiteY0" fmla="*/ 5038 h 6867588"/>
              <a:gd name="connsiteX1" fmla="*/ 6162732 w 6162732"/>
              <a:gd name="connsiteY1" fmla="*/ 9589 h 6867588"/>
              <a:gd name="connsiteX2" fmla="*/ 6162732 w 6162732"/>
              <a:gd name="connsiteY2" fmla="*/ 6867588 h 6867588"/>
              <a:gd name="connsiteX3" fmla="*/ 2090933 w 6162732"/>
              <a:gd name="connsiteY3" fmla="*/ 6867588 h 6867588"/>
              <a:gd name="connsiteX4" fmla="*/ 2024130 w 6162732"/>
              <a:gd name="connsiteY4" fmla="*/ 6862653 h 6867588"/>
              <a:gd name="connsiteX5" fmla="*/ 1817897 w 6162732"/>
              <a:gd name="connsiteY5" fmla="*/ 6740589 h 6867588"/>
              <a:gd name="connsiteX6" fmla="*/ 249858 w 6162732"/>
              <a:gd name="connsiteY6" fmla="*/ 4972450 h 6867588"/>
              <a:gd name="connsiteX7" fmla="*/ 2432 w 6162732"/>
              <a:gd name="connsiteY7" fmla="*/ 4337749 h 6867588"/>
              <a:gd name="connsiteX8" fmla="*/ 245 w 6162732"/>
              <a:gd name="connsiteY8" fmla="*/ 378630 h 6867588"/>
              <a:gd name="connsiteX9" fmla="*/ 283486 w 6162732"/>
              <a:gd name="connsiteY9" fmla="*/ 4 h 6867588"/>
              <a:gd name="connsiteX10" fmla="*/ 554434 w 6162732"/>
              <a:gd name="connsiteY10" fmla="*/ 5038 h 6867588"/>
              <a:gd name="connsiteX0" fmla="*/ 554432 w 6162730"/>
              <a:gd name="connsiteY0" fmla="*/ 1859 h 6864409"/>
              <a:gd name="connsiteX1" fmla="*/ 6162730 w 6162730"/>
              <a:gd name="connsiteY1" fmla="*/ 6410 h 6864409"/>
              <a:gd name="connsiteX2" fmla="*/ 6162730 w 6162730"/>
              <a:gd name="connsiteY2" fmla="*/ 6864409 h 6864409"/>
              <a:gd name="connsiteX3" fmla="*/ 2090931 w 6162730"/>
              <a:gd name="connsiteY3" fmla="*/ 6864409 h 6864409"/>
              <a:gd name="connsiteX4" fmla="*/ 2024128 w 6162730"/>
              <a:gd name="connsiteY4" fmla="*/ 6859474 h 6864409"/>
              <a:gd name="connsiteX5" fmla="*/ 1817895 w 6162730"/>
              <a:gd name="connsiteY5" fmla="*/ 6737410 h 6864409"/>
              <a:gd name="connsiteX6" fmla="*/ 249856 w 6162730"/>
              <a:gd name="connsiteY6" fmla="*/ 4969271 h 6864409"/>
              <a:gd name="connsiteX7" fmla="*/ 2430 w 6162730"/>
              <a:gd name="connsiteY7" fmla="*/ 4334570 h 6864409"/>
              <a:gd name="connsiteX8" fmla="*/ 243 w 6162730"/>
              <a:gd name="connsiteY8" fmla="*/ 375451 h 6864409"/>
              <a:gd name="connsiteX9" fmla="*/ 286659 w 6162730"/>
              <a:gd name="connsiteY9" fmla="*/ 0 h 6864409"/>
              <a:gd name="connsiteX10" fmla="*/ 554432 w 6162730"/>
              <a:gd name="connsiteY10" fmla="*/ 1859 h 6864409"/>
              <a:gd name="connsiteX0" fmla="*/ 554432 w 6162730"/>
              <a:gd name="connsiteY0" fmla="*/ 0 h 6862550"/>
              <a:gd name="connsiteX1" fmla="*/ 6162730 w 6162730"/>
              <a:gd name="connsiteY1" fmla="*/ 4551 h 6862550"/>
              <a:gd name="connsiteX2" fmla="*/ 6162730 w 6162730"/>
              <a:gd name="connsiteY2" fmla="*/ 6862550 h 6862550"/>
              <a:gd name="connsiteX3" fmla="*/ 2090931 w 6162730"/>
              <a:gd name="connsiteY3" fmla="*/ 6862550 h 6862550"/>
              <a:gd name="connsiteX4" fmla="*/ 2024128 w 6162730"/>
              <a:gd name="connsiteY4" fmla="*/ 6857615 h 6862550"/>
              <a:gd name="connsiteX5" fmla="*/ 1817895 w 6162730"/>
              <a:gd name="connsiteY5" fmla="*/ 6735551 h 6862550"/>
              <a:gd name="connsiteX6" fmla="*/ 249856 w 6162730"/>
              <a:gd name="connsiteY6" fmla="*/ 4967412 h 6862550"/>
              <a:gd name="connsiteX7" fmla="*/ 2430 w 6162730"/>
              <a:gd name="connsiteY7" fmla="*/ 4332711 h 6862550"/>
              <a:gd name="connsiteX8" fmla="*/ 243 w 6162730"/>
              <a:gd name="connsiteY8" fmla="*/ 373592 h 6862550"/>
              <a:gd name="connsiteX9" fmla="*/ 286659 w 6162730"/>
              <a:gd name="connsiteY9" fmla="*/ 90216 h 6862550"/>
              <a:gd name="connsiteX10" fmla="*/ 554432 w 6162730"/>
              <a:gd name="connsiteY10" fmla="*/ 0 h 6862550"/>
              <a:gd name="connsiteX0" fmla="*/ 554432 w 6162730"/>
              <a:gd name="connsiteY0" fmla="*/ 0 h 6862550"/>
              <a:gd name="connsiteX1" fmla="*/ 6162730 w 6162730"/>
              <a:gd name="connsiteY1" fmla="*/ 4551 h 6862550"/>
              <a:gd name="connsiteX2" fmla="*/ 6162730 w 6162730"/>
              <a:gd name="connsiteY2" fmla="*/ 6862550 h 6862550"/>
              <a:gd name="connsiteX3" fmla="*/ 2090931 w 6162730"/>
              <a:gd name="connsiteY3" fmla="*/ 6862550 h 6862550"/>
              <a:gd name="connsiteX4" fmla="*/ 2024128 w 6162730"/>
              <a:gd name="connsiteY4" fmla="*/ 6857615 h 6862550"/>
              <a:gd name="connsiteX5" fmla="*/ 1817895 w 6162730"/>
              <a:gd name="connsiteY5" fmla="*/ 6735551 h 6862550"/>
              <a:gd name="connsiteX6" fmla="*/ 249856 w 6162730"/>
              <a:gd name="connsiteY6" fmla="*/ 4967412 h 6862550"/>
              <a:gd name="connsiteX7" fmla="*/ 2430 w 6162730"/>
              <a:gd name="connsiteY7" fmla="*/ 4332711 h 6862550"/>
              <a:gd name="connsiteX8" fmla="*/ 243 w 6162730"/>
              <a:gd name="connsiteY8" fmla="*/ 373592 h 6862550"/>
              <a:gd name="connsiteX9" fmla="*/ 286659 w 6162730"/>
              <a:gd name="connsiteY9" fmla="*/ 4491 h 6862550"/>
              <a:gd name="connsiteX10" fmla="*/ 554432 w 6162730"/>
              <a:gd name="connsiteY10" fmla="*/ 0 h 6862550"/>
              <a:gd name="connsiteX0" fmla="*/ 554464 w 6162762"/>
              <a:gd name="connsiteY0" fmla="*/ 0 h 6862550"/>
              <a:gd name="connsiteX1" fmla="*/ 6162762 w 6162762"/>
              <a:gd name="connsiteY1" fmla="*/ 4551 h 6862550"/>
              <a:gd name="connsiteX2" fmla="*/ 6162762 w 6162762"/>
              <a:gd name="connsiteY2" fmla="*/ 6862550 h 6862550"/>
              <a:gd name="connsiteX3" fmla="*/ 2090963 w 6162762"/>
              <a:gd name="connsiteY3" fmla="*/ 6862550 h 6862550"/>
              <a:gd name="connsiteX4" fmla="*/ 2024160 w 6162762"/>
              <a:gd name="connsiteY4" fmla="*/ 6857615 h 6862550"/>
              <a:gd name="connsiteX5" fmla="*/ 1817927 w 6162762"/>
              <a:gd name="connsiteY5" fmla="*/ 6735551 h 6862550"/>
              <a:gd name="connsiteX6" fmla="*/ 249888 w 6162762"/>
              <a:gd name="connsiteY6" fmla="*/ 4967412 h 6862550"/>
              <a:gd name="connsiteX7" fmla="*/ 2462 w 6162762"/>
              <a:gd name="connsiteY7" fmla="*/ 4332711 h 6862550"/>
              <a:gd name="connsiteX8" fmla="*/ 275 w 6162762"/>
              <a:gd name="connsiteY8" fmla="*/ 373592 h 6862550"/>
              <a:gd name="connsiteX9" fmla="*/ 286691 w 6162762"/>
              <a:gd name="connsiteY9" fmla="*/ 4491 h 6862550"/>
              <a:gd name="connsiteX10" fmla="*/ 554464 w 6162762"/>
              <a:gd name="connsiteY10" fmla="*/ 0 h 686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62762" h="6862550">
                <a:moveTo>
                  <a:pt x="554464" y="0"/>
                </a:moveTo>
                <a:lnTo>
                  <a:pt x="6162762" y="4551"/>
                </a:lnTo>
                <a:lnTo>
                  <a:pt x="6162762" y="6862550"/>
                </a:lnTo>
                <a:lnTo>
                  <a:pt x="2090963" y="6862550"/>
                </a:lnTo>
                <a:lnTo>
                  <a:pt x="2024160" y="6857615"/>
                </a:lnTo>
                <a:cubicBezTo>
                  <a:pt x="1887959" y="6841236"/>
                  <a:pt x="1880898" y="6792040"/>
                  <a:pt x="1817927" y="6735551"/>
                </a:cubicBezTo>
                <a:lnTo>
                  <a:pt x="249888" y="4967412"/>
                </a:lnTo>
                <a:cubicBezTo>
                  <a:pt x="74180" y="4763017"/>
                  <a:pt x="9884" y="4585703"/>
                  <a:pt x="2462" y="4332711"/>
                </a:cubicBezTo>
                <a:cubicBezTo>
                  <a:pt x="1533" y="3615800"/>
                  <a:pt x="8483" y="664695"/>
                  <a:pt x="275" y="373592"/>
                </a:cubicBezTo>
                <a:cubicBezTo>
                  <a:pt x="-7933" y="82489"/>
                  <a:pt x="169141" y="5914"/>
                  <a:pt x="286691" y="4491"/>
                </a:cubicBezTo>
                <a:lnTo>
                  <a:pt x="554464" y="0"/>
                </a:lnTo>
                <a:close/>
              </a:path>
            </a:pathLst>
          </a:custGeom>
        </p:spPr>
        <p:txBody>
          <a:bodyPr wrap="square">
            <a:noAutofit/>
          </a:bodyPr>
          <a:lstStyle/>
          <a:p>
            <a:endParaRPr lang="it-IT"/>
          </a:p>
        </p:txBody>
      </p:sp>
      <p:sp>
        <p:nvSpPr>
          <p:cNvPr id="5" name="Segnaposto testo 5">
            <a:extLst>
              <a:ext uri="{FF2B5EF4-FFF2-40B4-BE49-F238E27FC236}">
                <a16:creationId xmlns:a16="http://schemas.microsoft.com/office/drawing/2014/main" id="{B74486B4-E5B9-454D-89E1-DE600930E023}"/>
              </a:ext>
            </a:extLst>
          </p:cNvPr>
          <p:cNvSpPr>
            <a:spLocks noGrp="1"/>
          </p:cNvSpPr>
          <p:nvPr>
            <p:ph type="body" sz="quarter" idx="11" hasCustomPrompt="1"/>
          </p:nvPr>
        </p:nvSpPr>
        <p:spPr>
          <a:xfrm>
            <a:off x="417514" y="2130963"/>
            <a:ext cx="5421312" cy="528828"/>
          </a:xfrm>
          <a:prstGeom prst="rect">
            <a:avLst/>
          </a:prstGeom>
        </p:spPr>
        <p:txBody>
          <a:bodyPr lIns="0" tIns="0" rIns="0" bIns="0"/>
          <a:lstStyle>
            <a:lvl1pPr marL="0" indent="0" algn="l" defTabSz="914400" rtl="0" eaLnBrk="1" latinLnBrk="0" hangingPunct="1">
              <a:lnSpc>
                <a:spcPts val="5000"/>
              </a:lnSpc>
              <a:spcBef>
                <a:spcPts val="20"/>
              </a:spcBef>
              <a:spcAft>
                <a:spcPts val="20"/>
              </a:spcAft>
              <a:buNone/>
              <a:defRPr lang="it-IT" sz="3200" kern="1200" dirty="0">
                <a:solidFill>
                  <a:schemeClr val="tx1"/>
                </a:solidFill>
                <a:latin typeface="TIM Sans Light" pitchFamily="2" charset="77"/>
                <a:ea typeface="+mn-ea"/>
                <a:cs typeface="+mn-cs"/>
              </a:defRPr>
            </a:lvl1pPr>
          </a:lstStyle>
          <a:p>
            <a:pPr lvl="0"/>
            <a:r>
              <a:rPr lang="it-IT"/>
              <a:t>01</a:t>
            </a:r>
          </a:p>
        </p:txBody>
      </p:sp>
      <p:sp>
        <p:nvSpPr>
          <p:cNvPr id="6" name="Segnaposto testo 9">
            <a:extLst>
              <a:ext uri="{FF2B5EF4-FFF2-40B4-BE49-F238E27FC236}">
                <a16:creationId xmlns:a16="http://schemas.microsoft.com/office/drawing/2014/main" id="{669259A0-9BAE-DD86-660F-E857E3E66024}"/>
              </a:ext>
            </a:extLst>
          </p:cNvPr>
          <p:cNvSpPr>
            <a:spLocks noGrp="1"/>
          </p:cNvSpPr>
          <p:nvPr>
            <p:ph type="body" sz="quarter" idx="12" hasCustomPrompt="1"/>
          </p:nvPr>
        </p:nvSpPr>
        <p:spPr>
          <a:xfrm>
            <a:off x="403200" y="2783970"/>
            <a:ext cx="5421312" cy="657387"/>
          </a:xfrm>
          <a:prstGeom prst="rect">
            <a:avLst/>
          </a:prstGeom>
        </p:spPr>
        <p:txBody>
          <a:bodyPr lIns="0" tIns="0" rIns="0" bIns="0" anchor="t"/>
          <a:lstStyle>
            <a:lvl1pPr marL="0" indent="0">
              <a:lnSpc>
                <a:spcPts val="5000"/>
              </a:lnSpc>
              <a:buNone/>
              <a:defRPr lang="it-IT" sz="5000" kern="1200" dirty="0" smtClean="0">
                <a:solidFill>
                  <a:schemeClr val="tx1"/>
                </a:solidFill>
                <a:latin typeface="TIM Sans Light" pitchFamily="2" charset="77"/>
                <a:ea typeface="+mn-ea"/>
                <a:cs typeface="+mn-cs"/>
              </a:defRPr>
            </a:lvl1pPr>
          </a:lstStyle>
          <a:p>
            <a:pPr lvl="0"/>
            <a:r>
              <a:rPr lang="it-IT"/>
              <a:t>Prima riga</a:t>
            </a:r>
          </a:p>
        </p:txBody>
      </p:sp>
      <p:sp>
        <p:nvSpPr>
          <p:cNvPr id="7" name="Segnaposto testo 9">
            <a:extLst>
              <a:ext uri="{FF2B5EF4-FFF2-40B4-BE49-F238E27FC236}">
                <a16:creationId xmlns:a16="http://schemas.microsoft.com/office/drawing/2014/main" id="{913451F9-84B2-105C-28EE-903ADAE12E41}"/>
              </a:ext>
            </a:extLst>
          </p:cNvPr>
          <p:cNvSpPr>
            <a:spLocks noGrp="1"/>
          </p:cNvSpPr>
          <p:nvPr>
            <p:ph type="body" sz="quarter" idx="13" hasCustomPrompt="1"/>
          </p:nvPr>
        </p:nvSpPr>
        <p:spPr>
          <a:xfrm>
            <a:off x="403200" y="3451235"/>
            <a:ext cx="5421312" cy="657387"/>
          </a:xfrm>
          <a:prstGeom prst="rect">
            <a:avLst/>
          </a:prstGeom>
        </p:spPr>
        <p:txBody>
          <a:bodyPr lIns="0" tIns="0" rIns="0" bIns="0" anchor="t"/>
          <a:lstStyle>
            <a:lvl1pPr marL="0" indent="0">
              <a:lnSpc>
                <a:spcPts val="5000"/>
              </a:lnSpc>
              <a:buNone/>
              <a:defRPr lang="it-IT" sz="5000" b="1" i="1" kern="1200" dirty="0" smtClean="0">
                <a:solidFill>
                  <a:schemeClr val="tx1"/>
                </a:solidFill>
                <a:latin typeface="TIM Sans" pitchFamily="2" charset="77"/>
                <a:ea typeface="+mn-ea"/>
                <a:cs typeface="+mn-cs"/>
              </a:defRPr>
            </a:lvl1pPr>
          </a:lstStyle>
          <a:p>
            <a:pPr lvl="0"/>
            <a:r>
              <a:rPr lang="it-IT"/>
              <a:t>seconda riga</a:t>
            </a:r>
          </a:p>
        </p:txBody>
      </p:sp>
    </p:spTree>
    <p:extLst>
      <p:ext uri="{BB962C8B-B14F-4D97-AF65-F5344CB8AC3E}">
        <p14:creationId xmlns:p14="http://schemas.microsoft.com/office/powerpoint/2010/main" val="83059958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Interna - Quote">
    <p:spTree>
      <p:nvGrpSpPr>
        <p:cNvPr id="1" name=""/>
        <p:cNvGrpSpPr/>
        <p:nvPr/>
      </p:nvGrpSpPr>
      <p:grpSpPr>
        <a:xfrm>
          <a:off x="0" y="0"/>
          <a:ext cx="0" cy="0"/>
          <a:chOff x="0" y="0"/>
          <a:chExt cx="0" cy="0"/>
        </a:xfrm>
      </p:grpSpPr>
      <p:sp>
        <p:nvSpPr>
          <p:cNvPr id="7" name="Segnaposto testo 6">
            <a:extLst>
              <a:ext uri="{FF2B5EF4-FFF2-40B4-BE49-F238E27FC236}">
                <a16:creationId xmlns:a16="http://schemas.microsoft.com/office/drawing/2014/main" id="{945F40B2-C3FE-3D85-0AAF-4372C13E51FA}"/>
              </a:ext>
            </a:extLst>
          </p:cNvPr>
          <p:cNvSpPr>
            <a:spLocks noGrp="1"/>
          </p:cNvSpPr>
          <p:nvPr>
            <p:ph type="body" sz="quarter" idx="10" hasCustomPrompt="1"/>
          </p:nvPr>
        </p:nvSpPr>
        <p:spPr>
          <a:xfrm>
            <a:off x="412750" y="872455"/>
            <a:ext cx="11366499" cy="4857226"/>
          </a:xfrm>
          <a:prstGeom prst="rect">
            <a:avLst/>
          </a:prstGeom>
        </p:spPr>
        <p:txBody>
          <a:bodyPr anchor="ctr"/>
          <a:lstStyle>
            <a:lvl1pPr marL="0" indent="0" algn="ctr">
              <a:lnSpc>
                <a:spcPts val="8000"/>
              </a:lnSpc>
              <a:buNone/>
              <a:defRPr sz="7200" b="0">
                <a:solidFill>
                  <a:schemeClr val="tx1"/>
                </a:solidFill>
                <a:latin typeface="TIM Sans" pitchFamily="2" charset="77"/>
              </a:defRPr>
            </a:lvl1pPr>
            <a:lvl2pPr>
              <a:defRPr sz="7200" b="1">
                <a:solidFill>
                  <a:schemeClr val="bg1"/>
                </a:solidFill>
                <a:latin typeface="TIM Sans" pitchFamily="2" charset="77"/>
              </a:defRPr>
            </a:lvl2pPr>
            <a:lvl3pPr>
              <a:defRPr sz="7200" b="1">
                <a:solidFill>
                  <a:schemeClr val="bg1"/>
                </a:solidFill>
                <a:latin typeface="TIM Sans" pitchFamily="2" charset="77"/>
              </a:defRPr>
            </a:lvl3pPr>
            <a:lvl4pPr>
              <a:defRPr sz="7200" b="1">
                <a:solidFill>
                  <a:schemeClr val="bg1"/>
                </a:solidFill>
                <a:latin typeface="TIM Sans" pitchFamily="2" charset="77"/>
              </a:defRPr>
            </a:lvl4pPr>
            <a:lvl5pPr>
              <a:defRPr sz="7200" b="1">
                <a:solidFill>
                  <a:schemeClr val="bg1"/>
                </a:solidFill>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endParaRPr lang="it-IT"/>
          </a:p>
        </p:txBody>
      </p:sp>
    </p:spTree>
    <p:extLst>
      <p:ext uri="{BB962C8B-B14F-4D97-AF65-F5344CB8AC3E}">
        <p14:creationId xmlns:p14="http://schemas.microsoft.com/office/powerpoint/2010/main" val="226299944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Interna - Titolo + Descrizione + Visual">
    <p:bg>
      <p:bgPr>
        <a:solidFill>
          <a:srgbClr val="042DEF"/>
        </a:solidFill>
        <a:effectLst/>
      </p:bgPr>
    </p:bg>
    <p:spTree>
      <p:nvGrpSpPr>
        <p:cNvPr id="1" name=""/>
        <p:cNvGrpSpPr/>
        <p:nvPr/>
      </p:nvGrpSpPr>
      <p:grpSpPr>
        <a:xfrm>
          <a:off x="0" y="0"/>
          <a:ext cx="0" cy="0"/>
          <a:chOff x="0" y="0"/>
          <a:chExt cx="0" cy="0"/>
        </a:xfrm>
      </p:grpSpPr>
      <p:sp>
        <p:nvSpPr>
          <p:cNvPr id="11" name="Segnaposto immagine 10">
            <a:extLst>
              <a:ext uri="{FF2B5EF4-FFF2-40B4-BE49-F238E27FC236}">
                <a16:creationId xmlns:a16="http://schemas.microsoft.com/office/drawing/2014/main" id="{A6A381C5-B7D5-55F3-8864-60087DA1C14E}"/>
              </a:ext>
            </a:extLst>
          </p:cNvPr>
          <p:cNvSpPr>
            <a:spLocks noGrp="1" noChangeAspect="1"/>
          </p:cNvSpPr>
          <p:nvPr>
            <p:ph type="pic" sz="quarter" idx="10"/>
          </p:nvPr>
        </p:nvSpPr>
        <p:spPr>
          <a:xfrm>
            <a:off x="6440488" y="616118"/>
            <a:ext cx="5751512" cy="5444958"/>
          </a:xfrm>
          <a:custGeom>
            <a:avLst/>
            <a:gdLst>
              <a:gd name="connsiteX0" fmla="*/ 655866 w 5751512"/>
              <a:gd name="connsiteY0" fmla="*/ 8 h 5444958"/>
              <a:gd name="connsiteX1" fmla="*/ 5577895 w 5751512"/>
              <a:gd name="connsiteY1" fmla="*/ 10093 h 5444958"/>
              <a:gd name="connsiteX2" fmla="*/ 5751512 w 5751512"/>
              <a:gd name="connsiteY2" fmla="*/ 10416 h 5444958"/>
              <a:gd name="connsiteX3" fmla="*/ 5751512 w 5751512"/>
              <a:gd name="connsiteY3" fmla="*/ 5435855 h 5444958"/>
              <a:gd name="connsiteX4" fmla="*/ 1265237 w 5751512"/>
              <a:gd name="connsiteY4" fmla="*/ 5444958 h 5444958"/>
              <a:gd name="connsiteX5" fmla="*/ 1014412 w 5751512"/>
              <a:gd name="connsiteY5" fmla="*/ 5349708 h 5444958"/>
              <a:gd name="connsiteX6" fmla="*/ 234302 w 5751512"/>
              <a:gd name="connsiteY6" fmla="*/ 4569884 h 5444958"/>
              <a:gd name="connsiteX7" fmla="*/ 13182 w 5751512"/>
              <a:gd name="connsiteY7" fmla="*/ 4158006 h 5444958"/>
              <a:gd name="connsiteX8" fmla="*/ 0 w 5751512"/>
              <a:gd name="connsiteY8" fmla="*/ 4049648 h 5444958"/>
              <a:gd name="connsiteX9" fmla="*/ 0 w 5751512"/>
              <a:gd name="connsiteY9" fmla="*/ 2323955 h 5444958"/>
              <a:gd name="connsiteX10" fmla="*/ 447 w 5751512"/>
              <a:gd name="connsiteY10" fmla="*/ 2173452 h 5444958"/>
              <a:gd name="connsiteX11" fmla="*/ 3445 w 5751512"/>
              <a:gd name="connsiteY11" fmla="*/ 350040 h 5444958"/>
              <a:gd name="connsiteX12" fmla="*/ 339875 w 5751512"/>
              <a:gd name="connsiteY12" fmla="*/ 671 h 5444958"/>
              <a:gd name="connsiteX13" fmla="*/ 655866 w 5751512"/>
              <a:gd name="connsiteY13" fmla="*/ 8 h 5444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51512" h="5444958">
                <a:moveTo>
                  <a:pt x="655866" y="8"/>
                </a:moveTo>
                <a:cubicBezTo>
                  <a:pt x="1543558" y="262"/>
                  <a:pt x="4035434" y="7137"/>
                  <a:pt x="5577895" y="10093"/>
                </a:cubicBezTo>
                <a:lnTo>
                  <a:pt x="5751512" y="10416"/>
                </a:lnTo>
                <a:lnTo>
                  <a:pt x="5751512" y="5435855"/>
                </a:lnTo>
                <a:lnTo>
                  <a:pt x="1265237" y="5444958"/>
                </a:lnTo>
                <a:cubicBezTo>
                  <a:pt x="1142470" y="5442841"/>
                  <a:pt x="1076854" y="5405800"/>
                  <a:pt x="1014412" y="5349708"/>
                </a:cubicBezTo>
                <a:lnTo>
                  <a:pt x="234302" y="4569884"/>
                </a:lnTo>
                <a:cubicBezTo>
                  <a:pt x="117733" y="4435271"/>
                  <a:pt x="44026" y="4295299"/>
                  <a:pt x="13182" y="4158006"/>
                </a:cubicBezTo>
                <a:lnTo>
                  <a:pt x="0" y="4049648"/>
                </a:lnTo>
                <a:lnTo>
                  <a:pt x="0" y="2323955"/>
                </a:lnTo>
                <a:lnTo>
                  <a:pt x="447" y="2173452"/>
                </a:lnTo>
                <a:cubicBezTo>
                  <a:pt x="3046" y="1296184"/>
                  <a:pt x="5507" y="423089"/>
                  <a:pt x="3445" y="350040"/>
                </a:cubicBezTo>
                <a:cubicBezTo>
                  <a:pt x="-679" y="203942"/>
                  <a:pt x="122938" y="3972"/>
                  <a:pt x="339875" y="671"/>
                </a:cubicBezTo>
                <a:cubicBezTo>
                  <a:pt x="373772" y="155"/>
                  <a:pt x="485156" y="-41"/>
                  <a:pt x="655866" y="8"/>
                </a:cubicBezTo>
                <a:close/>
              </a:path>
            </a:pathLst>
          </a:custGeom>
        </p:spPr>
        <p:txBody>
          <a:bodyPr wrap="square">
            <a:noAutofit/>
          </a:bodyPr>
          <a:lstStyle/>
          <a:p>
            <a:endParaRPr lang="it-IT"/>
          </a:p>
        </p:txBody>
      </p:sp>
      <p:sp>
        <p:nvSpPr>
          <p:cNvPr id="7" name="Segnaposto testo 8">
            <a:extLst>
              <a:ext uri="{FF2B5EF4-FFF2-40B4-BE49-F238E27FC236}">
                <a16:creationId xmlns:a16="http://schemas.microsoft.com/office/drawing/2014/main" id="{CDF5A324-D70A-3F26-F889-F82493BD3BAC}"/>
              </a:ext>
            </a:extLst>
          </p:cNvPr>
          <p:cNvSpPr>
            <a:spLocks noGrp="1"/>
          </p:cNvSpPr>
          <p:nvPr>
            <p:ph type="body" sz="quarter" idx="11" hasCustomPrompt="1"/>
          </p:nvPr>
        </p:nvSpPr>
        <p:spPr>
          <a:xfrm>
            <a:off x="399745" y="3597171"/>
            <a:ext cx="5588305" cy="1420424"/>
          </a:xfrm>
          <a:prstGeom prst="rect">
            <a:avLst/>
          </a:prstGeom>
        </p:spPr>
        <p:txBody>
          <a:bodyPr lIns="0" tIns="0" rIns="0" bIns="0" anchor="t"/>
          <a:lstStyle>
            <a:lvl1pPr marL="0" indent="0">
              <a:lnSpc>
                <a:spcPts val="2300"/>
              </a:lnSpc>
              <a:spcBef>
                <a:spcPts val="0"/>
              </a:spcBef>
              <a:buNone/>
              <a:defRPr sz="1200" b="0" i="0">
                <a:solidFill>
                  <a:schemeClr val="tx1"/>
                </a:solidFill>
                <a:latin typeface="TIM Sans Thin" pitchFamily="2" charset="77"/>
              </a:defRPr>
            </a:lvl1pPr>
            <a:lvl2pPr>
              <a:lnSpc>
                <a:spcPts val="4500"/>
              </a:lnSpc>
              <a:defRPr sz="5000">
                <a:latin typeface="TIM Sans" pitchFamily="2" charset="77"/>
              </a:defRPr>
            </a:lvl2pPr>
            <a:lvl3pPr>
              <a:lnSpc>
                <a:spcPts val="4500"/>
              </a:lnSpc>
              <a:defRPr sz="5000">
                <a:latin typeface="TIM Sans" pitchFamily="2" charset="77"/>
              </a:defRPr>
            </a:lvl3pPr>
            <a:lvl4pPr>
              <a:lnSpc>
                <a:spcPts val="4500"/>
              </a:lnSpc>
              <a:defRPr sz="5000">
                <a:latin typeface="TIM Sans" pitchFamily="2" charset="77"/>
              </a:defRPr>
            </a:lvl4pPr>
            <a:lvl5pPr>
              <a:lnSpc>
                <a:spcPts val="4500"/>
              </a:lnSpc>
              <a:defRPr sz="5000">
                <a:latin typeface="TIM Sans" pitchFamily="2" charset="77"/>
              </a:defRPr>
            </a:lvl5pPr>
          </a:lstStyle>
          <a:p>
            <a:pPr>
              <a:lnSpc>
                <a:spcPts val="2300"/>
              </a:lnSpc>
            </a:pP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a:t>
            </a:r>
            <a:endParaRPr lang="it-IT" sz="1200">
              <a:latin typeface="TIM Sans Thin" pitchFamily="2" charset="77"/>
            </a:endParaRPr>
          </a:p>
        </p:txBody>
      </p:sp>
      <p:sp>
        <p:nvSpPr>
          <p:cNvPr id="8" name="Segnaposto testo 9">
            <a:extLst>
              <a:ext uri="{FF2B5EF4-FFF2-40B4-BE49-F238E27FC236}">
                <a16:creationId xmlns:a16="http://schemas.microsoft.com/office/drawing/2014/main" id="{80E718C9-A693-AB0C-E07E-248933769227}"/>
              </a:ext>
            </a:extLst>
          </p:cNvPr>
          <p:cNvSpPr>
            <a:spLocks noGrp="1"/>
          </p:cNvSpPr>
          <p:nvPr>
            <p:ph type="body" sz="quarter" idx="12" hasCustomPrompt="1"/>
          </p:nvPr>
        </p:nvSpPr>
        <p:spPr>
          <a:xfrm>
            <a:off x="403200" y="2259071"/>
            <a:ext cx="5421312" cy="657387"/>
          </a:xfrm>
          <a:prstGeom prst="rect">
            <a:avLst/>
          </a:prstGeom>
        </p:spPr>
        <p:txBody>
          <a:bodyPr lIns="0" tIns="0" rIns="0" bIns="0" anchor="b"/>
          <a:lstStyle>
            <a:lvl1pPr marL="0" indent="0">
              <a:lnSpc>
                <a:spcPts val="3500"/>
              </a:lnSpc>
              <a:buNone/>
              <a:defRPr lang="it-IT" sz="3500" b="0" i="0" kern="1200" dirty="0" smtClean="0">
                <a:solidFill>
                  <a:schemeClr val="tx1"/>
                </a:solidFill>
                <a:latin typeface="TIM Sans" pitchFamily="2" charset="77"/>
                <a:ea typeface="+mn-ea"/>
                <a:cs typeface="+mn-cs"/>
              </a:defRPr>
            </a:lvl1pPr>
          </a:lstStyle>
          <a:p>
            <a:pPr lvl="0"/>
            <a:r>
              <a:rPr lang="it-IT" err="1"/>
              <a:t>Lorem</a:t>
            </a:r>
            <a:r>
              <a:rPr lang="it-IT"/>
              <a:t> </a:t>
            </a:r>
            <a:r>
              <a:rPr lang="it-IT" err="1"/>
              <a:t>ipsum</a:t>
            </a:r>
            <a:r>
              <a:rPr lang="it-IT"/>
              <a:t> </a:t>
            </a:r>
            <a:r>
              <a:rPr lang="it-IT" err="1"/>
              <a:t>amet</a:t>
            </a:r>
            <a:r>
              <a:rPr lang="it-IT"/>
              <a:t>,</a:t>
            </a:r>
          </a:p>
        </p:txBody>
      </p:sp>
      <p:sp>
        <p:nvSpPr>
          <p:cNvPr id="14" name="Segnaposto testo 9">
            <a:extLst>
              <a:ext uri="{FF2B5EF4-FFF2-40B4-BE49-F238E27FC236}">
                <a16:creationId xmlns:a16="http://schemas.microsoft.com/office/drawing/2014/main" id="{1AD15DC2-1F34-1DBB-EEFA-EB168E09680C}"/>
              </a:ext>
            </a:extLst>
          </p:cNvPr>
          <p:cNvSpPr>
            <a:spLocks noGrp="1"/>
          </p:cNvSpPr>
          <p:nvPr>
            <p:ph type="body" sz="quarter" idx="13" hasCustomPrompt="1"/>
          </p:nvPr>
        </p:nvSpPr>
        <p:spPr>
          <a:xfrm>
            <a:off x="403200" y="2939783"/>
            <a:ext cx="5421312" cy="657387"/>
          </a:xfrm>
          <a:prstGeom prst="rect">
            <a:avLst/>
          </a:prstGeom>
        </p:spPr>
        <p:txBody>
          <a:bodyPr lIns="0" tIns="0" rIns="0" bIns="0" anchor="t"/>
          <a:lstStyle>
            <a:lvl1pPr marL="0" indent="0">
              <a:lnSpc>
                <a:spcPts val="3500"/>
              </a:lnSpc>
              <a:buNone/>
              <a:defRPr lang="it-IT" sz="3500" b="0" i="1" kern="1200" dirty="0" smtClean="0">
                <a:solidFill>
                  <a:schemeClr val="tx1"/>
                </a:solidFill>
                <a:effectLst/>
                <a:latin typeface="TIM Sans Thin" pitchFamily="2" charset="77"/>
                <a:ea typeface="+mn-ea"/>
                <a:cs typeface="+mn-cs"/>
              </a:defRPr>
            </a:lvl1pPr>
          </a:lstStyle>
          <a:p>
            <a:pPr lvl="0"/>
            <a:r>
              <a:rPr lang="it-IT" err="1"/>
              <a:t>consectuter</a:t>
            </a:r>
            <a:r>
              <a:rPr lang="it-IT"/>
              <a:t> dolor </a:t>
            </a:r>
            <a:r>
              <a:rPr lang="it-IT" err="1"/>
              <a:t>elit</a:t>
            </a:r>
            <a:endParaRPr lang="it-IT"/>
          </a:p>
        </p:txBody>
      </p:sp>
    </p:spTree>
    <p:extLst>
      <p:ext uri="{BB962C8B-B14F-4D97-AF65-F5344CB8AC3E}">
        <p14:creationId xmlns:p14="http://schemas.microsoft.com/office/powerpoint/2010/main" val="985904595"/>
      </p:ext>
    </p:extLst>
  </p:cSld>
  <p:clrMapOvr>
    <a:masterClrMapping/>
  </p:clrMapOvr>
  <p:extLst>
    <p:ext uri="{DCECCB84-F9BA-43D5-87BE-67443E8EF086}">
      <p15:sldGuideLst xmlns:p15="http://schemas.microsoft.com/office/powerpoint/2012/main"/>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Interna - Contatti">
    <p:spTree>
      <p:nvGrpSpPr>
        <p:cNvPr id="1" name=""/>
        <p:cNvGrpSpPr/>
        <p:nvPr/>
      </p:nvGrpSpPr>
      <p:grpSpPr>
        <a:xfrm>
          <a:off x="0" y="0"/>
          <a:ext cx="0" cy="0"/>
          <a:chOff x="0" y="0"/>
          <a:chExt cx="0" cy="0"/>
        </a:xfrm>
      </p:grpSpPr>
      <p:sp>
        <p:nvSpPr>
          <p:cNvPr id="4" name="Segnaposto testo 8">
            <a:extLst>
              <a:ext uri="{FF2B5EF4-FFF2-40B4-BE49-F238E27FC236}">
                <a16:creationId xmlns:a16="http://schemas.microsoft.com/office/drawing/2014/main" id="{FC1D5FB0-5EA3-5338-6634-44879F070C7E}"/>
              </a:ext>
            </a:extLst>
          </p:cNvPr>
          <p:cNvSpPr>
            <a:spLocks noGrp="1"/>
          </p:cNvSpPr>
          <p:nvPr>
            <p:ph type="body" sz="quarter" idx="16" hasCustomPrompt="1"/>
          </p:nvPr>
        </p:nvSpPr>
        <p:spPr>
          <a:xfrm>
            <a:off x="407988" y="2774401"/>
            <a:ext cx="5580062" cy="353009"/>
          </a:xfrm>
          <a:prstGeom prst="rect">
            <a:avLst/>
          </a:prstGeom>
        </p:spPr>
        <p:txBody>
          <a:bodyPr lIns="0" anchor="b"/>
          <a:lstStyle>
            <a:lvl1pPr marL="0" indent="0" algn="l" defTabSz="914400" rtl="0" eaLnBrk="1" latinLnBrk="0" hangingPunct="1">
              <a:buNone/>
              <a:defRPr lang="it-IT" sz="1400" b="0" i="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5" name="Segnaposto testo 8">
            <a:extLst>
              <a:ext uri="{FF2B5EF4-FFF2-40B4-BE49-F238E27FC236}">
                <a16:creationId xmlns:a16="http://schemas.microsoft.com/office/drawing/2014/main" id="{C710481A-7CE0-16EE-99B0-AA4B086CD7B4}"/>
              </a:ext>
            </a:extLst>
          </p:cNvPr>
          <p:cNvSpPr>
            <a:spLocks noGrp="1"/>
          </p:cNvSpPr>
          <p:nvPr>
            <p:ph type="body" sz="quarter" idx="11" hasCustomPrompt="1"/>
          </p:nvPr>
        </p:nvSpPr>
        <p:spPr>
          <a:xfrm>
            <a:off x="1379538" y="3470040"/>
            <a:ext cx="4608512" cy="499255"/>
          </a:xfrm>
          <a:prstGeom prst="rect">
            <a:avLst/>
          </a:prstGeom>
        </p:spPr>
        <p:txBody>
          <a:bodyPr lIns="0" anchor="ctr"/>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TELEFONO</a:t>
            </a:r>
          </a:p>
        </p:txBody>
      </p:sp>
      <p:sp>
        <p:nvSpPr>
          <p:cNvPr id="6" name="Segnaposto testo 8">
            <a:extLst>
              <a:ext uri="{FF2B5EF4-FFF2-40B4-BE49-F238E27FC236}">
                <a16:creationId xmlns:a16="http://schemas.microsoft.com/office/drawing/2014/main" id="{39AB9570-3B30-14A0-0463-86217CDDCC50}"/>
              </a:ext>
            </a:extLst>
          </p:cNvPr>
          <p:cNvSpPr>
            <a:spLocks noGrp="1"/>
          </p:cNvSpPr>
          <p:nvPr>
            <p:ph type="body" sz="quarter" idx="17" hasCustomPrompt="1"/>
          </p:nvPr>
        </p:nvSpPr>
        <p:spPr>
          <a:xfrm>
            <a:off x="1379538" y="4118865"/>
            <a:ext cx="4608512" cy="499255"/>
          </a:xfrm>
          <a:prstGeom prst="rect">
            <a:avLst/>
          </a:prstGeom>
        </p:spPr>
        <p:txBody>
          <a:bodyPr lIns="0" anchor="ctr"/>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MAIL</a:t>
            </a:r>
          </a:p>
        </p:txBody>
      </p:sp>
      <p:sp>
        <p:nvSpPr>
          <p:cNvPr id="7" name="Segnaposto immagine 5">
            <a:extLst>
              <a:ext uri="{FF2B5EF4-FFF2-40B4-BE49-F238E27FC236}">
                <a16:creationId xmlns:a16="http://schemas.microsoft.com/office/drawing/2014/main" id="{28294974-BE0C-0F4F-FDF4-9B52BAE11E54}"/>
              </a:ext>
            </a:extLst>
          </p:cNvPr>
          <p:cNvSpPr>
            <a:spLocks noGrp="1" noChangeAspect="1"/>
          </p:cNvSpPr>
          <p:nvPr>
            <p:ph type="pic" sz="quarter" idx="77" hasCustomPrompt="1"/>
          </p:nvPr>
        </p:nvSpPr>
        <p:spPr>
          <a:xfrm>
            <a:off x="673834" y="3521667"/>
            <a:ext cx="396000" cy="396000"/>
          </a:xfrm>
          <a:prstGeom prst="rect">
            <a:avLst/>
          </a:prstGeom>
        </p:spPr>
        <p:txBody>
          <a:bodyPr/>
          <a:lstStyle>
            <a:lvl1pPr marL="0" indent="0">
              <a:buNone/>
              <a:defRPr sz="800">
                <a:solidFill>
                  <a:schemeClr val="tx1"/>
                </a:solidFill>
                <a:latin typeface="TIM Sans" pitchFamily="2" charset="77"/>
              </a:defRPr>
            </a:lvl1pPr>
          </a:lstStyle>
          <a:p>
            <a:r>
              <a:rPr lang="it-IT" err="1"/>
              <a:t>iconaz</a:t>
            </a:r>
            <a:endParaRPr lang="it-IT"/>
          </a:p>
        </p:txBody>
      </p:sp>
      <p:sp>
        <p:nvSpPr>
          <p:cNvPr id="8" name="Segnaposto immagine 5">
            <a:extLst>
              <a:ext uri="{FF2B5EF4-FFF2-40B4-BE49-F238E27FC236}">
                <a16:creationId xmlns:a16="http://schemas.microsoft.com/office/drawing/2014/main" id="{5A9C60DD-C63E-25C1-AB4B-0F823DFBE083}"/>
              </a:ext>
            </a:extLst>
          </p:cNvPr>
          <p:cNvSpPr>
            <a:spLocks noGrp="1" noChangeAspect="1"/>
          </p:cNvSpPr>
          <p:nvPr>
            <p:ph type="pic" sz="quarter" idx="78" hasCustomPrompt="1"/>
          </p:nvPr>
        </p:nvSpPr>
        <p:spPr>
          <a:xfrm>
            <a:off x="673834" y="4180652"/>
            <a:ext cx="396000" cy="396000"/>
          </a:xfrm>
          <a:prstGeom prst="rect">
            <a:avLst/>
          </a:prstGeom>
        </p:spPr>
        <p:txBody>
          <a:bodyPr/>
          <a:lstStyle>
            <a:lvl1pPr marL="0" indent="0">
              <a:buNone/>
              <a:defRPr sz="800">
                <a:solidFill>
                  <a:schemeClr val="tx1"/>
                </a:solidFill>
                <a:latin typeface="TIM Sans" pitchFamily="2" charset="77"/>
              </a:defRPr>
            </a:lvl1pPr>
          </a:lstStyle>
          <a:p>
            <a:r>
              <a:rPr lang="it-IT" err="1"/>
              <a:t>iconaz</a:t>
            </a:r>
            <a:endParaRPr lang="it-IT"/>
          </a:p>
        </p:txBody>
      </p:sp>
      <p:sp>
        <p:nvSpPr>
          <p:cNvPr id="9" name="Segnaposto testo 8">
            <a:extLst>
              <a:ext uri="{FF2B5EF4-FFF2-40B4-BE49-F238E27FC236}">
                <a16:creationId xmlns:a16="http://schemas.microsoft.com/office/drawing/2014/main" id="{4129FB84-2E10-FA0A-EB61-AD24FFA6A2DA}"/>
              </a:ext>
            </a:extLst>
          </p:cNvPr>
          <p:cNvSpPr>
            <a:spLocks noGrp="1"/>
          </p:cNvSpPr>
          <p:nvPr>
            <p:ph type="body" sz="quarter" idx="79" hasCustomPrompt="1"/>
          </p:nvPr>
        </p:nvSpPr>
        <p:spPr>
          <a:xfrm>
            <a:off x="1379538" y="4767327"/>
            <a:ext cx="4608512" cy="499255"/>
          </a:xfrm>
          <a:prstGeom prst="rect">
            <a:avLst/>
          </a:prstGeom>
        </p:spPr>
        <p:txBody>
          <a:bodyPr lIns="0" anchor="ctr"/>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DATA</a:t>
            </a:r>
          </a:p>
        </p:txBody>
      </p:sp>
      <p:sp>
        <p:nvSpPr>
          <p:cNvPr id="10" name="Segnaposto immagine 5">
            <a:extLst>
              <a:ext uri="{FF2B5EF4-FFF2-40B4-BE49-F238E27FC236}">
                <a16:creationId xmlns:a16="http://schemas.microsoft.com/office/drawing/2014/main" id="{FAE9ED81-1055-00BD-B956-14CD16DF90D4}"/>
              </a:ext>
            </a:extLst>
          </p:cNvPr>
          <p:cNvSpPr>
            <a:spLocks noGrp="1" noChangeAspect="1"/>
          </p:cNvSpPr>
          <p:nvPr>
            <p:ph type="pic" sz="quarter" idx="80" hasCustomPrompt="1"/>
          </p:nvPr>
        </p:nvSpPr>
        <p:spPr>
          <a:xfrm>
            <a:off x="673834" y="4829114"/>
            <a:ext cx="396000" cy="396000"/>
          </a:xfrm>
          <a:prstGeom prst="rect">
            <a:avLst/>
          </a:prstGeom>
        </p:spPr>
        <p:txBody>
          <a:bodyPr/>
          <a:lstStyle>
            <a:lvl1pPr marL="0" indent="0">
              <a:buNone/>
              <a:defRPr sz="800">
                <a:solidFill>
                  <a:schemeClr val="tx1"/>
                </a:solidFill>
                <a:latin typeface="TIM Sans" pitchFamily="2" charset="77"/>
              </a:defRPr>
            </a:lvl1pPr>
          </a:lstStyle>
          <a:p>
            <a:r>
              <a:rPr lang="it-IT" err="1"/>
              <a:t>iconaz</a:t>
            </a:r>
            <a:endParaRPr lang="it-IT"/>
          </a:p>
        </p:txBody>
      </p:sp>
      <p:sp>
        <p:nvSpPr>
          <p:cNvPr id="11" name="Segnaposto immagine 5">
            <a:extLst>
              <a:ext uri="{FF2B5EF4-FFF2-40B4-BE49-F238E27FC236}">
                <a16:creationId xmlns:a16="http://schemas.microsoft.com/office/drawing/2014/main" id="{E2514EAE-3166-4BE9-9D57-9BF1AFD95C02}"/>
              </a:ext>
            </a:extLst>
          </p:cNvPr>
          <p:cNvSpPr>
            <a:spLocks noGrp="1" noChangeAspect="1"/>
          </p:cNvSpPr>
          <p:nvPr>
            <p:ph type="pic" sz="quarter" idx="81" hasCustomPrompt="1"/>
          </p:nvPr>
        </p:nvSpPr>
        <p:spPr>
          <a:xfrm>
            <a:off x="1379538" y="5455888"/>
            <a:ext cx="396000" cy="396000"/>
          </a:xfrm>
          <a:prstGeom prst="rect">
            <a:avLst/>
          </a:prstGeom>
        </p:spPr>
        <p:txBody>
          <a:bodyPr/>
          <a:lstStyle>
            <a:lvl1pPr marL="0" indent="0">
              <a:buNone/>
              <a:defRPr sz="800">
                <a:solidFill>
                  <a:schemeClr val="tx1"/>
                </a:solidFill>
                <a:latin typeface="TIM Sans" pitchFamily="2" charset="77"/>
              </a:defRPr>
            </a:lvl1pPr>
          </a:lstStyle>
          <a:p>
            <a:r>
              <a:rPr lang="it-IT" err="1"/>
              <a:t>iconaz</a:t>
            </a:r>
            <a:endParaRPr lang="it-IT"/>
          </a:p>
        </p:txBody>
      </p:sp>
      <p:sp>
        <p:nvSpPr>
          <p:cNvPr id="12" name="Segnaposto immagine 5">
            <a:extLst>
              <a:ext uri="{FF2B5EF4-FFF2-40B4-BE49-F238E27FC236}">
                <a16:creationId xmlns:a16="http://schemas.microsoft.com/office/drawing/2014/main" id="{5DAB294F-0078-1888-56E9-45DCCDBD4089}"/>
              </a:ext>
            </a:extLst>
          </p:cNvPr>
          <p:cNvSpPr>
            <a:spLocks noGrp="1" noChangeAspect="1"/>
          </p:cNvSpPr>
          <p:nvPr>
            <p:ph type="pic" sz="quarter" idx="82" hasCustomPrompt="1"/>
          </p:nvPr>
        </p:nvSpPr>
        <p:spPr>
          <a:xfrm>
            <a:off x="1938338" y="5455888"/>
            <a:ext cx="396000" cy="396000"/>
          </a:xfrm>
          <a:prstGeom prst="rect">
            <a:avLst/>
          </a:prstGeom>
        </p:spPr>
        <p:txBody>
          <a:bodyPr/>
          <a:lstStyle>
            <a:lvl1pPr marL="0" indent="0">
              <a:buNone/>
              <a:defRPr sz="800">
                <a:solidFill>
                  <a:schemeClr val="tx1"/>
                </a:solidFill>
                <a:latin typeface="TIM Sans" pitchFamily="2" charset="77"/>
              </a:defRPr>
            </a:lvl1pPr>
          </a:lstStyle>
          <a:p>
            <a:r>
              <a:rPr lang="it-IT" err="1"/>
              <a:t>iconaz</a:t>
            </a:r>
            <a:endParaRPr lang="it-IT"/>
          </a:p>
        </p:txBody>
      </p:sp>
      <p:sp>
        <p:nvSpPr>
          <p:cNvPr id="13" name="Segnaposto immagine 5">
            <a:extLst>
              <a:ext uri="{FF2B5EF4-FFF2-40B4-BE49-F238E27FC236}">
                <a16:creationId xmlns:a16="http://schemas.microsoft.com/office/drawing/2014/main" id="{33924DBD-34CB-83E9-5411-A46B1D074197}"/>
              </a:ext>
            </a:extLst>
          </p:cNvPr>
          <p:cNvSpPr>
            <a:spLocks noGrp="1" noChangeAspect="1"/>
          </p:cNvSpPr>
          <p:nvPr>
            <p:ph type="pic" sz="quarter" idx="83" hasCustomPrompt="1"/>
          </p:nvPr>
        </p:nvSpPr>
        <p:spPr>
          <a:xfrm>
            <a:off x="2497138" y="5455888"/>
            <a:ext cx="396000" cy="396000"/>
          </a:xfrm>
          <a:prstGeom prst="rect">
            <a:avLst/>
          </a:prstGeom>
        </p:spPr>
        <p:txBody>
          <a:bodyPr/>
          <a:lstStyle>
            <a:lvl1pPr marL="0" indent="0">
              <a:buNone/>
              <a:defRPr sz="800">
                <a:solidFill>
                  <a:schemeClr val="tx1"/>
                </a:solidFill>
                <a:latin typeface="TIM Sans" pitchFamily="2" charset="77"/>
              </a:defRPr>
            </a:lvl1pPr>
          </a:lstStyle>
          <a:p>
            <a:r>
              <a:rPr lang="it-IT" err="1"/>
              <a:t>iconaz</a:t>
            </a:r>
            <a:endParaRPr lang="it-IT"/>
          </a:p>
        </p:txBody>
      </p:sp>
      <p:sp>
        <p:nvSpPr>
          <p:cNvPr id="14" name="Segnaposto immagine 5">
            <a:extLst>
              <a:ext uri="{FF2B5EF4-FFF2-40B4-BE49-F238E27FC236}">
                <a16:creationId xmlns:a16="http://schemas.microsoft.com/office/drawing/2014/main" id="{08C9EB6B-982C-E7F9-63A9-BF891311CAA0}"/>
              </a:ext>
            </a:extLst>
          </p:cNvPr>
          <p:cNvSpPr>
            <a:spLocks noGrp="1" noChangeAspect="1"/>
          </p:cNvSpPr>
          <p:nvPr>
            <p:ph type="pic" sz="quarter" idx="84" hasCustomPrompt="1"/>
          </p:nvPr>
        </p:nvSpPr>
        <p:spPr>
          <a:xfrm>
            <a:off x="3055938" y="5455888"/>
            <a:ext cx="396000" cy="396000"/>
          </a:xfrm>
          <a:prstGeom prst="rect">
            <a:avLst/>
          </a:prstGeom>
        </p:spPr>
        <p:txBody>
          <a:bodyPr/>
          <a:lstStyle>
            <a:lvl1pPr marL="0" indent="0">
              <a:buNone/>
              <a:defRPr sz="800">
                <a:solidFill>
                  <a:schemeClr val="tx1"/>
                </a:solidFill>
                <a:latin typeface="TIM Sans" pitchFamily="2" charset="77"/>
              </a:defRPr>
            </a:lvl1pPr>
          </a:lstStyle>
          <a:p>
            <a:r>
              <a:rPr lang="it-IT" err="1"/>
              <a:t>iconaz</a:t>
            </a:r>
            <a:endParaRPr lang="it-IT"/>
          </a:p>
        </p:txBody>
      </p:sp>
      <p:sp>
        <p:nvSpPr>
          <p:cNvPr id="15" name="Segnaposto immagine 5">
            <a:extLst>
              <a:ext uri="{FF2B5EF4-FFF2-40B4-BE49-F238E27FC236}">
                <a16:creationId xmlns:a16="http://schemas.microsoft.com/office/drawing/2014/main" id="{C7A344D2-4FF3-930D-0186-E423261D5628}"/>
              </a:ext>
            </a:extLst>
          </p:cNvPr>
          <p:cNvSpPr>
            <a:spLocks noGrp="1" noChangeAspect="1"/>
          </p:cNvSpPr>
          <p:nvPr>
            <p:ph type="pic" sz="quarter" idx="85" hasCustomPrompt="1"/>
          </p:nvPr>
        </p:nvSpPr>
        <p:spPr>
          <a:xfrm>
            <a:off x="3614738" y="5455888"/>
            <a:ext cx="396000" cy="396000"/>
          </a:xfrm>
          <a:prstGeom prst="rect">
            <a:avLst/>
          </a:prstGeom>
        </p:spPr>
        <p:txBody>
          <a:bodyPr/>
          <a:lstStyle>
            <a:lvl1pPr marL="0" indent="0">
              <a:buNone/>
              <a:defRPr sz="800">
                <a:solidFill>
                  <a:schemeClr val="tx1"/>
                </a:solidFill>
                <a:latin typeface="TIM Sans" pitchFamily="2" charset="77"/>
              </a:defRPr>
            </a:lvl1pPr>
          </a:lstStyle>
          <a:p>
            <a:r>
              <a:rPr lang="it-IT" err="1"/>
              <a:t>iconaz</a:t>
            </a:r>
            <a:endParaRPr lang="it-IT"/>
          </a:p>
        </p:txBody>
      </p:sp>
      <p:sp>
        <p:nvSpPr>
          <p:cNvPr id="16" name="Segnaposto testo 5">
            <a:extLst>
              <a:ext uri="{FF2B5EF4-FFF2-40B4-BE49-F238E27FC236}">
                <a16:creationId xmlns:a16="http://schemas.microsoft.com/office/drawing/2014/main" id="{A53DC8C5-A5B4-C3D3-AEDF-E19753B1ABB1}"/>
              </a:ext>
            </a:extLst>
          </p:cNvPr>
          <p:cNvSpPr>
            <a:spLocks noGrp="1"/>
          </p:cNvSpPr>
          <p:nvPr>
            <p:ph type="body" sz="quarter" idx="19" hasCustomPrompt="1"/>
          </p:nvPr>
        </p:nvSpPr>
        <p:spPr>
          <a:xfrm>
            <a:off x="407983" y="1119877"/>
            <a:ext cx="4114799" cy="937524"/>
          </a:xfrm>
          <a:prstGeom prst="rect">
            <a:avLst/>
          </a:prstGeom>
        </p:spPr>
        <p:txBody>
          <a:bodyPr lIns="0" tIns="0" rIns="0" bIns="0"/>
          <a:lstStyle>
            <a:lvl1pPr marL="0" indent="0">
              <a:buNone/>
              <a:defRPr sz="7000" b="1" i="0">
                <a:solidFill>
                  <a:schemeClr val="tx1"/>
                </a:solidFill>
                <a:latin typeface="TIM Sans" pitchFamily="2" charset="77"/>
              </a:defRPr>
            </a:lvl1pPr>
          </a:lstStyle>
          <a:p>
            <a:pPr lvl="0"/>
            <a:r>
              <a:rPr lang="it-IT"/>
              <a:t>TITOLO</a:t>
            </a:r>
          </a:p>
        </p:txBody>
      </p:sp>
      <p:sp>
        <p:nvSpPr>
          <p:cNvPr id="17" name="Segnaposto testo 5">
            <a:extLst>
              <a:ext uri="{FF2B5EF4-FFF2-40B4-BE49-F238E27FC236}">
                <a16:creationId xmlns:a16="http://schemas.microsoft.com/office/drawing/2014/main" id="{673FDB04-4B52-CA58-914B-4391EEED376F}"/>
              </a:ext>
            </a:extLst>
          </p:cNvPr>
          <p:cNvSpPr>
            <a:spLocks noGrp="1"/>
          </p:cNvSpPr>
          <p:nvPr>
            <p:ph type="body" sz="quarter" idx="20" hasCustomPrompt="1"/>
          </p:nvPr>
        </p:nvSpPr>
        <p:spPr>
          <a:xfrm>
            <a:off x="407984" y="1714989"/>
            <a:ext cx="3676650" cy="937524"/>
          </a:xfrm>
          <a:prstGeom prst="rect">
            <a:avLst/>
          </a:prstGeom>
        </p:spPr>
        <p:txBody>
          <a:bodyPr lIns="0" tIns="0" rIns="0" bIns="0"/>
          <a:lstStyle>
            <a:lvl1pPr marL="0" indent="0">
              <a:buNone/>
              <a:defRPr sz="7000" b="1" i="1">
                <a:ln>
                  <a:solidFill>
                    <a:schemeClr val="tx1"/>
                  </a:solidFill>
                </a:ln>
                <a:noFill/>
                <a:latin typeface="TIM Sans" pitchFamily="2" charset="77"/>
              </a:defRPr>
            </a:lvl1pPr>
          </a:lstStyle>
          <a:p>
            <a:pPr lvl="0"/>
            <a:r>
              <a:rPr lang="it-IT"/>
              <a:t>Titolo</a:t>
            </a:r>
          </a:p>
        </p:txBody>
      </p:sp>
    </p:spTree>
    <p:extLst>
      <p:ext uri="{BB962C8B-B14F-4D97-AF65-F5344CB8AC3E}">
        <p14:creationId xmlns:p14="http://schemas.microsoft.com/office/powerpoint/2010/main" val="1818032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Spaccacapitolo">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7A1480B7-ABFD-10EA-AB78-22445FFD1E13}"/>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6" name="Segnaposto testo 5">
            <a:extLst>
              <a:ext uri="{FF2B5EF4-FFF2-40B4-BE49-F238E27FC236}">
                <a16:creationId xmlns:a16="http://schemas.microsoft.com/office/drawing/2014/main" id="{3CA333A9-B71F-B8FD-2B6F-9B441B28AC12}"/>
              </a:ext>
            </a:extLst>
          </p:cNvPr>
          <p:cNvSpPr>
            <a:spLocks noGrp="1"/>
          </p:cNvSpPr>
          <p:nvPr>
            <p:ph type="body" sz="quarter" idx="11" hasCustomPrompt="1"/>
          </p:nvPr>
        </p:nvSpPr>
        <p:spPr>
          <a:xfrm>
            <a:off x="417514" y="2130963"/>
            <a:ext cx="5421312" cy="528828"/>
          </a:xfrm>
          <a:prstGeom prst="rect">
            <a:avLst/>
          </a:prstGeom>
        </p:spPr>
        <p:txBody>
          <a:bodyPr lIns="0" tIns="0" rIns="0" bIns="0"/>
          <a:lstStyle>
            <a:lvl1pPr marL="0" indent="0" algn="l" defTabSz="914400" rtl="0" eaLnBrk="1" latinLnBrk="0" hangingPunct="1">
              <a:lnSpc>
                <a:spcPts val="5000"/>
              </a:lnSpc>
              <a:spcBef>
                <a:spcPts val="20"/>
              </a:spcBef>
              <a:spcAft>
                <a:spcPts val="20"/>
              </a:spcAft>
              <a:buNone/>
              <a:defRPr lang="it-IT" sz="3200" kern="1200" dirty="0">
                <a:solidFill>
                  <a:schemeClr val="accent5"/>
                </a:solidFill>
                <a:latin typeface="TIM Sans Light" pitchFamily="2" charset="77"/>
                <a:ea typeface="+mn-ea"/>
                <a:cs typeface="+mn-cs"/>
              </a:defRPr>
            </a:lvl1pPr>
          </a:lstStyle>
          <a:p>
            <a:pPr lvl="0"/>
            <a:r>
              <a:rPr lang="it-IT"/>
              <a:t>01</a:t>
            </a:r>
          </a:p>
        </p:txBody>
      </p:sp>
      <p:sp>
        <p:nvSpPr>
          <p:cNvPr id="7" name="Segnaposto testo 9">
            <a:extLst>
              <a:ext uri="{FF2B5EF4-FFF2-40B4-BE49-F238E27FC236}">
                <a16:creationId xmlns:a16="http://schemas.microsoft.com/office/drawing/2014/main" id="{72B68277-A080-76D9-2B5E-1CE4B1AEEBE5}"/>
              </a:ext>
            </a:extLst>
          </p:cNvPr>
          <p:cNvSpPr>
            <a:spLocks noGrp="1"/>
          </p:cNvSpPr>
          <p:nvPr>
            <p:ph type="body" sz="quarter" idx="12" hasCustomPrompt="1"/>
          </p:nvPr>
        </p:nvSpPr>
        <p:spPr>
          <a:xfrm>
            <a:off x="403200" y="27839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8" name="Segnaposto testo 9">
            <a:extLst>
              <a:ext uri="{FF2B5EF4-FFF2-40B4-BE49-F238E27FC236}">
                <a16:creationId xmlns:a16="http://schemas.microsoft.com/office/drawing/2014/main" id="{7A892315-6F6F-E7B2-C727-CF7337E37485}"/>
              </a:ext>
            </a:extLst>
          </p:cNvPr>
          <p:cNvSpPr>
            <a:spLocks noGrp="1"/>
          </p:cNvSpPr>
          <p:nvPr>
            <p:ph type="body" sz="quarter" idx="13" hasCustomPrompt="1"/>
          </p:nvPr>
        </p:nvSpPr>
        <p:spPr>
          <a:xfrm>
            <a:off x="403200" y="34512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sp>
        <p:nvSpPr>
          <p:cNvPr id="5" name="Rettangolo con un angolo ritagliato 5">
            <a:extLst>
              <a:ext uri="{FF2B5EF4-FFF2-40B4-BE49-F238E27FC236}">
                <a16:creationId xmlns:a16="http://schemas.microsoft.com/office/drawing/2014/main" id="{2343D161-F492-885D-EB6B-C3DB5650EB26}"/>
              </a:ext>
            </a:extLst>
          </p:cNvPr>
          <p:cNvSpPr>
            <a:spLocks noChangeAspect="1"/>
          </p:cNvSpPr>
          <p:nvPr userDrawn="1"/>
        </p:nvSpPr>
        <p:spPr>
          <a:xfrm rot="10800000">
            <a:off x="7111257" y="1346790"/>
            <a:ext cx="5080743" cy="5518499"/>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2558" h="4379842">
                <a:moveTo>
                  <a:pt x="4465" y="0"/>
                </a:moveTo>
                <a:lnTo>
                  <a:pt x="992145" y="4005"/>
                </a:lnTo>
                <a:lnTo>
                  <a:pt x="3237193" y="3031791"/>
                </a:lnTo>
                <a:cubicBezTo>
                  <a:pt x="3312460" y="3139691"/>
                  <a:pt x="3364611" y="3189634"/>
                  <a:pt x="3362130" y="3423528"/>
                </a:cubicBezTo>
                <a:cubicBezTo>
                  <a:pt x="3363568" y="3629783"/>
                  <a:pt x="3360804" y="3823440"/>
                  <a:pt x="3362242" y="4029695"/>
                </a:cubicBezTo>
                <a:cubicBezTo>
                  <a:pt x="3359213" y="4269886"/>
                  <a:pt x="3160763" y="4376521"/>
                  <a:pt x="3094695" y="4379842"/>
                </a:cubicBezTo>
                <a:lnTo>
                  <a:pt x="1450" y="4379787"/>
                </a:lnTo>
                <a:cubicBezTo>
                  <a:pt x="-4572" y="2567785"/>
                  <a:pt x="10487" y="1812002"/>
                  <a:pt x="4465" y="0"/>
                </a:cubicBezTo>
                <a:close/>
              </a:path>
            </a:pathLst>
          </a:custGeom>
          <a:gradFill flip="none" rotWithShape="1">
            <a:gsLst>
              <a:gs pos="0">
                <a:srgbClr val="4FE3C2"/>
              </a:gs>
              <a:gs pos="100000">
                <a:srgbClr val="B6F11F"/>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Tree>
    <p:extLst>
      <p:ext uri="{BB962C8B-B14F-4D97-AF65-F5344CB8AC3E}">
        <p14:creationId xmlns:p14="http://schemas.microsoft.com/office/powerpoint/2010/main" val="977517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paccacapitolo (TIM Icon + Scontorno)">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A69A1385-ABFE-731B-140F-201B7E97CDDA}"/>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8" name="Segnaposto testo 5">
            <a:extLst>
              <a:ext uri="{FF2B5EF4-FFF2-40B4-BE49-F238E27FC236}">
                <a16:creationId xmlns:a16="http://schemas.microsoft.com/office/drawing/2014/main" id="{7E6E9FCB-2F19-66FF-8E46-4E84DC0A4F9F}"/>
              </a:ext>
            </a:extLst>
          </p:cNvPr>
          <p:cNvSpPr>
            <a:spLocks noGrp="1"/>
          </p:cNvSpPr>
          <p:nvPr>
            <p:ph type="body" sz="quarter" idx="11" hasCustomPrompt="1"/>
          </p:nvPr>
        </p:nvSpPr>
        <p:spPr>
          <a:xfrm>
            <a:off x="417514" y="2130963"/>
            <a:ext cx="5421312" cy="528828"/>
          </a:xfrm>
          <a:prstGeom prst="rect">
            <a:avLst/>
          </a:prstGeom>
        </p:spPr>
        <p:txBody>
          <a:bodyPr lIns="0" tIns="0" rIns="0" bIns="0"/>
          <a:lstStyle>
            <a:lvl1pPr marL="0" indent="0" algn="l" defTabSz="914400" rtl="0" eaLnBrk="1" latinLnBrk="0" hangingPunct="1">
              <a:lnSpc>
                <a:spcPts val="5000"/>
              </a:lnSpc>
              <a:spcBef>
                <a:spcPts val="20"/>
              </a:spcBef>
              <a:spcAft>
                <a:spcPts val="20"/>
              </a:spcAft>
              <a:buNone/>
              <a:defRPr lang="it-IT" sz="3200" kern="1200" dirty="0">
                <a:solidFill>
                  <a:schemeClr val="accent5"/>
                </a:solidFill>
                <a:latin typeface="TIM Sans Light" pitchFamily="2" charset="77"/>
                <a:ea typeface="+mn-ea"/>
                <a:cs typeface="+mn-cs"/>
              </a:defRPr>
            </a:lvl1pPr>
          </a:lstStyle>
          <a:p>
            <a:pPr lvl="0"/>
            <a:r>
              <a:rPr lang="it-IT"/>
              <a:t>01</a:t>
            </a:r>
          </a:p>
        </p:txBody>
      </p:sp>
      <p:sp>
        <p:nvSpPr>
          <p:cNvPr id="9" name="Segnaposto testo 9">
            <a:extLst>
              <a:ext uri="{FF2B5EF4-FFF2-40B4-BE49-F238E27FC236}">
                <a16:creationId xmlns:a16="http://schemas.microsoft.com/office/drawing/2014/main" id="{9B46FC8A-7650-430E-1D79-442AC7FBA9A2}"/>
              </a:ext>
            </a:extLst>
          </p:cNvPr>
          <p:cNvSpPr>
            <a:spLocks noGrp="1"/>
          </p:cNvSpPr>
          <p:nvPr>
            <p:ph type="body" sz="quarter" idx="12" hasCustomPrompt="1"/>
          </p:nvPr>
        </p:nvSpPr>
        <p:spPr>
          <a:xfrm>
            <a:off x="403200" y="27839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10" name="Segnaposto testo 9">
            <a:extLst>
              <a:ext uri="{FF2B5EF4-FFF2-40B4-BE49-F238E27FC236}">
                <a16:creationId xmlns:a16="http://schemas.microsoft.com/office/drawing/2014/main" id="{55911ABF-6607-FE17-5847-E27B94642683}"/>
              </a:ext>
            </a:extLst>
          </p:cNvPr>
          <p:cNvSpPr>
            <a:spLocks noGrp="1"/>
          </p:cNvSpPr>
          <p:nvPr>
            <p:ph type="body" sz="quarter" idx="13" hasCustomPrompt="1"/>
          </p:nvPr>
        </p:nvSpPr>
        <p:spPr>
          <a:xfrm>
            <a:off x="403200" y="34512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sp>
        <p:nvSpPr>
          <p:cNvPr id="11" name="Rettangolo con angoli arrotondati 10">
            <a:extLst>
              <a:ext uri="{FF2B5EF4-FFF2-40B4-BE49-F238E27FC236}">
                <a16:creationId xmlns:a16="http://schemas.microsoft.com/office/drawing/2014/main" id="{8CD945C6-BFED-3655-68F8-782F7656C354}"/>
              </a:ext>
            </a:extLst>
          </p:cNvPr>
          <p:cNvSpPr/>
          <p:nvPr userDrawn="1"/>
        </p:nvSpPr>
        <p:spPr>
          <a:xfrm flipH="1">
            <a:off x="6592232" y="2532888"/>
            <a:ext cx="4624111" cy="1243982"/>
          </a:xfrm>
          <a:prstGeom prst="roundRect">
            <a:avLst/>
          </a:prstGeom>
          <a:gradFill>
            <a:gsLst>
              <a:gs pos="0">
                <a:schemeClr val="accent6"/>
              </a:gs>
              <a:gs pos="50000">
                <a:schemeClr val="tx2"/>
              </a:gs>
              <a:gs pos="100000">
                <a:schemeClr val="accent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con angoli arrotondati 11">
            <a:extLst>
              <a:ext uri="{FF2B5EF4-FFF2-40B4-BE49-F238E27FC236}">
                <a16:creationId xmlns:a16="http://schemas.microsoft.com/office/drawing/2014/main" id="{713CC6A9-8595-08D3-2936-DE6CD76A3284}"/>
              </a:ext>
            </a:extLst>
          </p:cNvPr>
          <p:cNvSpPr/>
          <p:nvPr userDrawn="1"/>
        </p:nvSpPr>
        <p:spPr>
          <a:xfrm>
            <a:off x="6592232" y="3922776"/>
            <a:ext cx="4624111" cy="1243982"/>
          </a:xfrm>
          <a:prstGeom prst="roundRect">
            <a:avLst/>
          </a:prstGeom>
          <a:gradFill>
            <a:gsLst>
              <a:gs pos="0">
                <a:schemeClr val="accent6"/>
              </a:gs>
              <a:gs pos="50000">
                <a:schemeClr val="tx2"/>
              </a:gs>
              <a:gs pos="100000">
                <a:schemeClr val="accent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Segnaposto immagine 12">
            <a:extLst>
              <a:ext uri="{FF2B5EF4-FFF2-40B4-BE49-F238E27FC236}">
                <a16:creationId xmlns:a16="http://schemas.microsoft.com/office/drawing/2014/main" id="{1DF02CC7-D415-53A2-4DEC-28F597FEE526}"/>
              </a:ext>
            </a:extLst>
          </p:cNvPr>
          <p:cNvSpPr>
            <a:spLocks noGrp="1"/>
          </p:cNvSpPr>
          <p:nvPr>
            <p:ph type="pic" sz="quarter" idx="14"/>
          </p:nvPr>
        </p:nvSpPr>
        <p:spPr>
          <a:xfrm>
            <a:off x="7563783" y="2129870"/>
            <a:ext cx="2736850" cy="3036888"/>
          </a:xfrm>
          <a:prstGeom prst="rect">
            <a:avLst/>
          </a:prstGeom>
        </p:spPr>
        <p:txBody>
          <a:bodyPr/>
          <a:lstStyle/>
          <a:p>
            <a:endParaRPr lang="it-IT"/>
          </a:p>
        </p:txBody>
      </p:sp>
    </p:spTree>
    <p:extLst>
      <p:ext uri="{BB962C8B-B14F-4D97-AF65-F5344CB8AC3E}">
        <p14:creationId xmlns:p14="http://schemas.microsoft.com/office/powerpoint/2010/main" val="703507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paccacapitolo (TIM Icon + Scontorno)">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A69A1385-ABFE-731B-140F-201B7E97CDDA}"/>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8" name="Segnaposto testo 5">
            <a:extLst>
              <a:ext uri="{FF2B5EF4-FFF2-40B4-BE49-F238E27FC236}">
                <a16:creationId xmlns:a16="http://schemas.microsoft.com/office/drawing/2014/main" id="{7E6E9FCB-2F19-66FF-8E46-4E84DC0A4F9F}"/>
              </a:ext>
            </a:extLst>
          </p:cNvPr>
          <p:cNvSpPr>
            <a:spLocks noGrp="1"/>
          </p:cNvSpPr>
          <p:nvPr>
            <p:ph type="body" sz="quarter" idx="11" hasCustomPrompt="1"/>
          </p:nvPr>
        </p:nvSpPr>
        <p:spPr>
          <a:xfrm>
            <a:off x="417514" y="2130963"/>
            <a:ext cx="5421312" cy="528828"/>
          </a:xfrm>
          <a:prstGeom prst="rect">
            <a:avLst/>
          </a:prstGeom>
        </p:spPr>
        <p:txBody>
          <a:bodyPr lIns="0" tIns="0" rIns="0" bIns="0"/>
          <a:lstStyle>
            <a:lvl1pPr marL="0" indent="0" algn="l" defTabSz="914400" rtl="0" eaLnBrk="1" latinLnBrk="0" hangingPunct="1">
              <a:lnSpc>
                <a:spcPts val="5000"/>
              </a:lnSpc>
              <a:spcBef>
                <a:spcPts val="20"/>
              </a:spcBef>
              <a:spcAft>
                <a:spcPts val="20"/>
              </a:spcAft>
              <a:buNone/>
              <a:defRPr lang="it-IT" sz="3200" kern="1200" dirty="0">
                <a:solidFill>
                  <a:schemeClr val="accent5"/>
                </a:solidFill>
                <a:latin typeface="TIM Sans Light" pitchFamily="2" charset="77"/>
                <a:ea typeface="+mn-ea"/>
                <a:cs typeface="+mn-cs"/>
              </a:defRPr>
            </a:lvl1pPr>
          </a:lstStyle>
          <a:p>
            <a:pPr lvl="0"/>
            <a:r>
              <a:rPr lang="it-IT"/>
              <a:t>01</a:t>
            </a:r>
          </a:p>
        </p:txBody>
      </p:sp>
      <p:sp>
        <p:nvSpPr>
          <p:cNvPr id="9" name="Segnaposto testo 9">
            <a:extLst>
              <a:ext uri="{FF2B5EF4-FFF2-40B4-BE49-F238E27FC236}">
                <a16:creationId xmlns:a16="http://schemas.microsoft.com/office/drawing/2014/main" id="{9B46FC8A-7650-430E-1D79-442AC7FBA9A2}"/>
              </a:ext>
            </a:extLst>
          </p:cNvPr>
          <p:cNvSpPr>
            <a:spLocks noGrp="1"/>
          </p:cNvSpPr>
          <p:nvPr>
            <p:ph type="body" sz="quarter" idx="12" hasCustomPrompt="1"/>
          </p:nvPr>
        </p:nvSpPr>
        <p:spPr>
          <a:xfrm>
            <a:off x="403200" y="27839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10" name="Segnaposto testo 9">
            <a:extLst>
              <a:ext uri="{FF2B5EF4-FFF2-40B4-BE49-F238E27FC236}">
                <a16:creationId xmlns:a16="http://schemas.microsoft.com/office/drawing/2014/main" id="{55911ABF-6607-FE17-5847-E27B94642683}"/>
              </a:ext>
            </a:extLst>
          </p:cNvPr>
          <p:cNvSpPr>
            <a:spLocks noGrp="1"/>
          </p:cNvSpPr>
          <p:nvPr>
            <p:ph type="body" sz="quarter" idx="13" hasCustomPrompt="1"/>
          </p:nvPr>
        </p:nvSpPr>
        <p:spPr>
          <a:xfrm>
            <a:off x="403200" y="34512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sp>
        <p:nvSpPr>
          <p:cNvPr id="11" name="Rettangolo con angoli arrotondati 10">
            <a:extLst>
              <a:ext uri="{FF2B5EF4-FFF2-40B4-BE49-F238E27FC236}">
                <a16:creationId xmlns:a16="http://schemas.microsoft.com/office/drawing/2014/main" id="{8CD945C6-BFED-3655-68F8-782F7656C354}"/>
              </a:ext>
            </a:extLst>
          </p:cNvPr>
          <p:cNvSpPr/>
          <p:nvPr userDrawn="1"/>
        </p:nvSpPr>
        <p:spPr>
          <a:xfrm flipH="1">
            <a:off x="6592232" y="2532888"/>
            <a:ext cx="4624111" cy="1243982"/>
          </a:xfrm>
          <a:prstGeom prst="roundRect">
            <a:avLst/>
          </a:prstGeom>
          <a:gradFill>
            <a:gsLst>
              <a:gs pos="0">
                <a:srgbClr val="EC0026"/>
              </a:gs>
              <a:gs pos="100000">
                <a:srgbClr val="520CA5"/>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con angoli arrotondati 11">
            <a:extLst>
              <a:ext uri="{FF2B5EF4-FFF2-40B4-BE49-F238E27FC236}">
                <a16:creationId xmlns:a16="http://schemas.microsoft.com/office/drawing/2014/main" id="{713CC6A9-8595-08D3-2936-DE6CD76A3284}"/>
              </a:ext>
            </a:extLst>
          </p:cNvPr>
          <p:cNvSpPr/>
          <p:nvPr userDrawn="1"/>
        </p:nvSpPr>
        <p:spPr>
          <a:xfrm>
            <a:off x="6592232" y="3922776"/>
            <a:ext cx="4624111" cy="1243982"/>
          </a:xfrm>
          <a:prstGeom prst="roundRect">
            <a:avLst/>
          </a:prstGeom>
          <a:gradFill>
            <a:gsLst>
              <a:gs pos="100000">
                <a:srgbClr val="520CA5"/>
              </a:gs>
              <a:gs pos="0">
                <a:srgbClr val="EC0026"/>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Segnaposto immagine 12">
            <a:extLst>
              <a:ext uri="{FF2B5EF4-FFF2-40B4-BE49-F238E27FC236}">
                <a16:creationId xmlns:a16="http://schemas.microsoft.com/office/drawing/2014/main" id="{1DF02CC7-D415-53A2-4DEC-28F597FEE526}"/>
              </a:ext>
            </a:extLst>
          </p:cNvPr>
          <p:cNvSpPr>
            <a:spLocks noGrp="1"/>
          </p:cNvSpPr>
          <p:nvPr>
            <p:ph type="pic" sz="quarter" idx="14"/>
          </p:nvPr>
        </p:nvSpPr>
        <p:spPr>
          <a:xfrm>
            <a:off x="7563783" y="2129870"/>
            <a:ext cx="2736850" cy="3036888"/>
          </a:xfrm>
          <a:prstGeom prst="rect">
            <a:avLst/>
          </a:prstGeom>
        </p:spPr>
        <p:txBody>
          <a:bodyPr/>
          <a:lstStyle/>
          <a:p>
            <a:endParaRPr lang="it-IT"/>
          </a:p>
        </p:txBody>
      </p:sp>
    </p:spTree>
    <p:extLst>
      <p:ext uri="{BB962C8B-B14F-4D97-AF65-F5344CB8AC3E}">
        <p14:creationId xmlns:p14="http://schemas.microsoft.com/office/powerpoint/2010/main" val="37945798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paccacapitolo (TIM Icon + Scontorno)">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A69A1385-ABFE-731B-140F-201B7E97CDDA}"/>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8" name="Segnaposto testo 5">
            <a:extLst>
              <a:ext uri="{FF2B5EF4-FFF2-40B4-BE49-F238E27FC236}">
                <a16:creationId xmlns:a16="http://schemas.microsoft.com/office/drawing/2014/main" id="{7E6E9FCB-2F19-66FF-8E46-4E84DC0A4F9F}"/>
              </a:ext>
            </a:extLst>
          </p:cNvPr>
          <p:cNvSpPr>
            <a:spLocks noGrp="1"/>
          </p:cNvSpPr>
          <p:nvPr>
            <p:ph type="body" sz="quarter" idx="11" hasCustomPrompt="1"/>
          </p:nvPr>
        </p:nvSpPr>
        <p:spPr>
          <a:xfrm>
            <a:off x="417514" y="2130963"/>
            <a:ext cx="5421312" cy="528828"/>
          </a:xfrm>
          <a:prstGeom prst="rect">
            <a:avLst/>
          </a:prstGeom>
        </p:spPr>
        <p:txBody>
          <a:bodyPr lIns="0" tIns="0" rIns="0" bIns="0"/>
          <a:lstStyle>
            <a:lvl1pPr marL="0" indent="0" algn="l" defTabSz="914400" rtl="0" eaLnBrk="1" latinLnBrk="0" hangingPunct="1">
              <a:lnSpc>
                <a:spcPts val="5000"/>
              </a:lnSpc>
              <a:spcBef>
                <a:spcPts val="20"/>
              </a:spcBef>
              <a:spcAft>
                <a:spcPts val="20"/>
              </a:spcAft>
              <a:buNone/>
              <a:defRPr lang="it-IT" sz="3200" kern="1200" dirty="0">
                <a:solidFill>
                  <a:schemeClr val="accent5"/>
                </a:solidFill>
                <a:latin typeface="TIM Sans Light" pitchFamily="2" charset="77"/>
                <a:ea typeface="+mn-ea"/>
                <a:cs typeface="+mn-cs"/>
              </a:defRPr>
            </a:lvl1pPr>
          </a:lstStyle>
          <a:p>
            <a:pPr lvl="0"/>
            <a:r>
              <a:rPr lang="it-IT"/>
              <a:t>01</a:t>
            </a:r>
          </a:p>
        </p:txBody>
      </p:sp>
      <p:sp>
        <p:nvSpPr>
          <p:cNvPr id="9" name="Segnaposto testo 9">
            <a:extLst>
              <a:ext uri="{FF2B5EF4-FFF2-40B4-BE49-F238E27FC236}">
                <a16:creationId xmlns:a16="http://schemas.microsoft.com/office/drawing/2014/main" id="{9B46FC8A-7650-430E-1D79-442AC7FBA9A2}"/>
              </a:ext>
            </a:extLst>
          </p:cNvPr>
          <p:cNvSpPr>
            <a:spLocks noGrp="1"/>
          </p:cNvSpPr>
          <p:nvPr>
            <p:ph type="body" sz="quarter" idx="12" hasCustomPrompt="1"/>
          </p:nvPr>
        </p:nvSpPr>
        <p:spPr>
          <a:xfrm>
            <a:off x="403200" y="27839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10" name="Segnaposto testo 9">
            <a:extLst>
              <a:ext uri="{FF2B5EF4-FFF2-40B4-BE49-F238E27FC236}">
                <a16:creationId xmlns:a16="http://schemas.microsoft.com/office/drawing/2014/main" id="{55911ABF-6607-FE17-5847-E27B94642683}"/>
              </a:ext>
            </a:extLst>
          </p:cNvPr>
          <p:cNvSpPr>
            <a:spLocks noGrp="1"/>
          </p:cNvSpPr>
          <p:nvPr>
            <p:ph type="body" sz="quarter" idx="13" hasCustomPrompt="1"/>
          </p:nvPr>
        </p:nvSpPr>
        <p:spPr>
          <a:xfrm>
            <a:off x="403200" y="34512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sp>
        <p:nvSpPr>
          <p:cNvPr id="11" name="Rettangolo con angoli arrotondati 10">
            <a:extLst>
              <a:ext uri="{FF2B5EF4-FFF2-40B4-BE49-F238E27FC236}">
                <a16:creationId xmlns:a16="http://schemas.microsoft.com/office/drawing/2014/main" id="{8CD945C6-BFED-3655-68F8-782F7656C354}"/>
              </a:ext>
            </a:extLst>
          </p:cNvPr>
          <p:cNvSpPr/>
          <p:nvPr userDrawn="1"/>
        </p:nvSpPr>
        <p:spPr>
          <a:xfrm flipH="1">
            <a:off x="6592232" y="2532888"/>
            <a:ext cx="4624111" cy="1243982"/>
          </a:xfrm>
          <a:prstGeom prst="roundRect">
            <a:avLst/>
          </a:prstGeom>
          <a:gradFill>
            <a:gsLst>
              <a:gs pos="0">
                <a:srgbClr val="4FE3C2"/>
              </a:gs>
              <a:gs pos="100000">
                <a:srgbClr val="B6F11F"/>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con angoli arrotondati 11">
            <a:extLst>
              <a:ext uri="{FF2B5EF4-FFF2-40B4-BE49-F238E27FC236}">
                <a16:creationId xmlns:a16="http://schemas.microsoft.com/office/drawing/2014/main" id="{713CC6A9-8595-08D3-2936-DE6CD76A3284}"/>
              </a:ext>
            </a:extLst>
          </p:cNvPr>
          <p:cNvSpPr/>
          <p:nvPr userDrawn="1"/>
        </p:nvSpPr>
        <p:spPr>
          <a:xfrm>
            <a:off x="6592232" y="3922776"/>
            <a:ext cx="4624111" cy="1243982"/>
          </a:xfrm>
          <a:prstGeom prst="roundRect">
            <a:avLst/>
          </a:prstGeom>
          <a:gradFill>
            <a:gsLst>
              <a:gs pos="0">
                <a:srgbClr val="4FE3C2"/>
              </a:gs>
              <a:gs pos="100000">
                <a:srgbClr val="B6F11F"/>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Segnaposto immagine 12">
            <a:extLst>
              <a:ext uri="{FF2B5EF4-FFF2-40B4-BE49-F238E27FC236}">
                <a16:creationId xmlns:a16="http://schemas.microsoft.com/office/drawing/2014/main" id="{1DF02CC7-D415-53A2-4DEC-28F597FEE526}"/>
              </a:ext>
            </a:extLst>
          </p:cNvPr>
          <p:cNvSpPr>
            <a:spLocks noGrp="1"/>
          </p:cNvSpPr>
          <p:nvPr>
            <p:ph type="pic" sz="quarter" idx="14"/>
          </p:nvPr>
        </p:nvSpPr>
        <p:spPr>
          <a:xfrm>
            <a:off x="7563783" y="2129870"/>
            <a:ext cx="2736850" cy="3036888"/>
          </a:xfrm>
          <a:prstGeom prst="rect">
            <a:avLst/>
          </a:prstGeom>
        </p:spPr>
        <p:txBody>
          <a:bodyPr/>
          <a:lstStyle/>
          <a:p>
            <a:endParaRPr lang="it-IT"/>
          </a:p>
        </p:txBody>
      </p:sp>
    </p:spTree>
    <p:extLst>
      <p:ext uri="{BB962C8B-B14F-4D97-AF65-F5344CB8AC3E}">
        <p14:creationId xmlns:p14="http://schemas.microsoft.com/office/powerpoint/2010/main" val="24431094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accacapitolo (Collage)">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5" name="Segnaposto testo 5">
            <a:extLst>
              <a:ext uri="{FF2B5EF4-FFF2-40B4-BE49-F238E27FC236}">
                <a16:creationId xmlns:a16="http://schemas.microsoft.com/office/drawing/2014/main" id="{E01824AE-1627-4ED7-C39D-450F00FB34EA}"/>
              </a:ext>
            </a:extLst>
          </p:cNvPr>
          <p:cNvSpPr>
            <a:spLocks noGrp="1"/>
          </p:cNvSpPr>
          <p:nvPr>
            <p:ph type="body" sz="quarter" idx="11" hasCustomPrompt="1"/>
          </p:nvPr>
        </p:nvSpPr>
        <p:spPr>
          <a:xfrm>
            <a:off x="417514" y="2130963"/>
            <a:ext cx="5421312" cy="528828"/>
          </a:xfrm>
          <a:prstGeom prst="rect">
            <a:avLst/>
          </a:prstGeom>
        </p:spPr>
        <p:txBody>
          <a:bodyPr lIns="0" tIns="0" rIns="0" bIns="0"/>
          <a:lstStyle>
            <a:lvl1pPr marL="0" indent="0" algn="l" defTabSz="914400" rtl="0" eaLnBrk="1" latinLnBrk="0" hangingPunct="1">
              <a:lnSpc>
                <a:spcPts val="5000"/>
              </a:lnSpc>
              <a:spcBef>
                <a:spcPts val="20"/>
              </a:spcBef>
              <a:spcAft>
                <a:spcPts val="20"/>
              </a:spcAft>
              <a:buNone/>
              <a:defRPr lang="it-IT" sz="3200" kern="1200" dirty="0">
                <a:solidFill>
                  <a:schemeClr val="accent5"/>
                </a:solidFill>
                <a:latin typeface="TIM Sans Light" pitchFamily="2" charset="77"/>
                <a:ea typeface="+mn-ea"/>
                <a:cs typeface="+mn-cs"/>
              </a:defRPr>
            </a:lvl1pPr>
          </a:lstStyle>
          <a:p>
            <a:pPr lvl="0"/>
            <a:r>
              <a:rPr lang="it-IT"/>
              <a:t>01</a:t>
            </a:r>
          </a:p>
        </p:txBody>
      </p:sp>
      <p:sp>
        <p:nvSpPr>
          <p:cNvPr id="6" name="Segnaposto testo 9">
            <a:extLst>
              <a:ext uri="{FF2B5EF4-FFF2-40B4-BE49-F238E27FC236}">
                <a16:creationId xmlns:a16="http://schemas.microsoft.com/office/drawing/2014/main" id="{266327B0-5EB0-C2A1-8518-1EAAC63C08E2}"/>
              </a:ext>
            </a:extLst>
          </p:cNvPr>
          <p:cNvSpPr>
            <a:spLocks noGrp="1"/>
          </p:cNvSpPr>
          <p:nvPr>
            <p:ph type="body" sz="quarter" idx="12" hasCustomPrompt="1"/>
          </p:nvPr>
        </p:nvSpPr>
        <p:spPr>
          <a:xfrm>
            <a:off x="403200" y="27839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7" name="Segnaposto testo 9">
            <a:extLst>
              <a:ext uri="{FF2B5EF4-FFF2-40B4-BE49-F238E27FC236}">
                <a16:creationId xmlns:a16="http://schemas.microsoft.com/office/drawing/2014/main" id="{6268BA57-7CDD-C724-2E7D-801F29F466FD}"/>
              </a:ext>
            </a:extLst>
          </p:cNvPr>
          <p:cNvSpPr>
            <a:spLocks noGrp="1"/>
          </p:cNvSpPr>
          <p:nvPr>
            <p:ph type="body" sz="quarter" idx="13" hasCustomPrompt="1"/>
          </p:nvPr>
        </p:nvSpPr>
        <p:spPr>
          <a:xfrm>
            <a:off x="403200" y="34512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sp>
        <p:nvSpPr>
          <p:cNvPr id="27" name="Segnaposto immagine 26">
            <a:extLst>
              <a:ext uri="{FF2B5EF4-FFF2-40B4-BE49-F238E27FC236}">
                <a16:creationId xmlns:a16="http://schemas.microsoft.com/office/drawing/2014/main" id="{C6807327-456F-F226-7D5D-D7F7F5FA442E}"/>
              </a:ext>
            </a:extLst>
          </p:cNvPr>
          <p:cNvSpPr>
            <a:spLocks noGrp="1"/>
          </p:cNvSpPr>
          <p:nvPr>
            <p:ph type="pic" sz="quarter" idx="14"/>
          </p:nvPr>
        </p:nvSpPr>
        <p:spPr>
          <a:xfrm>
            <a:off x="6137908" y="413942"/>
            <a:ext cx="2801289" cy="3398350"/>
          </a:xfrm>
          <a:custGeom>
            <a:avLst/>
            <a:gdLst>
              <a:gd name="connsiteX0" fmla="*/ 441780 w 2255726"/>
              <a:gd name="connsiteY0" fmla="*/ 0 h 2736507"/>
              <a:gd name="connsiteX1" fmla="*/ 2255726 w 2255726"/>
              <a:gd name="connsiteY1" fmla="*/ 0 h 2736507"/>
              <a:gd name="connsiteX2" fmla="*/ 2255726 w 2255726"/>
              <a:gd name="connsiteY2" fmla="*/ 2736507 h 2736507"/>
              <a:gd name="connsiteX3" fmla="*/ 441780 w 2255726"/>
              <a:gd name="connsiteY3" fmla="*/ 2736507 h 2736507"/>
              <a:gd name="connsiteX4" fmla="*/ 21528 w 2255726"/>
              <a:gd name="connsiteY4" fmla="*/ 2457946 h 2736507"/>
              <a:gd name="connsiteX5" fmla="*/ 0 w 2255726"/>
              <a:gd name="connsiteY5" fmla="*/ 2388593 h 2736507"/>
              <a:gd name="connsiteX6" fmla="*/ 0 w 2255726"/>
              <a:gd name="connsiteY6" fmla="*/ 347914 h 2736507"/>
              <a:gd name="connsiteX7" fmla="*/ 21528 w 2255726"/>
              <a:gd name="connsiteY7" fmla="*/ 278562 h 2736507"/>
              <a:gd name="connsiteX8" fmla="*/ 441780 w 2255726"/>
              <a:gd name="connsiteY8" fmla="*/ 0 h 2736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5726" h="2736507">
                <a:moveTo>
                  <a:pt x="441780" y="0"/>
                </a:moveTo>
                <a:lnTo>
                  <a:pt x="2255726" y="0"/>
                </a:lnTo>
                <a:lnTo>
                  <a:pt x="2255726" y="2736507"/>
                </a:lnTo>
                <a:lnTo>
                  <a:pt x="441780" y="2736507"/>
                </a:lnTo>
                <a:cubicBezTo>
                  <a:pt x="252860" y="2736507"/>
                  <a:pt x="90767" y="2621645"/>
                  <a:pt x="21528" y="2457946"/>
                </a:cubicBezTo>
                <a:lnTo>
                  <a:pt x="0" y="2388593"/>
                </a:lnTo>
                <a:lnTo>
                  <a:pt x="0" y="347914"/>
                </a:lnTo>
                <a:lnTo>
                  <a:pt x="21528" y="278562"/>
                </a:lnTo>
                <a:cubicBezTo>
                  <a:pt x="90767" y="114863"/>
                  <a:pt x="252860" y="0"/>
                  <a:pt x="441780" y="0"/>
                </a:cubicBezTo>
                <a:close/>
              </a:path>
            </a:pathLst>
          </a:custGeom>
        </p:spPr>
        <p:txBody>
          <a:bodyPr wrap="square">
            <a:noAutofit/>
          </a:bodyPr>
          <a:lstStyle/>
          <a:p>
            <a:endParaRPr lang="it-IT"/>
          </a:p>
        </p:txBody>
      </p:sp>
      <p:sp>
        <p:nvSpPr>
          <p:cNvPr id="35" name="Segnaposto immagine 34">
            <a:extLst>
              <a:ext uri="{FF2B5EF4-FFF2-40B4-BE49-F238E27FC236}">
                <a16:creationId xmlns:a16="http://schemas.microsoft.com/office/drawing/2014/main" id="{0D24C311-54A5-46D9-FB9D-B7F62290DE70}"/>
              </a:ext>
            </a:extLst>
          </p:cNvPr>
          <p:cNvSpPr>
            <a:spLocks noGrp="1"/>
          </p:cNvSpPr>
          <p:nvPr>
            <p:ph type="pic" sz="quarter" idx="15"/>
          </p:nvPr>
        </p:nvSpPr>
        <p:spPr>
          <a:xfrm>
            <a:off x="9366892" y="413942"/>
            <a:ext cx="2819065" cy="2286335"/>
          </a:xfrm>
          <a:custGeom>
            <a:avLst/>
            <a:gdLst>
              <a:gd name="connsiteX0" fmla="*/ 0 w 2270040"/>
              <a:gd name="connsiteY0" fmla="*/ 0 h 1841061"/>
              <a:gd name="connsiteX1" fmla="*/ 1844663 w 2270040"/>
              <a:gd name="connsiteY1" fmla="*/ 0 h 1841061"/>
              <a:gd name="connsiteX2" fmla="*/ 2270040 w 2270040"/>
              <a:gd name="connsiteY2" fmla="*/ 425377 h 1841061"/>
              <a:gd name="connsiteX3" fmla="*/ 2270040 w 2270040"/>
              <a:gd name="connsiteY3" fmla="*/ 1415684 h 1841061"/>
              <a:gd name="connsiteX4" fmla="*/ 1844663 w 2270040"/>
              <a:gd name="connsiteY4" fmla="*/ 1841061 h 1841061"/>
              <a:gd name="connsiteX5" fmla="*/ 0 w 2270040"/>
              <a:gd name="connsiteY5" fmla="*/ 1841061 h 1841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0040" h="1841061">
                <a:moveTo>
                  <a:pt x="0" y="0"/>
                </a:moveTo>
                <a:lnTo>
                  <a:pt x="1844663" y="0"/>
                </a:lnTo>
                <a:cubicBezTo>
                  <a:pt x="2079592" y="0"/>
                  <a:pt x="2270040" y="190448"/>
                  <a:pt x="2270040" y="425377"/>
                </a:cubicBezTo>
                <a:lnTo>
                  <a:pt x="2270040" y="1415684"/>
                </a:lnTo>
                <a:cubicBezTo>
                  <a:pt x="2270040" y="1650613"/>
                  <a:pt x="2079592" y="1841061"/>
                  <a:pt x="1844663" y="1841061"/>
                </a:cubicBezTo>
                <a:lnTo>
                  <a:pt x="0" y="1841061"/>
                </a:lnTo>
                <a:close/>
              </a:path>
            </a:pathLst>
          </a:custGeom>
        </p:spPr>
        <p:txBody>
          <a:bodyPr wrap="square">
            <a:noAutofit/>
          </a:bodyPr>
          <a:lstStyle/>
          <a:p>
            <a:endParaRPr lang="it-IT"/>
          </a:p>
        </p:txBody>
      </p:sp>
      <p:sp>
        <p:nvSpPr>
          <p:cNvPr id="29" name="Segnaposto immagine 28">
            <a:extLst>
              <a:ext uri="{FF2B5EF4-FFF2-40B4-BE49-F238E27FC236}">
                <a16:creationId xmlns:a16="http://schemas.microsoft.com/office/drawing/2014/main" id="{99845FE9-3D1B-60F7-08BB-CE15F7C5CE40}"/>
              </a:ext>
            </a:extLst>
          </p:cNvPr>
          <p:cNvSpPr>
            <a:spLocks noGrp="1"/>
          </p:cNvSpPr>
          <p:nvPr>
            <p:ph type="pic" sz="quarter" idx="16"/>
          </p:nvPr>
        </p:nvSpPr>
        <p:spPr>
          <a:xfrm>
            <a:off x="9366892" y="3063033"/>
            <a:ext cx="2819065" cy="3387837"/>
          </a:xfrm>
          <a:custGeom>
            <a:avLst/>
            <a:gdLst>
              <a:gd name="connsiteX0" fmla="*/ 0 w 2270040"/>
              <a:gd name="connsiteY0" fmla="*/ 0 h 2728041"/>
              <a:gd name="connsiteX1" fmla="*/ 1897927 w 2270040"/>
              <a:gd name="connsiteY1" fmla="*/ 0 h 2728041"/>
              <a:gd name="connsiteX2" fmla="*/ 1905865 w 2270040"/>
              <a:gd name="connsiteY2" fmla="*/ 800 h 2728041"/>
              <a:gd name="connsiteX3" fmla="*/ 2270040 w 2270040"/>
              <a:gd name="connsiteY3" fmla="*/ 447628 h 2728041"/>
              <a:gd name="connsiteX4" fmla="*/ 2270040 w 2270040"/>
              <a:gd name="connsiteY4" fmla="*/ 2271947 h 2728041"/>
              <a:gd name="connsiteX5" fmla="*/ 1813946 w 2270040"/>
              <a:gd name="connsiteY5" fmla="*/ 2728041 h 2728041"/>
              <a:gd name="connsiteX6" fmla="*/ 0 w 2270040"/>
              <a:gd name="connsiteY6" fmla="*/ 2728041 h 2728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0040" h="2728041">
                <a:moveTo>
                  <a:pt x="0" y="0"/>
                </a:moveTo>
                <a:lnTo>
                  <a:pt x="1897927" y="0"/>
                </a:lnTo>
                <a:lnTo>
                  <a:pt x="1905865" y="800"/>
                </a:lnTo>
                <a:cubicBezTo>
                  <a:pt x="2113699" y="43329"/>
                  <a:pt x="2270040" y="227221"/>
                  <a:pt x="2270040" y="447628"/>
                </a:cubicBezTo>
                <a:lnTo>
                  <a:pt x="2270040" y="2271947"/>
                </a:lnTo>
                <a:cubicBezTo>
                  <a:pt x="2270040" y="2523841"/>
                  <a:pt x="2065840" y="2728041"/>
                  <a:pt x="1813946" y="2728041"/>
                </a:cubicBezTo>
                <a:lnTo>
                  <a:pt x="0" y="2728041"/>
                </a:lnTo>
                <a:close/>
              </a:path>
            </a:pathLst>
          </a:custGeom>
        </p:spPr>
        <p:txBody>
          <a:bodyPr wrap="square">
            <a:noAutofit/>
          </a:bodyPr>
          <a:lstStyle/>
          <a:p>
            <a:endParaRPr lang="it-IT"/>
          </a:p>
        </p:txBody>
      </p:sp>
      <p:sp>
        <p:nvSpPr>
          <p:cNvPr id="36" name="Segnaposto immagine 35">
            <a:extLst>
              <a:ext uri="{FF2B5EF4-FFF2-40B4-BE49-F238E27FC236}">
                <a16:creationId xmlns:a16="http://schemas.microsoft.com/office/drawing/2014/main" id="{8E605FA8-3A31-DA06-8040-CF1D4ACE71B9}"/>
              </a:ext>
            </a:extLst>
          </p:cNvPr>
          <p:cNvSpPr>
            <a:spLocks noGrp="1"/>
          </p:cNvSpPr>
          <p:nvPr>
            <p:ph type="pic" sz="quarter" idx="18"/>
          </p:nvPr>
        </p:nvSpPr>
        <p:spPr>
          <a:xfrm>
            <a:off x="6137908" y="4168404"/>
            <a:ext cx="2819065" cy="2282466"/>
          </a:xfrm>
          <a:custGeom>
            <a:avLst/>
            <a:gdLst>
              <a:gd name="connsiteX0" fmla="*/ 425377 w 2270040"/>
              <a:gd name="connsiteY0" fmla="*/ 0 h 1837946"/>
              <a:gd name="connsiteX1" fmla="*/ 2270040 w 2270040"/>
              <a:gd name="connsiteY1" fmla="*/ 0 h 1837946"/>
              <a:gd name="connsiteX2" fmla="*/ 2270040 w 2270040"/>
              <a:gd name="connsiteY2" fmla="*/ 1837946 h 1837946"/>
              <a:gd name="connsiteX3" fmla="*/ 394477 w 2270040"/>
              <a:gd name="connsiteY3" fmla="*/ 1837946 h 1837946"/>
              <a:gd name="connsiteX4" fmla="*/ 339649 w 2270040"/>
              <a:gd name="connsiteY4" fmla="*/ 1832419 h 1837946"/>
              <a:gd name="connsiteX5" fmla="*/ 0 w 2270040"/>
              <a:gd name="connsiteY5" fmla="*/ 1415684 h 1837946"/>
              <a:gd name="connsiteX6" fmla="*/ 0 w 2270040"/>
              <a:gd name="connsiteY6" fmla="*/ 425377 h 1837946"/>
              <a:gd name="connsiteX7" fmla="*/ 425377 w 2270040"/>
              <a:gd name="connsiteY7" fmla="*/ 0 h 1837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0040" h="1837946">
                <a:moveTo>
                  <a:pt x="425377" y="0"/>
                </a:moveTo>
                <a:lnTo>
                  <a:pt x="2270040" y="0"/>
                </a:lnTo>
                <a:lnTo>
                  <a:pt x="2270040" y="1837946"/>
                </a:lnTo>
                <a:lnTo>
                  <a:pt x="394477" y="1837946"/>
                </a:lnTo>
                <a:lnTo>
                  <a:pt x="339649" y="1832419"/>
                </a:lnTo>
                <a:cubicBezTo>
                  <a:pt x="145812" y="1792754"/>
                  <a:pt x="0" y="1621247"/>
                  <a:pt x="0" y="1415684"/>
                </a:cubicBezTo>
                <a:lnTo>
                  <a:pt x="0" y="425377"/>
                </a:lnTo>
                <a:cubicBezTo>
                  <a:pt x="0" y="190448"/>
                  <a:pt x="190448" y="0"/>
                  <a:pt x="425377" y="0"/>
                </a:cubicBezTo>
                <a:close/>
              </a:path>
            </a:pathLst>
          </a:custGeom>
        </p:spPr>
        <p:txBody>
          <a:bodyPr wrap="square">
            <a:noAutofit/>
          </a:bodyPr>
          <a:lstStyle/>
          <a:p>
            <a:endParaRPr lang="it-IT"/>
          </a:p>
        </p:txBody>
      </p:sp>
    </p:spTree>
    <p:extLst>
      <p:ext uri="{BB962C8B-B14F-4D97-AF65-F5344CB8AC3E}">
        <p14:creationId xmlns:p14="http://schemas.microsoft.com/office/powerpoint/2010/main" val="13285110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terna - Titolo + Descrizione">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9" name="Segnaposto testo 8">
            <a:extLst>
              <a:ext uri="{FF2B5EF4-FFF2-40B4-BE49-F238E27FC236}">
                <a16:creationId xmlns:a16="http://schemas.microsoft.com/office/drawing/2014/main" id="{563BEA4C-F7A5-EC69-0E37-476E63DA9987}"/>
              </a:ext>
            </a:extLst>
          </p:cNvPr>
          <p:cNvSpPr>
            <a:spLocks noGrp="1"/>
          </p:cNvSpPr>
          <p:nvPr>
            <p:ph type="body" sz="quarter" idx="10" hasCustomPrompt="1"/>
          </p:nvPr>
        </p:nvSpPr>
        <p:spPr>
          <a:xfrm>
            <a:off x="4272045" y="963613"/>
            <a:ext cx="6553200" cy="2465387"/>
          </a:xfrm>
          <a:prstGeom prst="rect">
            <a:avLst/>
          </a:prstGeom>
        </p:spPr>
        <p:txBody>
          <a:bodyPr lIns="0" tIns="0" rIns="0" bIns="0" anchor="ctr"/>
          <a:lstStyle>
            <a:lvl1pPr marL="0" indent="0">
              <a:lnSpc>
                <a:spcPts val="4500"/>
              </a:lnSpc>
              <a:spcBef>
                <a:spcPts val="0"/>
              </a:spcBef>
              <a:buNone/>
              <a:defRPr sz="5000" b="0" i="0">
                <a:latin typeface="TIM Sans" pitchFamily="2" charset="77"/>
              </a:defRPr>
            </a:lvl1pPr>
            <a:lvl2pPr>
              <a:lnSpc>
                <a:spcPts val="4500"/>
              </a:lnSpc>
              <a:defRPr sz="5000">
                <a:latin typeface="TIM Sans" pitchFamily="2" charset="77"/>
              </a:defRPr>
            </a:lvl2pPr>
            <a:lvl3pPr>
              <a:lnSpc>
                <a:spcPts val="4500"/>
              </a:lnSpc>
              <a:defRPr sz="5000">
                <a:latin typeface="TIM Sans" pitchFamily="2" charset="77"/>
              </a:defRPr>
            </a:lvl3pPr>
            <a:lvl4pPr>
              <a:lnSpc>
                <a:spcPts val="4500"/>
              </a:lnSpc>
              <a:defRPr sz="5000">
                <a:latin typeface="TIM Sans" pitchFamily="2" charset="77"/>
              </a:defRPr>
            </a:lvl4pPr>
            <a:lvl5pPr>
              <a:lnSpc>
                <a:spcPts val="4500"/>
              </a:lnSpc>
              <a:defRPr sz="5000">
                <a:latin typeface="TIM Sans" pitchFamily="2" charset="77"/>
              </a:defRPr>
            </a:lvl5pPr>
          </a:lstStyle>
          <a:p>
            <a:pPr lvl="0"/>
            <a:r>
              <a:rPr lang="it-IT" err="1"/>
              <a:t>Lorem</a:t>
            </a:r>
            <a:r>
              <a:rPr lang="it-IT"/>
              <a:t> </a:t>
            </a:r>
            <a:r>
              <a:rPr lang="it-IT" err="1"/>
              <a:t>ipsum</a:t>
            </a:r>
            <a:r>
              <a:rPr lang="it-IT"/>
              <a:t> </a:t>
            </a:r>
            <a:r>
              <a:rPr lang="it-IT" err="1"/>
              <a:t>amet</a:t>
            </a:r>
            <a:r>
              <a:rPr lang="it-IT"/>
              <a:t>,</a:t>
            </a:r>
          </a:p>
          <a:p>
            <a:pPr lvl="0"/>
            <a:r>
              <a:rPr lang="it-IT" err="1"/>
              <a:t>consecutur</a:t>
            </a:r>
            <a:r>
              <a:rPr lang="it-IT"/>
              <a:t> </a:t>
            </a:r>
            <a:r>
              <a:rPr lang="it-IT" err="1"/>
              <a:t>adipiscing</a:t>
            </a:r>
            <a:r>
              <a:rPr lang="it-IT"/>
              <a:t> </a:t>
            </a:r>
            <a:r>
              <a:rPr lang="it-IT" err="1"/>
              <a:t>elit</a:t>
            </a:r>
            <a:r>
              <a:rPr lang="it-IT"/>
              <a:t> </a:t>
            </a:r>
            <a:r>
              <a:rPr lang="it-IT" err="1"/>
              <a:t>sunt</a:t>
            </a:r>
            <a:endParaRPr lang="it-IT"/>
          </a:p>
        </p:txBody>
      </p:sp>
      <p:sp>
        <p:nvSpPr>
          <p:cNvPr id="10" name="Segnaposto testo 8">
            <a:extLst>
              <a:ext uri="{FF2B5EF4-FFF2-40B4-BE49-F238E27FC236}">
                <a16:creationId xmlns:a16="http://schemas.microsoft.com/office/drawing/2014/main" id="{39E139BB-487F-7EC4-D8FD-5BF0205E69E8}"/>
              </a:ext>
            </a:extLst>
          </p:cNvPr>
          <p:cNvSpPr>
            <a:spLocks noGrp="1"/>
          </p:cNvSpPr>
          <p:nvPr>
            <p:ph type="body" sz="quarter" idx="11" hasCustomPrompt="1"/>
          </p:nvPr>
        </p:nvSpPr>
        <p:spPr>
          <a:xfrm>
            <a:off x="4272045" y="3354210"/>
            <a:ext cx="6553200" cy="2465387"/>
          </a:xfrm>
          <a:prstGeom prst="rect">
            <a:avLst/>
          </a:prstGeom>
        </p:spPr>
        <p:txBody>
          <a:bodyPr lIns="0" tIns="0" rIns="0" bIns="0" anchor="ctr"/>
          <a:lstStyle>
            <a:lvl1pPr marL="0" indent="0">
              <a:lnSpc>
                <a:spcPts val="2300"/>
              </a:lnSpc>
              <a:spcBef>
                <a:spcPts val="0"/>
              </a:spcBef>
              <a:buNone/>
              <a:defRPr sz="1200" b="0" i="0">
                <a:latin typeface="TIM Sans Thin" pitchFamily="2" charset="77"/>
              </a:defRPr>
            </a:lvl1pPr>
            <a:lvl2pPr>
              <a:lnSpc>
                <a:spcPts val="4500"/>
              </a:lnSpc>
              <a:defRPr sz="5000">
                <a:latin typeface="TIM Sans" pitchFamily="2" charset="77"/>
              </a:defRPr>
            </a:lvl2pPr>
            <a:lvl3pPr>
              <a:lnSpc>
                <a:spcPts val="4500"/>
              </a:lnSpc>
              <a:defRPr sz="5000">
                <a:latin typeface="TIM Sans" pitchFamily="2" charset="77"/>
              </a:defRPr>
            </a:lvl3pPr>
            <a:lvl4pPr>
              <a:lnSpc>
                <a:spcPts val="4500"/>
              </a:lnSpc>
              <a:defRPr sz="5000">
                <a:latin typeface="TIM Sans" pitchFamily="2" charset="77"/>
              </a:defRPr>
            </a:lvl4pPr>
            <a:lvl5pPr>
              <a:lnSpc>
                <a:spcPts val="4500"/>
              </a:lnSpc>
              <a:defRPr sz="5000">
                <a:latin typeface="TIM Sans" pitchFamily="2" charset="77"/>
              </a:defRPr>
            </a:lvl5pPr>
          </a:lstStyle>
          <a:p>
            <a:pPr>
              <a:lnSpc>
                <a:spcPts val="2300"/>
              </a:lnSpc>
            </a:pP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 </a:t>
            </a:r>
            <a:r>
              <a:rPr lang="it-IT" sz="1200" err="1">
                <a:effectLst/>
                <a:latin typeface="TIM Sans Thin" pitchFamily="2" charset="77"/>
              </a:rPr>
              <a:t>tempor</a:t>
            </a:r>
            <a:r>
              <a:rPr lang="it-IT" sz="1200">
                <a:effectLst/>
                <a:latin typeface="TIM Sans Thin" pitchFamily="2" charset="77"/>
              </a:rPr>
              <a:t> et </a:t>
            </a:r>
            <a:r>
              <a:rPr lang="it-IT" sz="1200" err="1">
                <a:effectLst/>
                <a:latin typeface="TIM Sans Thin" pitchFamily="2" charset="77"/>
              </a:rPr>
              <a:t>tellus</a:t>
            </a:r>
            <a:r>
              <a:rPr lang="it-IT" sz="1200">
                <a:effectLst/>
                <a:latin typeface="TIM Sans Thin" pitchFamily="2" charset="77"/>
              </a:rPr>
              <a:t>. </a:t>
            </a:r>
            <a:r>
              <a:rPr lang="it-IT" sz="1200" err="1">
                <a:effectLst/>
                <a:latin typeface="TIM Sans Thin" pitchFamily="2" charset="77"/>
              </a:rPr>
              <a:t>Praesent</a:t>
            </a:r>
            <a:r>
              <a:rPr lang="it-IT" sz="1200">
                <a:effectLst/>
                <a:latin typeface="TIM Sans Thin" pitchFamily="2" charset="77"/>
              </a:rPr>
              <a:t> </a:t>
            </a:r>
            <a:r>
              <a:rPr lang="it-IT" sz="1200" err="1">
                <a:effectLst/>
                <a:latin typeface="TIM Sans Thin" pitchFamily="2" charset="77"/>
              </a:rPr>
              <a:t>fringilla</a:t>
            </a:r>
            <a:r>
              <a:rPr lang="it-IT" sz="1200">
                <a:effectLst/>
                <a:latin typeface="TIM Sans Thin" pitchFamily="2" charset="77"/>
              </a:rPr>
              <a:t>, </a:t>
            </a:r>
            <a:r>
              <a:rPr lang="it-IT" sz="1200" err="1">
                <a:effectLst/>
                <a:latin typeface="TIM Sans Thin" pitchFamily="2" charset="77"/>
              </a:rPr>
              <a:t>arcu</a:t>
            </a:r>
            <a:r>
              <a:rPr lang="it-IT" sz="1200">
                <a:effectLst/>
                <a:latin typeface="TIM Sans Thin" pitchFamily="2" charset="77"/>
              </a:rPr>
              <a:t> </a:t>
            </a:r>
            <a:r>
              <a:rPr lang="it-IT" sz="1200" err="1">
                <a:effectLst/>
                <a:latin typeface="TIM Sans Thin" pitchFamily="2" charset="77"/>
              </a:rPr>
              <a:t>eu</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efficitur</a:t>
            </a:r>
            <a:r>
              <a:rPr lang="it-IT" sz="1200">
                <a:effectLst/>
                <a:latin typeface="TIM Sans Thin" pitchFamily="2" charset="77"/>
              </a:rPr>
              <a:t>, </a:t>
            </a:r>
            <a:r>
              <a:rPr lang="it-IT" sz="1200" err="1">
                <a:effectLst/>
                <a:latin typeface="TIM Sans Thin" pitchFamily="2" charset="77"/>
              </a:rPr>
              <a:t>sapien</a:t>
            </a:r>
            <a:r>
              <a:rPr lang="it-IT" sz="1200">
                <a:effectLst/>
                <a:latin typeface="TIM Sans Thin" pitchFamily="2" charset="77"/>
              </a:rPr>
              <a:t> magna </a:t>
            </a:r>
            <a:r>
              <a:rPr lang="it-IT" sz="1200" err="1">
                <a:effectLst/>
                <a:latin typeface="TIM Sans Thin" pitchFamily="2" charset="77"/>
              </a:rPr>
              <a:t>vehicula</a:t>
            </a:r>
            <a:r>
              <a:rPr lang="it-IT" sz="1200">
                <a:effectLst/>
                <a:latin typeface="TIM Sans Thin" pitchFamily="2" charset="77"/>
              </a:rPr>
              <a:t> dui, a </a:t>
            </a:r>
            <a:r>
              <a:rPr lang="it-IT" sz="1200" err="1">
                <a:effectLst/>
                <a:latin typeface="TIM Sans Thin" pitchFamily="2" charset="77"/>
              </a:rPr>
              <a:t>lobortis</a:t>
            </a:r>
            <a:r>
              <a:rPr lang="it-IT" sz="1200">
                <a:effectLst/>
                <a:latin typeface="TIM Sans Thin" pitchFamily="2" charset="77"/>
              </a:rPr>
              <a:t> magna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libero. Sed in ante </a:t>
            </a:r>
            <a:r>
              <a:rPr lang="it-IT" sz="1200" err="1">
                <a:effectLst/>
                <a:latin typeface="TIM Sans Thin" pitchFamily="2" charset="77"/>
              </a:rPr>
              <a:t>blandit</a:t>
            </a:r>
            <a:r>
              <a:rPr lang="it-IT" sz="1200">
                <a:effectLst/>
                <a:latin typeface="TIM Sans Thin" pitchFamily="2" charset="77"/>
              </a:rPr>
              <a:t>, commodo </a:t>
            </a:r>
            <a:r>
              <a:rPr lang="it-IT" sz="1200" err="1">
                <a:effectLst/>
                <a:latin typeface="TIM Sans Thin" pitchFamily="2" charset="77"/>
              </a:rPr>
              <a:t>augue</a:t>
            </a:r>
            <a:r>
              <a:rPr lang="it-IT" sz="1200">
                <a:effectLst/>
                <a:latin typeface="TIM Sans Thin" pitchFamily="2" charset="77"/>
              </a:rPr>
              <a:t> </a:t>
            </a:r>
            <a:r>
              <a:rPr lang="it-IT" sz="1200" err="1">
                <a:effectLst/>
                <a:latin typeface="TIM Sans Thin" pitchFamily="2" charset="77"/>
              </a:rPr>
              <a:t>eu</a:t>
            </a:r>
            <a:r>
              <a:rPr lang="it-IT" sz="1200">
                <a:effectLst/>
                <a:latin typeface="TIM Sans Thin" pitchFamily="2" charset="77"/>
              </a:rPr>
              <a:t>, </a:t>
            </a:r>
            <a:r>
              <a:rPr lang="it-IT" sz="1200" err="1">
                <a:effectLst/>
                <a:latin typeface="TIM Sans Thin" pitchFamily="2" charset="77"/>
              </a:rPr>
              <a:t>maximus</a:t>
            </a:r>
            <a:r>
              <a:rPr lang="it-IT" sz="1200">
                <a:effectLst/>
                <a:latin typeface="TIM Sans Thin" pitchFamily="2" charset="77"/>
              </a:rPr>
              <a:t> odio. </a:t>
            </a:r>
            <a:r>
              <a:rPr lang="it-IT" sz="1200" err="1">
                <a:effectLst/>
                <a:latin typeface="TIM Sans Thin" pitchFamily="2" charset="77"/>
              </a:rPr>
              <a:t>Interdum</a:t>
            </a:r>
            <a:r>
              <a:rPr lang="it-IT" sz="1200">
                <a:effectLst/>
                <a:latin typeface="TIM Sans Thin" pitchFamily="2" charset="77"/>
              </a:rPr>
              <a:t> et </a:t>
            </a:r>
            <a:r>
              <a:rPr lang="it-IT" sz="1200" err="1">
                <a:effectLst/>
                <a:latin typeface="TIM Sans Thin" pitchFamily="2" charset="77"/>
              </a:rPr>
              <a:t>malesuada</a:t>
            </a:r>
            <a:r>
              <a:rPr lang="it-IT" sz="1200">
                <a:effectLst/>
                <a:latin typeface="TIM Sans Thin" pitchFamily="2" charset="77"/>
              </a:rPr>
              <a:t> </a:t>
            </a:r>
            <a:r>
              <a:rPr lang="it-IT" sz="1200" err="1">
                <a:effectLst/>
                <a:latin typeface="TIM Sans Thin" pitchFamily="2" charset="77"/>
              </a:rPr>
              <a:t>fames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ante </a:t>
            </a:r>
            <a:r>
              <a:rPr lang="it-IT" sz="1200" err="1">
                <a:effectLst/>
                <a:latin typeface="TIM Sans Thin" pitchFamily="2" charset="77"/>
              </a:rPr>
              <a:t>ipsum</a:t>
            </a:r>
            <a:r>
              <a:rPr lang="it-IT" sz="1200">
                <a:effectLst/>
                <a:latin typeface="TIM Sans Thin" pitchFamily="2" charset="77"/>
              </a:rPr>
              <a:t> primis in </a:t>
            </a:r>
            <a:r>
              <a:rPr lang="it-IT" sz="1200" err="1">
                <a:effectLst/>
                <a:latin typeface="TIM Sans Thin" pitchFamily="2" charset="77"/>
              </a:rPr>
              <a:t>faucibus</a:t>
            </a:r>
            <a:r>
              <a:rPr lang="it-IT" sz="1200">
                <a:effectLst/>
                <a:latin typeface="TIM Sans Thin" pitchFamily="2" charset="77"/>
              </a:rPr>
              <a:t>.</a:t>
            </a:r>
            <a:endParaRPr lang="it-IT" sz="1200">
              <a:latin typeface="TIM Sans Thin" pitchFamily="2" charset="77"/>
            </a:endParaRPr>
          </a:p>
        </p:txBody>
      </p:sp>
    </p:spTree>
    <p:extLst>
      <p:ext uri="{BB962C8B-B14F-4D97-AF65-F5344CB8AC3E}">
        <p14:creationId xmlns:p14="http://schemas.microsoft.com/office/powerpoint/2010/main" val="2510523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terna - Titolo + Descrizione + Collage">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8" name="Segnaposto testo 8">
            <a:extLst>
              <a:ext uri="{FF2B5EF4-FFF2-40B4-BE49-F238E27FC236}">
                <a16:creationId xmlns:a16="http://schemas.microsoft.com/office/drawing/2014/main" id="{AFB81689-7462-A7A6-D1EC-382F70F6489A}"/>
              </a:ext>
            </a:extLst>
          </p:cNvPr>
          <p:cNvSpPr>
            <a:spLocks noGrp="1"/>
          </p:cNvSpPr>
          <p:nvPr>
            <p:ph type="body" sz="quarter" idx="10" hasCustomPrompt="1"/>
          </p:nvPr>
        </p:nvSpPr>
        <p:spPr>
          <a:xfrm>
            <a:off x="418247" y="963613"/>
            <a:ext cx="6553200" cy="2465387"/>
          </a:xfrm>
          <a:prstGeom prst="rect">
            <a:avLst/>
          </a:prstGeom>
        </p:spPr>
        <p:txBody>
          <a:bodyPr lIns="0" tIns="0" rIns="0" bIns="0" anchor="ctr"/>
          <a:lstStyle>
            <a:lvl1pPr marL="0" indent="0">
              <a:lnSpc>
                <a:spcPts val="4500"/>
              </a:lnSpc>
              <a:spcBef>
                <a:spcPts val="0"/>
              </a:spcBef>
              <a:buNone/>
              <a:defRPr sz="5000" b="0" i="0">
                <a:latin typeface="TIM Sans" pitchFamily="2" charset="77"/>
              </a:defRPr>
            </a:lvl1pPr>
            <a:lvl2pPr>
              <a:lnSpc>
                <a:spcPts val="4500"/>
              </a:lnSpc>
              <a:defRPr sz="5000">
                <a:latin typeface="TIM Sans" pitchFamily="2" charset="77"/>
              </a:defRPr>
            </a:lvl2pPr>
            <a:lvl3pPr>
              <a:lnSpc>
                <a:spcPts val="4500"/>
              </a:lnSpc>
              <a:defRPr sz="5000">
                <a:latin typeface="TIM Sans" pitchFamily="2" charset="77"/>
              </a:defRPr>
            </a:lvl3pPr>
            <a:lvl4pPr>
              <a:lnSpc>
                <a:spcPts val="4500"/>
              </a:lnSpc>
              <a:defRPr sz="5000">
                <a:latin typeface="TIM Sans" pitchFamily="2" charset="77"/>
              </a:defRPr>
            </a:lvl4pPr>
            <a:lvl5pPr>
              <a:lnSpc>
                <a:spcPts val="4500"/>
              </a:lnSpc>
              <a:defRPr sz="5000">
                <a:latin typeface="TIM Sans" pitchFamily="2" charset="77"/>
              </a:defRPr>
            </a:lvl5pPr>
          </a:lstStyle>
          <a:p>
            <a:pPr lvl="0"/>
            <a:r>
              <a:rPr lang="it-IT" err="1"/>
              <a:t>Lorem</a:t>
            </a:r>
            <a:r>
              <a:rPr lang="it-IT"/>
              <a:t> </a:t>
            </a:r>
            <a:r>
              <a:rPr lang="it-IT" err="1"/>
              <a:t>ipsum</a:t>
            </a:r>
            <a:r>
              <a:rPr lang="it-IT"/>
              <a:t> </a:t>
            </a:r>
            <a:r>
              <a:rPr lang="it-IT" err="1"/>
              <a:t>amet</a:t>
            </a:r>
            <a:r>
              <a:rPr lang="it-IT"/>
              <a:t>,</a:t>
            </a:r>
          </a:p>
          <a:p>
            <a:pPr lvl="0"/>
            <a:r>
              <a:rPr lang="it-IT" err="1"/>
              <a:t>consecutur</a:t>
            </a:r>
            <a:r>
              <a:rPr lang="it-IT"/>
              <a:t> </a:t>
            </a:r>
            <a:r>
              <a:rPr lang="it-IT" err="1"/>
              <a:t>adipiscing</a:t>
            </a:r>
            <a:r>
              <a:rPr lang="it-IT"/>
              <a:t> </a:t>
            </a:r>
            <a:r>
              <a:rPr lang="it-IT" err="1"/>
              <a:t>elit</a:t>
            </a:r>
            <a:r>
              <a:rPr lang="it-IT"/>
              <a:t> </a:t>
            </a:r>
            <a:r>
              <a:rPr lang="it-IT" err="1"/>
              <a:t>sunt</a:t>
            </a:r>
            <a:endParaRPr lang="it-IT"/>
          </a:p>
        </p:txBody>
      </p:sp>
      <p:sp>
        <p:nvSpPr>
          <p:cNvPr id="9" name="Segnaposto testo 8">
            <a:extLst>
              <a:ext uri="{FF2B5EF4-FFF2-40B4-BE49-F238E27FC236}">
                <a16:creationId xmlns:a16="http://schemas.microsoft.com/office/drawing/2014/main" id="{B2285B60-6B42-288D-AC4D-99847181D42F}"/>
              </a:ext>
            </a:extLst>
          </p:cNvPr>
          <p:cNvSpPr>
            <a:spLocks noGrp="1"/>
          </p:cNvSpPr>
          <p:nvPr>
            <p:ph type="body" sz="quarter" idx="11" hasCustomPrompt="1"/>
          </p:nvPr>
        </p:nvSpPr>
        <p:spPr>
          <a:xfrm>
            <a:off x="418247" y="3354210"/>
            <a:ext cx="6553200" cy="2465387"/>
          </a:xfrm>
          <a:prstGeom prst="rect">
            <a:avLst/>
          </a:prstGeom>
        </p:spPr>
        <p:txBody>
          <a:bodyPr lIns="0" tIns="0" rIns="0" bIns="0" anchor="ctr"/>
          <a:lstStyle>
            <a:lvl1pPr marL="0" indent="0">
              <a:lnSpc>
                <a:spcPts val="2300"/>
              </a:lnSpc>
              <a:spcBef>
                <a:spcPts val="0"/>
              </a:spcBef>
              <a:buNone/>
              <a:defRPr sz="1200" b="0" i="0">
                <a:latin typeface="TIM Sans Light" pitchFamily="2" charset="77"/>
              </a:defRPr>
            </a:lvl1pPr>
            <a:lvl2pPr>
              <a:lnSpc>
                <a:spcPts val="4500"/>
              </a:lnSpc>
              <a:defRPr sz="5000">
                <a:latin typeface="TIM Sans" pitchFamily="2" charset="77"/>
              </a:defRPr>
            </a:lvl2pPr>
            <a:lvl3pPr>
              <a:lnSpc>
                <a:spcPts val="4500"/>
              </a:lnSpc>
              <a:defRPr sz="5000">
                <a:latin typeface="TIM Sans" pitchFamily="2" charset="77"/>
              </a:defRPr>
            </a:lvl3pPr>
            <a:lvl4pPr>
              <a:lnSpc>
                <a:spcPts val="4500"/>
              </a:lnSpc>
              <a:defRPr sz="5000">
                <a:latin typeface="TIM Sans" pitchFamily="2" charset="77"/>
              </a:defRPr>
            </a:lvl4pPr>
            <a:lvl5pPr>
              <a:lnSpc>
                <a:spcPts val="4500"/>
              </a:lnSpc>
              <a:defRPr sz="5000">
                <a:latin typeface="TIM Sans" pitchFamily="2" charset="77"/>
              </a:defRPr>
            </a:lvl5pPr>
          </a:lstStyle>
          <a:p>
            <a:pPr>
              <a:lnSpc>
                <a:spcPts val="2300"/>
              </a:lnSpc>
            </a:pP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 </a:t>
            </a:r>
            <a:r>
              <a:rPr lang="it-IT" sz="1200" err="1">
                <a:effectLst/>
                <a:latin typeface="TIM Sans Thin" pitchFamily="2" charset="77"/>
              </a:rPr>
              <a:t>tempor</a:t>
            </a:r>
            <a:r>
              <a:rPr lang="it-IT" sz="1200">
                <a:effectLst/>
                <a:latin typeface="TIM Sans Thin" pitchFamily="2" charset="77"/>
              </a:rPr>
              <a:t> et </a:t>
            </a:r>
            <a:r>
              <a:rPr lang="it-IT" sz="1200" err="1">
                <a:effectLst/>
                <a:latin typeface="TIM Sans Thin" pitchFamily="2" charset="77"/>
              </a:rPr>
              <a:t>tellus</a:t>
            </a:r>
            <a:r>
              <a:rPr lang="it-IT" sz="1200">
                <a:effectLst/>
                <a:latin typeface="TIM Sans Thin" pitchFamily="2" charset="77"/>
              </a:rPr>
              <a:t>. </a:t>
            </a:r>
            <a:r>
              <a:rPr lang="it-IT" sz="1200" err="1">
                <a:effectLst/>
                <a:latin typeface="TIM Sans Thin" pitchFamily="2" charset="77"/>
              </a:rPr>
              <a:t>Praesent</a:t>
            </a:r>
            <a:r>
              <a:rPr lang="it-IT" sz="1200">
                <a:effectLst/>
                <a:latin typeface="TIM Sans Thin" pitchFamily="2" charset="77"/>
              </a:rPr>
              <a:t> </a:t>
            </a:r>
            <a:r>
              <a:rPr lang="it-IT" sz="1200" err="1">
                <a:effectLst/>
                <a:latin typeface="TIM Sans Thin" pitchFamily="2" charset="77"/>
              </a:rPr>
              <a:t>fringilla</a:t>
            </a:r>
            <a:r>
              <a:rPr lang="it-IT" sz="1200">
                <a:effectLst/>
                <a:latin typeface="TIM Sans Thin" pitchFamily="2" charset="77"/>
              </a:rPr>
              <a:t>, </a:t>
            </a:r>
            <a:r>
              <a:rPr lang="it-IT" sz="1200" err="1">
                <a:effectLst/>
                <a:latin typeface="TIM Sans Thin" pitchFamily="2" charset="77"/>
              </a:rPr>
              <a:t>arcu</a:t>
            </a:r>
            <a:r>
              <a:rPr lang="it-IT" sz="1200">
                <a:effectLst/>
                <a:latin typeface="TIM Sans Thin" pitchFamily="2" charset="77"/>
              </a:rPr>
              <a:t> </a:t>
            </a:r>
            <a:r>
              <a:rPr lang="it-IT" sz="1200" err="1">
                <a:effectLst/>
                <a:latin typeface="TIM Sans Thin" pitchFamily="2" charset="77"/>
              </a:rPr>
              <a:t>eu</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efficitur</a:t>
            </a:r>
            <a:r>
              <a:rPr lang="it-IT" sz="1200">
                <a:effectLst/>
                <a:latin typeface="TIM Sans Thin" pitchFamily="2" charset="77"/>
              </a:rPr>
              <a:t>, </a:t>
            </a:r>
            <a:r>
              <a:rPr lang="it-IT" sz="1200" err="1">
                <a:effectLst/>
                <a:latin typeface="TIM Sans Thin" pitchFamily="2" charset="77"/>
              </a:rPr>
              <a:t>sapien</a:t>
            </a:r>
            <a:r>
              <a:rPr lang="it-IT" sz="1200">
                <a:effectLst/>
                <a:latin typeface="TIM Sans Thin" pitchFamily="2" charset="77"/>
              </a:rPr>
              <a:t> magna </a:t>
            </a:r>
            <a:r>
              <a:rPr lang="it-IT" sz="1200" err="1">
                <a:effectLst/>
                <a:latin typeface="TIM Sans Thin" pitchFamily="2" charset="77"/>
              </a:rPr>
              <a:t>vehicula</a:t>
            </a:r>
            <a:r>
              <a:rPr lang="it-IT" sz="1200">
                <a:effectLst/>
                <a:latin typeface="TIM Sans Thin" pitchFamily="2" charset="77"/>
              </a:rPr>
              <a:t> dui, a </a:t>
            </a:r>
            <a:r>
              <a:rPr lang="it-IT" sz="1200" err="1">
                <a:effectLst/>
                <a:latin typeface="TIM Sans Thin" pitchFamily="2" charset="77"/>
              </a:rPr>
              <a:t>lobortis</a:t>
            </a:r>
            <a:r>
              <a:rPr lang="it-IT" sz="1200">
                <a:effectLst/>
                <a:latin typeface="TIM Sans Thin" pitchFamily="2" charset="77"/>
              </a:rPr>
              <a:t> magna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libero. Sed in ante </a:t>
            </a:r>
            <a:r>
              <a:rPr lang="it-IT" sz="1200" err="1">
                <a:effectLst/>
                <a:latin typeface="TIM Sans Thin" pitchFamily="2" charset="77"/>
              </a:rPr>
              <a:t>blandit</a:t>
            </a:r>
            <a:r>
              <a:rPr lang="it-IT" sz="1200">
                <a:effectLst/>
                <a:latin typeface="TIM Sans Thin" pitchFamily="2" charset="77"/>
              </a:rPr>
              <a:t>, commodo </a:t>
            </a:r>
            <a:r>
              <a:rPr lang="it-IT" sz="1200" err="1">
                <a:effectLst/>
                <a:latin typeface="TIM Sans Thin" pitchFamily="2" charset="77"/>
              </a:rPr>
              <a:t>augue</a:t>
            </a:r>
            <a:r>
              <a:rPr lang="it-IT" sz="1200">
                <a:effectLst/>
                <a:latin typeface="TIM Sans Thin" pitchFamily="2" charset="77"/>
              </a:rPr>
              <a:t> </a:t>
            </a:r>
            <a:r>
              <a:rPr lang="it-IT" sz="1200" err="1">
                <a:effectLst/>
                <a:latin typeface="TIM Sans Thin" pitchFamily="2" charset="77"/>
              </a:rPr>
              <a:t>eu</a:t>
            </a:r>
            <a:r>
              <a:rPr lang="it-IT" sz="1200">
                <a:effectLst/>
                <a:latin typeface="TIM Sans Thin" pitchFamily="2" charset="77"/>
              </a:rPr>
              <a:t>, </a:t>
            </a:r>
            <a:r>
              <a:rPr lang="it-IT" sz="1200" err="1">
                <a:effectLst/>
                <a:latin typeface="TIM Sans Thin" pitchFamily="2" charset="77"/>
              </a:rPr>
              <a:t>maximus</a:t>
            </a:r>
            <a:r>
              <a:rPr lang="it-IT" sz="1200">
                <a:effectLst/>
                <a:latin typeface="TIM Sans Thin" pitchFamily="2" charset="77"/>
              </a:rPr>
              <a:t> odio. </a:t>
            </a:r>
            <a:r>
              <a:rPr lang="it-IT" sz="1200" err="1">
                <a:effectLst/>
                <a:latin typeface="TIM Sans Thin" pitchFamily="2" charset="77"/>
              </a:rPr>
              <a:t>Interdum</a:t>
            </a:r>
            <a:r>
              <a:rPr lang="it-IT" sz="1200">
                <a:effectLst/>
                <a:latin typeface="TIM Sans Thin" pitchFamily="2" charset="77"/>
              </a:rPr>
              <a:t> et </a:t>
            </a:r>
            <a:r>
              <a:rPr lang="it-IT" sz="1200" err="1">
                <a:effectLst/>
                <a:latin typeface="TIM Sans Thin" pitchFamily="2" charset="77"/>
              </a:rPr>
              <a:t>malesuada</a:t>
            </a:r>
            <a:r>
              <a:rPr lang="it-IT" sz="1200">
                <a:effectLst/>
                <a:latin typeface="TIM Sans Thin" pitchFamily="2" charset="77"/>
              </a:rPr>
              <a:t> </a:t>
            </a:r>
            <a:r>
              <a:rPr lang="it-IT" sz="1200" err="1">
                <a:effectLst/>
                <a:latin typeface="TIM Sans Thin" pitchFamily="2" charset="77"/>
              </a:rPr>
              <a:t>fames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ante </a:t>
            </a:r>
            <a:r>
              <a:rPr lang="it-IT" sz="1200" err="1">
                <a:effectLst/>
                <a:latin typeface="TIM Sans Thin" pitchFamily="2" charset="77"/>
              </a:rPr>
              <a:t>ipsum</a:t>
            </a:r>
            <a:r>
              <a:rPr lang="it-IT" sz="1200">
                <a:effectLst/>
                <a:latin typeface="TIM Sans Thin" pitchFamily="2" charset="77"/>
              </a:rPr>
              <a:t> primis in </a:t>
            </a:r>
            <a:r>
              <a:rPr lang="it-IT" sz="1200" err="1">
                <a:effectLst/>
                <a:latin typeface="TIM Sans Thin" pitchFamily="2" charset="77"/>
              </a:rPr>
              <a:t>faucibus</a:t>
            </a:r>
            <a:r>
              <a:rPr lang="it-IT" sz="1200">
                <a:effectLst/>
                <a:latin typeface="TIM Sans Thin" pitchFamily="2" charset="77"/>
              </a:rPr>
              <a:t>.</a:t>
            </a:r>
            <a:endParaRPr lang="it-IT" sz="1200">
              <a:latin typeface="TIM Sans Thin" pitchFamily="2" charset="77"/>
            </a:endParaRPr>
          </a:p>
        </p:txBody>
      </p:sp>
      <p:sp>
        <p:nvSpPr>
          <p:cNvPr id="5" name="Segnaposto immagine 26">
            <a:extLst>
              <a:ext uri="{FF2B5EF4-FFF2-40B4-BE49-F238E27FC236}">
                <a16:creationId xmlns:a16="http://schemas.microsoft.com/office/drawing/2014/main" id="{04627AC3-7572-C3AC-DD31-7CDBFC8E4B20}"/>
              </a:ext>
            </a:extLst>
          </p:cNvPr>
          <p:cNvSpPr>
            <a:spLocks noGrp="1"/>
          </p:cNvSpPr>
          <p:nvPr>
            <p:ph type="pic" sz="quarter" idx="14"/>
          </p:nvPr>
        </p:nvSpPr>
        <p:spPr>
          <a:xfrm>
            <a:off x="7241616" y="1043420"/>
            <a:ext cx="2255726" cy="2736507"/>
          </a:xfrm>
          <a:custGeom>
            <a:avLst/>
            <a:gdLst>
              <a:gd name="connsiteX0" fmla="*/ 441780 w 2255726"/>
              <a:gd name="connsiteY0" fmla="*/ 0 h 2736507"/>
              <a:gd name="connsiteX1" fmla="*/ 2255726 w 2255726"/>
              <a:gd name="connsiteY1" fmla="*/ 0 h 2736507"/>
              <a:gd name="connsiteX2" fmla="*/ 2255726 w 2255726"/>
              <a:gd name="connsiteY2" fmla="*/ 2736507 h 2736507"/>
              <a:gd name="connsiteX3" fmla="*/ 441780 w 2255726"/>
              <a:gd name="connsiteY3" fmla="*/ 2736507 h 2736507"/>
              <a:gd name="connsiteX4" fmla="*/ 21528 w 2255726"/>
              <a:gd name="connsiteY4" fmla="*/ 2457946 h 2736507"/>
              <a:gd name="connsiteX5" fmla="*/ 0 w 2255726"/>
              <a:gd name="connsiteY5" fmla="*/ 2388593 h 2736507"/>
              <a:gd name="connsiteX6" fmla="*/ 0 w 2255726"/>
              <a:gd name="connsiteY6" fmla="*/ 347914 h 2736507"/>
              <a:gd name="connsiteX7" fmla="*/ 21528 w 2255726"/>
              <a:gd name="connsiteY7" fmla="*/ 278562 h 2736507"/>
              <a:gd name="connsiteX8" fmla="*/ 441780 w 2255726"/>
              <a:gd name="connsiteY8" fmla="*/ 0 h 2736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5726" h="2736507">
                <a:moveTo>
                  <a:pt x="441780" y="0"/>
                </a:moveTo>
                <a:lnTo>
                  <a:pt x="2255726" y="0"/>
                </a:lnTo>
                <a:lnTo>
                  <a:pt x="2255726" y="2736507"/>
                </a:lnTo>
                <a:lnTo>
                  <a:pt x="441780" y="2736507"/>
                </a:lnTo>
                <a:cubicBezTo>
                  <a:pt x="252860" y="2736507"/>
                  <a:pt x="90767" y="2621645"/>
                  <a:pt x="21528" y="2457946"/>
                </a:cubicBezTo>
                <a:lnTo>
                  <a:pt x="0" y="2388593"/>
                </a:lnTo>
                <a:lnTo>
                  <a:pt x="0" y="347914"/>
                </a:lnTo>
                <a:lnTo>
                  <a:pt x="21528" y="278562"/>
                </a:lnTo>
                <a:cubicBezTo>
                  <a:pt x="90767" y="114863"/>
                  <a:pt x="252860" y="0"/>
                  <a:pt x="441780" y="0"/>
                </a:cubicBezTo>
                <a:close/>
              </a:path>
            </a:pathLst>
          </a:custGeom>
        </p:spPr>
        <p:txBody>
          <a:bodyPr wrap="square">
            <a:noAutofit/>
          </a:bodyPr>
          <a:lstStyle/>
          <a:p>
            <a:endParaRPr lang="it-IT"/>
          </a:p>
        </p:txBody>
      </p:sp>
      <p:sp>
        <p:nvSpPr>
          <p:cNvPr id="10" name="Segnaposto immagine 34">
            <a:extLst>
              <a:ext uri="{FF2B5EF4-FFF2-40B4-BE49-F238E27FC236}">
                <a16:creationId xmlns:a16="http://schemas.microsoft.com/office/drawing/2014/main" id="{720F029B-8AC8-A2A8-6A3D-04A5317728A6}"/>
              </a:ext>
            </a:extLst>
          </p:cNvPr>
          <p:cNvSpPr>
            <a:spLocks noGrp="1"/>
          </p:cNvSpPr>
          <p:nvPr>
            <p:ph type="pic" sz="quarter" idx="15"/>
          </p:nvPr>
        </p:nvSpPr>
        <p:spPr>
          <a:xfrm>
            <a:off x="9671390" y="1054538"/>
            <a:ext cx="2270040" cy="1841061"/>
          </a:xfrm>
          <a:custGeom>
            <a:avLst/>
            <a:gdLst>
              <a:gd name="connsiteX0" fmla="*/ 0 w 2270040"/>
              <a:gd name="connsiteY0" fmla="*/ 0 h 1841061"/>
              <a:gd name="connsiteX1" fmla="*/ 1844663 w 2270040"/>
              <a:gd name="connsiteY1" fmla="*/ 0 h 1841061"/>
              <a:gd name="connsiteX2" fmla="*/ 2270040 w 2270040"/>
              <a:gd name="connsiteY2" fmla="*/ 425377 h 1841061"/>
              <a:gd name="connsiteX3" fmla="*/ 2270040 w 2270040"/>
              <a:gd name="connsiteY3" fmla="*/ 1415684 h 1841061"/>
              <a:gd name="connsiteX4" fmla="*/ 1844663 w 2270040"/>
              <a:gd name="connsiteY4" fmla="*/ 1841061 h 1841061"/>
              <a:gd name="connsiteX5" fmla="*/ 0 w 2270040"/>
              <a:gd name="connsiteY5" fmla="*/ 1841061 h 1841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0040" h="1841061">
                <a:moveTo>
                  <a:pt x="0" y="0"/>
                </a:moveTo>
                <a:lnTo>
                  <a:pt x="1844663" y="0"/>
                </a:lnTo>
                <a:cubicBezTo>
                  <a:pt x="2079592" y="0"/>
                  <a:pt x="2270040" y="190448"/>
                  <a:pt x="2270040" y="425377"/>
                </a:cubicBezTo>
                <a:lnTo>
                  <a:pt x="2270040" y="1415684"/>
                </a:lnTo>
                <a:cubicBezTo>
                  <a:pt x="2270040" y="1650613"/>
                  <a:pt x="2079592" y="1841061"/>
                  <a:pt x="1844663" y="1841061"/>
                </a:cubicBezTo>
                <a:lnTo>
                  <a:pt x="0" y="1841061"/>
                </a:lnTo>
                <a:close/>
              </a:path>
            </a:pathLst>
          </a:custGeom>
        </p:spPr>
        <p:txBody>
          <a:bodyPr wrap="square">
            <a:noAutofit/>
          </a:bodyPr>
          <a:lstStyle/>
          <a:p>
            <a:endParaRPr lang="it-IT"/>
          </a:p>
        </p:txBody>
      </p:sp>
      <p:sp>
        <p:nvSpPr>
          <p:cNvPr id="12" name="Segnaposto immagine 28">
            <a:extLst>
              <a:ext uri="{FF2B5EF4-FFF2-40B4-BE49-F238E27FC236}">
                <a16:creationId xmlns:a16="http://schemas.microsoft.com/office/drawing/2014/main" id="{F0380A31-095D-9050-118B-8DA951195951}"/>
              </a:ext>
            </a:extLst>
          </p:cNvPr>
          <p:cNvSpPr>
            <a:spLocks noGrp="1"/>
          </p:cNvSpPr>
          <p:nvPr>
            <p:ph type="pic" sz="quarter" idx="16"/>
          </p:nvPr>
        </p:nvSpPr>
        <p:spPr>
          <a:xfrm>
            <a:off x="9671390" y="3075420"/>
            <a:ext cx="2270040" cy="2728041"/>
          </a:xfrm>
          <a:custGeom>
            <a:avLst/>
            <a:gdLst>
              <a:gd name="connsiteX0" fmla="*/ 0 w 2270040"/>
              <a:gd name="connsiteY0" fmla="*/ 0 h 2728041"/>
              <a:gd name="connsiteX1" fmla="*/ 1897927 w 2270040"/>
              <a:gd name="connsiteY1" fmla="*/ 0 h 2728041"/>
              <a:gd name="connsiteX2" fmla="*/ 1905865 w 2270040"/>
              <a:gd name="connsiteY2" fmla="*/ 800 h 2728041"/>
              <a:gd name="connsiteX3" fmla="*/ 2270040 w 2270040"/>
              <a:gd name="connsiteY3" fmla="*/ 447628 h 2728041"/>
              <a:gd name="connsiteX4" fmla="*/ 2270040 w 2270040"/>
              <a:gd name="connsiteY4" fmla="*/ 2271947 h 2728041"/>
              <a:gd name="connsiteX5" fmla="*/ 1813946 w 2270040"/>
              <a:gd name="connsiteY5" fmla="*/ 2728041 h 2728041"/>
              <a:gd name="connsiteX6" fmla="*/ 0 w 2270040"/>
              <a:gd name="connsiteY6" fmla="*/ 2728041 h 2728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0040" h="2728041">
                <a:moveTo>
                  <a:pt x="0" y="0"/>
                </a:moveTo>
                <a:lnTo>
                  <a:pt x="1897927" y="0"/>
                </a:lnTo>
                <a:lnTo>
                  <a:pt x="1905865" y="800"/>
                </a:lnTo>
                <a:cubicBezTo>
                  <a:pt x="2113699" y="43329"/>
                  <a:pt x="2270040" y="227221"/>
                  <a:pt x="2270040" y="447628"/>
                </a:cubicBezTo>
                <a:lnTo>
                  <a:pt x="2270040" y="2271947"/>
                </a:lnTo>
                <a:cubicBezTo>
                  <a:pt x="2270040" y="2523841"/>
                  <a:pt x="2065840" y="2728041"/>
                  <a:pt x="1813946" y="2728041"/>
                </a:cubicBezTo>
                <a:lnTo>
                  <a:pt x="0" y="2728041"/>
                </a:lnTo>
                <a:close/>
              </a:path>
            </a:pathLst>
          </a:custGeom>
        </p:spPr>
        <p:txBody>
          <a:bodyPr wrap="square">
            <a:noAutofit/>
          </a:bodyPr>
          <a:lstStyle/>
          <a:p>
            <a:endParaRPr lang="it-IT"/>
          </a:p>
        </p:txBody>
      </p:sp>
      <p:sp>
        <p:nvSpPr>
          <p:cNvPr id="13" name="Segnaposto immagine 35">
            <a:extLst>
              <a:ext uri="{FF2B5EF4-FFF2-40B4-BE49-F238E27FC236}">
                <a16:creationId xmlns:a16="http://schemas.microsoft.com/office/drawing/2014/main" id="{AB5C9E02-7260-B03A-0B3A-D9AD7C36E356}"/>
              </a:ext>
            </a:extLst>
          </p:cNvPr>
          <p:cNvSpPr>
            <a:spLocks noGrp="1"/>
          </p:cNvSpPr>
          <p:nvPr>
            <p:ph type="pic" sz="quarter" idx="18"/>
          </p:nvPr>
        </p:nvSpPr>
        <p:spPr>
          <a:xfrm>
            <a:off x="7227302" y="3962400"/>
            <a:ext cx="2270040" cy="1837946"/>
          </a:xfrm>
          <a:custGeom>
            <a:avLst/>
            <a:gdLst>
              <a:gd name="connsiteX0" fmla="*/ 425377 w 2270040"/>
              <a:gd name="connsiteY0" fmla="*/ 0 h 1837946"/>
              <a:gd name="connsiteX1" fmla="*/ 2270040 w 2270040"/>
              <a:gd name="connsiteY1" fmla="*/ 0 h 1837946"/>
              <a:gd name="connsiteX2" fmla="*/ 2270040 w 2270040"/>
              <a:gd name="connsiteY2" fmla="*/ 1837946 h 1837946"/>
              <a:gd name="connsiteX3" fmla="*/ 394477 w 2270040"/>
              <a:gd name="connsiteY3" fmla="*/ 1837946 h 1837946"/>
              <a:gd name="connsiteX4" fmla="*/ 339649 w 2270040"/>
              <a:gd name="connsiteY4" fmla="*/ 1832419 h 1837946"/>
              <a:gd name="connsiteX5" fmla="*/ 0 w 2270040"/>
              <a:gd name="connsiteY5" fmla="*/ 1415684 h 1837946"/>
              <a:gd name="connsiteX6" fmla="*/ 0 w 2270040"/>
              <a:gd name="connsiteY6" fmla="*/ 425377 h 1837946"/>
              <a:gd name="connsiteX7" fmla="*/ 425377 w 2270040"/>
              <a:gd name="connsiteY7" fmla="*/ 0 h 1837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0040" h="1837946">
                <a:moveTo>
                  <a:pt x="425377" y="0"/>
                </a:moveTo>
                <a:lnTo>
                  <a:pt x="2270040" y="0"/>
                </a:lnTo>
                <a:lnTo>
                  <a:pt x="2270040" y="1837946"/>
                </a:lnTo>
                <a:lnTo>
                  <a:pt x="394477" y="1837946"/>
                </a:lnTo>
                <a:lnTo>
                  <a:pt x="339649" y="1832419"/>
                </a:lnTo>
                <a:cubicBezTo>
                  <a:pt x="145812" y="1792754"/>
                  <a:pt x="0" y="1621247"/>
                  <a:pt x="0" y="1415684"/>
                </a:cubicBezTo>
                <a:lnTo>
                  <a:pt x="0" y="425377"/>
                </a:lnTo>
                <a:cubicBezTo>
                  <a:pt x="0" y="190448"/>
                  <a:pt x="190448" y="0"/>
                  <a:pt x="425377" y="0"/>
                </a:cubicBezTo>
                <a:close/>
              </a:path>
            </a:pathLst>
          </a:custGeom>
        </p:spPr>
        <p:txBody>
          <a:bodyPr wrap="square">
            <a:noAutofit/>
          </a:bodyPr>
          <a:lstStyle/>
          <a:p>
            <a:endParaRPr lang="it-IT"/>
          </a:p>
        </p:txBody>
      </p:sp>
    </p:spTree>
    <p:extLst>
      <p:ext uri="{BB962C8B-B14F-4D97-AF65-F5344CB8AC3E}">
        <p14:creationId xmlns:p14="http://schemas.microsoft.com/office/powerpoint/2010/main" val="37331929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terna - Titolo + Testo – Tre Colonne">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23" name="Segnaposto testo 21">
            <a:extLst>
              <a:ext uri="{FF2B5EF4-FFF2-40B4-BE49-F238E27FC236}">
                <a16:creationId xmlns:a16="http://schemas.microsoft.com/office/drawing/2014/main" id="{D78AD50F-D094-F491-7B02-D7C4ECA61115}"/>
              </a:ext>
            </a:extLst>
          </p:cNvPr>
          <p:cNvSpPr>
            <a:spLocks noGrp="1"/>
          </p:cNvSpPr>
          <p:nvPr>
            <p:ph type="body" sz="quarter" idx="10" hasCustomPrompt="1"/>
          </p:nvPr>
        </p:nvSpPr>
        <p:spPr>
          <a:xfrm>
            <a:off x="582035" y="2387984"/>
            <a:ext cx="2706688" cy="747712"/>
          </a:xfrm>
          <a:prstGeom prst="rect">
            <a:avLst/>
          </a:prstGeom>
          <a:noFill/>
        </p:spPr>
        <p:txBody>
          <a:bodyPr lIns="0" tIns="0" rIns="0" bIns="0" anchor="ctr"/>
          <a:lstStyle>
            <a:lvl1pPr marL="0" indent="0">
              <a:buNone/>
              <a:defRPr sz="3600">
                <a:solidFill>
                  <a:schemeClr val="tx1"/>
                </a:solidFill>
                <a:latin typeface="TIM Sans" pitchFamily="2" charset="77"/>
              </a:defRPr>
            </a:lvl1pPr>
          </a:lstStyle>
          <a:p>
            <a:pPr lvl="0"/>
            <a:r>
              <a:rPr lang="it-IT"/>
              <a:t>Titolo</a:t>
            </a:r>
          </a:p>
        </p:txBody>
      </p:sp>
      <p:sp>
        <p:nvSpPr>
          <p:cNvPr id="26" name="Segnaposto testo 25">
            <a:extLst>
              <a:ext uri="{FF2B5EF4-FFF2-40B4-BE49-F238E27FC236}">
                <a16:creationId xmlns:a16="http://schemas.microsoft.com/office/drawing/2014/main" id="{F1287E13-56B1-AD71-1FE7-A10FD67CB44D}"/>
              </a:ext>
            </a:extLst>
          </p:cNvPr>
          <p:cNvSpPr>
            <a:spLocks noGrp="1"/>
          </p:cNvSpPr>
          <p:nvPr>
            <p:ph type="body" sz="quarter" idx="11" hasCustomPrompt="1"/>
          </p:nvPr>
        </p:nvSpPr>
        <p:spPr>
          <a:xfrm>
            <a:off x="582613" y="3420917"/>
            <a:ext cx="2706110" cy="2144712"/>
          </a:xfrm>
          <a:prstGeom prst="rect">
            <a:avLst/>
          </a:prstGeom>
        </p:spPr>
        <p:txBody>
          <a:bodyPr lIns="0" tIns="0" rIns="0" bIns="0"/>
          <a:lstStyle>
            <a:lvl1pPr marL="0" indent="0">
              <a:lnSpc>
                <a:spcPts val="2000"/>
              </a:lnSpc>
              <a:buNone/>
              <a:defRPr lang="it-IT" sz="1200" b="0" i="0" kern="1200" dirty="0">
                <a:solidFill>
                  <a:schemeClr val="tx1"/>
                </a:solidFill>
                <a:latin typeface="TIM Sans Thin"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28" name="Segnaposto testo 21">
            <a:extLst>
              <a:ext uri="{FF2B5EF4-FFF2-40B4-BE49-F238E27FC236}">
                <a16:creationId xmlns:a16="http://schemas.microsoft.com/office/drawing/2014/main" id="{564ACE92-0011-AC2F-0A2C-3739AD868B01}"/>
              </a:ext>
            </a:extLst>
          </p:cNvPr>
          <p:cNvSpPr>
            <a:spLocks noGrp="1"/>
          </p:cNvSpPr>
          <p:nvPr>
            <p:ph type="body" sz="quarter" idx="12" hasCustomPrompt="1"/>
          </p:nvPr>
        </p:nvSpPr>
        <p:spPr>
          <a:xfrm>
            <a:off x="4432136" y="2387984"/>
            <a:ext cx="2706688" cy="747712"/>
          </a:xfrm>
          <a:prstGeom prst="rect">
            <a:avLst/>
          </a:prstGeom>
          <a:noFill/>
        </p:spPr>
        <p:txBody>
          <a:bodyPr lIns="0" tIns="0" rIns="0" bIns="0" anchor="ctr"/>
          <a:lstStyle>
            <a:lvl1pPr marL="0" indent="0">
              <a:buNone/>
              <a:defRPr sz="3600">
                <a:solidFill>
                  <a:schemeClr val="tx1"/>
                </a:solidFill>
                <a:latin typeface="TIM Sans" pitchFamily="2" charset="77"/>
              </a:defRPr>
            </a:lvl1pPr>
          </a:lstStyle>
          <a:p>
            <a:pPr lvl="0"/>
            <a:r>
              <a:rPr lang="it-IT"/>
              <a:t>Titolo</a:t>
            </a:r>
          </a:p>
        </p:txBody>
      </p:sp>
      <p:sp>
        <p:nvSpPr>
          <p:cNvPr id="29" name="Segnaposto testo 25">
            <a:extLst>
              <a:ext uri="{FF2B5EF4-FFF2-40B4-BE49-F238E27FC236}">
                <a16:creationId xmlns:a16="http://schemas.microsoft.com/office/drawing/2014/main" id="{5333389B-6835-1784-51BA-DACA4EDE7AC1}"/>
              </a:ext>
            </a:extLst>
          </p:cNvPr>
          <p:cNvSpPr>
            <a:spLocks noGrp="1"/>
          </p:cNvSpPr>
          <p:nvPr>
            <p:ph type="body" sz="quarter" idx="13" hasCustomPrompt="1"/>
          </p:nvPr>
        </p:nvSpPr>
        <p:spPr>
          <a:xfrm>
            <a:off x="4432136" y="3420917"/>
            <a:ext cx="2706110" cy="2144712"/>
          </a:xfrm>
          <a:prstGeom prst="rect">
            <a:avLst/>
          </a:prstGeom>
        </p:spPr>
        <p:txBody>
          <a:bodyPr lIns="0" tIns="0" rIns="0" bIns="0"/>
          <a:lstStyle>
            <a:lvl1pPr marL="0" indent="0">
              <a:lnSpc>
                <a:spcPts val="2000"/>
              </a:lnSpc>
              <a:buNone/>
              <a:defRPr lang="it-IT" sz="1200" b="0" i="0" kern="1200" dirty="0">
                <a:solidFill>
                  <a:schemeClr val="tx1"/>
                </a:solidFill>
                <a:latin typeface="TIM Sans Thin"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30" name="Segnaposto testo 21">
            <a:extLst>
              <a:ext uri="{FF2B5EF4-FFF2-40B4-BE49-F238E27FC236}">
                <a16:creationId xmlns:a16="http://schemas.microsoft.com/office/drawing/2014/main" id="{47FD9EA4-6889-245A-66E3-9B9ACE328BF5}"/>
              </a:ext>
            </a:extLst>
          </p:cNvPr>
          <p:cNvSpPr>
            <a:spLocks noGrp="1"/>
          </p:cNvSpPr>
          <p:nvPr>
            <p:ph type="body" sz="quarter" idx="14" hasCustomPrompt="1"/>
          </p:nvPr>
        </p:nvSpPr>
        <p:spPr>
          <a:xfrm>
            <a:off x="8282238" y="2387984"/>
            <a:ext cx="2706688" cy="747712"/>
          </a:xfrm>
          <a:prstGeom prst="rect">
            <a:avLst/>
          </a:prstGeom>
          <a:noFill/>
        </p:spPr>
        <p:txBody>
          <a:bodyPr lIns="0" tIns="0" rIns="0" bIns="0" anchor="ctr"/>
          <a:lstStyle>
            <a:lvl1pPr marL="0" indent="0">
              <a:buNone/>
              <a:defRPr sz="3600">
                <a:solidFill>
                  <a:schemeClr val="tx1"/>
                </a:solidFill>
                <a:latin typeface="TIM Sans" pitchFamily="2" charset="77"/>
              </a:defRPr>
            </a:lvl1pPr>
          </a:lstStyle>
          <a:p>
            <a:pPr lvl="0"/>
            <a:r>
              <a:rPr lang="it-IT"/>
              <a:t>Titolo</a:t>
            </a:r>
          </a:p>
        </p:txBody>
      </p:sp>
      <p:sp>
        <p:nvSpPr>
          <p:cNvPr id="31" name="Segnaposto testo 25">
            <a:extLst>
              <a:ext uri="{FF2B5EF4-FFF2-40B4-BE49-F238E27FC236}">
                <a16:creationId xmlns:a16="http://schemas.microsoft.com/office/drawing/2014/main" id="{D76402E1-51BB-5334-DC6F-F6BB8B7CB5E8}"/>
              </a:ext>
            </a:extLst>
          </p:cNvPr>
          <p:cNvSpPr>
            <a:spLocks noGrp="1"/>
          </p:cNvSpPr>
          <p:nvPr>
            <p:ph type="body" sz="quarter" idx="15" hasCustomPrompt="1"/>
          </p:nvPr>
        </p:nvSpPr>
        <p:spPr>
          <a:xfrm>
            <a:off x="8282238" y="3420917"/>
            <a:ext cx="2706110" cy="2144712"/>
          </a:xfrm>
          <a:prstGeom prst="rect">
            <a:avLst/>
          </a:prstGeom>
        </p:spPr>
        <p:txBody>
          <a:bodyPr lIns="0" tIns="0" rIns="0" bIns="0"/>
          <a:lstStyle>
            <a:lvl1pPr marL="0" indent="0">
              <a:lnSpc>
                <a:spcPts val="2000"/>
              </a:lnSpc>
              <a:buNone/>
              <a:defRPr lang="it-IT" sz="1200" b="0" i="0" kern="1200" dirty="0">
                <a:solidFill>
                  <a:schemeClr val="tx1"/>
                </a:solidFill>
                <a:latin typeface="TIM Sans Thin"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5" name="Segnaposto testo 12">
            <a:extLst>
              <a:ext uri="{FF2B5EF4-FFF2-40B4-BE49-F238E27FC236}">
                <a16:creationId xmlns:a16="http://schemas.microsoft.com/office/drawing/2014/main" id="{505AA5E5-D7B7-A217-FA07-65680B6F2CF3}"/>
              </a:ext>
            </a:extLst>
          </p:cNvPr>
          <p:cNvSpPr>
            <a:spLocks noGrp="1"/>
          </p:cNvSpPr>
          <p:nvPr>
            <p:ph type="body" sz="quarter" idx="20" hasCustomPrompt="1"/>
          </p:nvPr>
        </p:nvSpPr>
        <p:spPr>
          <a:xfrm>
            <a:off x="582035" y="1864151"/>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9" name="Segnaposto testo 12">
            <a:extLst>
              <a:ext uri="{FF2B5EF4-FFF2-40B4-BE49-F238E27FC236}">
                <a16:creationId xmlns:a16="http://schemas.microsoft.com/office/drawing/2014/main" id="{2C46854A-E680-8488-9584-A54A0E333653}"/>
              </a:ext>
            </a:extLst>
          </p:cNvPr>
          <p:cNvSpPr>
            <a:spLocks noGrp="1"/>
          </p:cNvSpPr>
          <p:nvPr>
            <p:ph type="body" sz="quarter" idx="21" hasCustomPrompt="1"/>
          </p:nvPr>
        </p:nvSpPr>
        <p:spPr>
          <a:xfrm>
            <a:off x="4434782" y="1864151"/>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algn="ctr">
              <a:defRPr lang="it-IT" sz="1400" dirty="0">
                <a:solidFill>
                  <a:schemeClr val="bg1"/>
                </a:solidFill>
                <a:latin typeface="TIM Sans" pitchFamily="2" charset="77"/>
              </a:defRPr>
            </a:lvl1pPr>
          </a:lstStyle>
          <a:p>
            <a:pPr marL="0" lvl="0" indent="0" algn="ctr">
              <a:lnSpc>
                <a:spcPts val="1600"/>
              </a:lnSpc>
              <a:spcBef>
                <a:spcPts val="0"/>
              </a:spcBef>
              <a:buNone/>
            </a:pPr>
            <a:r>
              <a:rPr lang="it-IT"/>
              <a:t>02</a:t>
            </a:r>
          </a:p>
        </p:txBody>
      </p:sp>
      <p:sp>
        <p:nvSpPr>
          <p:cNvPr id="16" name="Segnaposto testo 12">
            <a:extLst>
              <a:ext uri="{FF2B5EF4-FFF2-40B4-BE49-F238E27FC236}">
                <a16:creationId xmlns:a16="http://schemas.microsoft.com/office/drawing/2014/main" id="{C08513EC-323A-719C-077D-2AE0F779A709}"/>
              </a:ext>
            </a:extLst>
          </p:cNvPr>
          <p:cNvSpPr>
            <a:spLocks noGrp="1"/>
          </p:cNvSpPr>
          <p:nvPr>
            <p:ph type="body" sz="quarter" idx="22" hasCustomPrompt="1"/>
          </p:nvPr>
        </p:nvSpPr>
        <p:spPr>
          <a:xfrm>
            <a:off x="8276377" y="1864151"/>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algn="ctr">
              <a:defRPr lang="it-IT" sz="1400" dirty="0">
                <a:solidFill>
                  <a:schemeClr val="bg1"/>
                </a:solidFill>
                <a:latin typeface="TIM Sans" pitchFamily="2" charset="77"/>
              </a:defRPr>
            </a:lvl1pPr>
          </a:lstStyle>
          <a:p>
            <a:pPr marL="0" lvl="0" indent="0" algn="ctr">
              <a:lnSpc>
                <a:spcPts val="1600"/>
              </a:lnSpc>
              <a:spcBef>
                <a:spcPts val="0"/>
              </a:spcBef>
              <a:buNone/>
            </a:pPr>
            <a:r>
              <a:rPr lang="it-IT"/>
              <a:t>03</a:t>
            </a:r>
          </a:p>
        </p:txBody>
      </p:sp>
    </p:spTree>
    <p:extLst>
      <p:ext uri="{BB962C8B-B14F-4D97-AF65-F5344CB8AC3E}">
        <p14:creationId xmlns:p14="http://schemas.microsoft.com/office/powerpoint/2010/main" val="3288189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Titolo + Testo (Estrusione)">
    <p:spTree>
      <p:nvGrpSpPr>
        <p:cNvPr id="1" name=""/>
        <p:cNvGrpSpPr/>
        <p:nvPr/>
      </p:nvGrpSpPr>
      <p:grpSpPr>
        <a:xfrm>
          <a:off x="0" y="0"/>
          <a:ext cx="0" cy="0"/>
          <a:chOff x="0" y="0"/>
          <a:chExt cx="0" cy="0"/>
        </a:xfrm>
      </p:grpSpPr>
      <p:grpSp>
        <p:nvGrpSpPr>
          <p:cNvPr id="16" name="Gruppo 15">
            <a:extLst>
              <a:ext uri="{FF2B5EF4-FFF2-40B4-BE49-F238E27FC236}">
                <a16:creationId xmlns:a16="http://schemas.microsoft.com/office/drawing/2014/main" id="{04F61C69-59BC-962F-C3E7-F16C8E9C38A8}"/>
              </a:ext>
            </a:extLst>
          </p:cNvPr>
          <p:cNvGrpSpPr/>
          <p:nvPr userDrawn="1"/>
        </p:nvGrpSpPr>
        <p:grpSpPr>
          <a:xfrm>
            <a:off x="7833342" y="528060"/>
            <a:ext cx="4375844" cy="9759070"/>
            <a:chOff x="7833342" y="528060"/>
            <a:chExt cx="4375844" cy="9759070"/>
          </a:xfrm>
        </p:grpSpPr>
        <p:sp>
          <p:nvSpPr>
            <p:cNvPr id="12" name="Rettangolo con un angolo ritagliato 5">
              <a:extLst>
                <a:ext uri="{FF2B5EF4-FFF2-40B4-BE49-F238E27FC236}">
                  <a16:creationId xmlns:a16="http://schemas.microsoft.com/office/drawing/2014/main" id="{1C2DC3F9-FFD6-D3FC-C32D-67CE63A7BED7}"/>
                </a:ext>
              </a:extLst>
            </p:cNvPr>
            <p:cNvSpPr>
              <a:spLocks noChangeAspect="1"/>
            </p:cNvSpPr>
            <p:nvPr userDrawn="1"/>
          </p:nvSpPr>
          <p:spPr>
            <a:xfrm rot="10800000">
              <a:off x="7833342" y="528060"/>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450" y="4379787"/>
                  </a:lnTo>
                  <a:cubicBezTo>
                    <a:pt x="-4572" y="2567785"/>
                    <a:pt x="10487" y="1812002"/>
                    <a:pt x="4465" y="0"/>
                  </a:cubicBezTo>
                  <a:close/>
                </a:path>
              </a:pathLst>
            </a:custGeom>
            <a:gradFill flip="none" rotWithShape="1">
              <a:gsLst>
                <a:gs pos="50000">
                  <a:srgbClr val="1229C2"/>
                </a:gs>
                <a:gs pos="0">
                  <a:srgbClr val="26A9FF"/>
                </a:gs>
                <a:gs pos="100000">
                  <a:srgbClr val="071777"/>
                </a:gs>
              </a:gsLst>
              <a:lin ang="12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13" name="Rettangolo con un angolo ritagliato 5">
              <a:extLst>
                <a:ext uri="{FF2B5EF4-FFF2-40B4-BE49-F238E27FC236}">
                  <a16:creationId xmlns:a16="http://schemas.microsoft.com/office/drawing/2014/main" id="{CE44BDDD-C731-50A4-C5C5-A19F6BEE9D66}"/>
                </a:ext>
              </a:extLst>
            </p:cNvPr>
            <p:cNvSpPr>
              <a:spLocks noChangeAspect="1"/>
            </p:cNvSpPr>
            <p:nvPr userDrawn="1"/>
          </p:nvSpPr>
          <p:spPr>
            <a:xfrm rot="10800000">
              <a:off x="7833342" y="3034361"/>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4379787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3009704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005441 w 3367092"/>
                <a:gd name="connsiteY6" fmla="*/ 4376855 h 4379842"/>
                <a:gd name="connsiteX7" fmla="*/ 1450 w 3367092"/>
                <a:gd name="connsiteY7" fmla="*/ 3009704 h 4379842"/>
                <a:gd name="connsiteX8" fmla="*/ 4465 w 3367092"/>
                <a:gd name="connsiteY8"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005441" y="4376855"/>
                  </a:lnTo>
                  <a:lnTo>
                    <a:pt x="1450" y="3009704"/>
                  </a:lnTo>
                  <a:cubicBezTo>
                    <a:pt x="-4572" y="1197702"/>
                    <a:pt x="10487" y="1812002"/>
                    <a:pt x="4465" y="0"/>
                  </a:cubicBezTo>
                  <a:close/>
                </a:path>
              </a:pathLst>
            </a:custGeom>
            <a:gradFill flip="none" rotWithShape="1">
              <a:gsLst>
                <a:gs pos="50000">
                  <a:srgbClr val="1229C2"/>
                </a:gs>
                <a:gs pos="0">
                  <a:srgbClr val="26A9FF"/>
                </a:gs>
                <a:gs pos="100000">
                  <a:srgbClr val="071777"/>
                </a:gs>
              </a:gsLst>
              <a:lin ang="12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14" name="Rettangolo con un angolo ritagliato 5">
              <a:extLst>
                <a:ext uri="{FF2B5EF4-FFF2-40B4-BE49-F238E27FC236}">
                  <a16:creationId xmlns:a16="http://schemas.microsoft.com/office/drawing/2014/main" id="{D5ED1F27-16A1-C76F-CAFB-D4D37CEE6BC6}"/>
                </a:ext>
              </a:extLst>
            </p:cNvPr>
            <p:cNvSpPr>
              <a:spLocks noChangeAspect="1"/>
            </p:cNvSpPr>
            <p:nvPr userDrawn="1"/>
          </p:nvSpPr>
          <p:spPr>
            <a:xfrm rot="10800000">
              <a:off x="7833342" y="5540664"/>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4379787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3009704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005441 w 3367092"/>
                <a:gd name="connsiteY6" fmla="*/ 4376855 h 4379842"/>
                <a:gd name="connsiteX7" fmla="*/ 1450 w 3367092"/>
                <a:gd name="connsiteY7" fmla="*/ 3009704 h 4379842"/>
                <a:gd name="connsiteX8" fmla="*/ 4465 w 3367092"/>
                <a:gd name="connsiteY8"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005441" y="4376855"/>
                  </a:lnTo>
                  <a:lnTo>
                    <a:pt x="1450" y="3009704"/>
                  </a:lnTo>
                  <a:cubicBezTo>
                    <a:pt x="-4572" y="1197702"/>
                    <a:pt x="10487" y="1812002"/>
                    <a:pt x="4465" y="0"/>
                  </a:cubicBezTo>
                  <a:close/>
                </a:path>
              </a:pathLst>
            </a:custGeom>
            <a:gradFill flip="none" rotWithShape="1">
              <a:gsLst>
                <a:gs pos="50000">
                  <a:srgbClr val="1229C2"/>
                </a:gs>
                <a:gs pos="0">
                  <a:srgbClr val="26A9FF"/>
                </a:gs>
                <a:gs pos="100000">
                  <a:srgbClr val="071777"/>
                </a:gs>
              </a:gsLst>
              <a:lin ang="12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grpSp>
      <p:sp>
        <p:nvSpPr>
          <p:cNvPr id="4" name="CasellaDiTesto 3">
            <a:extLst>
              <a:ext uri="{FF2B5EF4-FFF2-40B4-BE49-F238E27FC236}">
                <a16:creationId xmlns:a16="http://schemas.microsoft.com/office/drawing/2014/main" id="{2A3FEBCB-D67F-4499-1957-05161A987BED}"/>
              </a:ext>
            </a:extLst>
          </p:cNvPr>
          <p:cNvSpPr txBox="1"/>
          <p:nvPr userDrawn="1"/>
        </p:nvSpPr>
        <p:spPr>
          <a:xfrm>
            <a:off x="16954500" y="-63341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5" name="CasellaDiTesto 4">
            <a:extLst>
              <a:ext uri="{FF2B5EF4-FFF2-40B4-BE49-F238E27FC236}">
                <a16:creationId xmlns:a16="http://schemas.microsoft.com/office/drawing/2014/main" id="{1DFCF55C-85F8-71D1-5B43-66FD6D0E2F0C}"/>
              </a:ext>
            </a:extLst>
          </p:cNvPr>
          <p:cNvSpPr txBox="1"/>
          <p:nvPr userDrawn="1"/>
        </p:nvSpPr>
        <p:spPr>
          <a:xfrm>
            <a:off x="10162442" y="6451535"/>
            <a:ext cx="1763712" cy="153888"/>
          </a:xfrm>
          <a:prstGeom prst="rect">
            <a:avLst/>
          </a:prstGeom>
          <a:noFill/>
        </p:spPr>
        <p:txBody>
          <a:bodyPr wrap="square" lIns="0" tIns="0" rIns="0" bIns="0" rtlCol="0">
            <a:spAutoFit/>
          </a:bodyPr>
          <a:lstStyle/>
          <a:p>
            <a:pPr algn="r"/>
            <a:fld id="{BA21B3F1-837B-BB4B-BD1F-B451170A8EEB}" type="slidenum">
              <a:rPr lang="it-IT" sz="1000" smtClean="0">
                <a:solidFill>
                  <a:schemeClr val="bg1"/>
                </a:solidFill>
                <a:latin typeface="TIM Sans" pitchFamily="2" charset="77"/>
              </a:rPr>
              <a:t>‹N›</a:t>
            </a:fld>
            <a:endParaRPr lang="it-IT" sz="1000">
              <a:solidFill>
                <a:schemeClr val="bg1"/>
              </a:solidFill>
              <a:latin typeface="TIM Sans" pitchFamily="2" charset="77"/>
            </a:endParaRPr>
          </a:p>
        </p:txBody>
      </p:sp>
      <p:sp>
        <p:nvSpPr>
          <p:cNvPr id="7" name="Segnaposto testo 9">
            <a:extLst>
              <a:ext uri="{FF2B5EF4-FFF2-40B4-BE49-F238E27FC236}">
                <a16:creationId xmlns:a16="http://schemas.microsoft.com/office/drawing/2014/main" id="{5772505F-B9EE-5098-2651-72736AF4923D}"/>
              </a:ext>
            </a:extLst>
          </p:cNvPr>
          <p:cNvSpPr>
            <a:spLocks noGrp="1"/>
          </p:cNvSpPr>
          <p:nvPr>
            <p:ph type="body" sz="quarter" idx="12" hasCustomPrompt="1"/>
          </p:nvPr>
        </p:nvSpPr>
        <p:spPr>
          <a:xfrm>
            <a:off x="555600" y="29363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8" name="Segnaposto testo 9">
            <a:extLst>
              <a:ext uri="{FF2B5EF4-FFF2-40B4-BE49-F238E27FC236}">
                <a16:creationId xmlns:a16="http://schemas.microsoft.com/office/drawing/2014/main" id="{43CFC5E7-24FB-7132-4A4B-D082FBFE07AD}"/>
              </a:ext>
            </a:extLst>
          </p:cNvPr>
          <p:cNvSpPr>
            <a:spLocks noGrp="1"/>
          </p:cNvSpPr>
          <p:nvPr>
            <p:ph type="body" sz="quarter" idx="13" hasCustomPrompt="1"/>
          </p:nvPr>
        </p:nvSpPr>
        <p:spPr>
          <a:xfrm>
            <a:off x="555600" y="36036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spTree>
    <p:extLst>
      <p:ext uri="{BB962C8B-B14F-4D97-AF65-F5344CB8AC3E}">
        <p14:creationId xmlns:p14="http://schemas.microsoft.com/office/powerpoint/2010/main" val="27034143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terna - Titolo + Testo lungo">
    <p:spTree>
      <p:nvGrpSpPr>
        <p:cNvPr id="1" name=""/>
        <p:cNvGrpSpPr/>
        <p:nvPr/>
      </p:nvGrpSpPr>
      <p:grpSpPr>
        <a:xfrm>
          <a:off x="0" y="0"/>
          <a:ext cx="0" cy="0"/>
          <a:chOff x="0" y="0"/>
          <a:chExt cx="0" cy="0"/>
        </a:xfrm>
      </p:grpSpPr>
      <p:sp>
        <p:nvSpPr>
          <p:cNvPr id="4" name="Segnaposto testo 8">
            <a:extLst>
              <a:ext uri="{FF2B5EF4-FFF2-40B4-BE49-F238E27FC236}">
                <a16:creationId xmlns:a16="http://schemas.microsoft.com/office/drawing/2014/main" id="{A2A94A47-DEFC-3385-ECEC-50464B78346B}"/>
              </a:ext>
            </a:extLst>
          </p:cNvPr>
          <p:cNvSpPr>
            <a:spLocks noGrp="1"/>
          </p:cNvSpPr>
          <p:nvPr>
            <p:ph type="body" sz="quarter" idx="10" hasCustomPrompt="1"/>
          </p:nvPr>
        </p:nvSpPr>
        <p:spPr>
          <a:xfrm>
            <a:off x="430629" y="963613"/>
            <a:ext cx="10381833" cy="1468697"/>
          </a:xfrm>
          <a:prstGeom prst="rect">
            <a:avLst/>
          </a:prstGeom>
        </p:spPr>
        <p:txBody>
          <a:bodyPr lIns="0" tIns="0" rIns="0" bIns="0" anchor="t"/>
          <a:lstStyle>
            <a:lvl1pPr marL="0" indent="0">
              <a:lnSpc>
                <a:spcPts val="4500"/>
              </a:lnSpc>
              <a:spcBef>
                <a:spcPts val="0"/>
              </a:spcBef>
              <a:buNone/>
              <a:defRPr sz="5000" b="0" i="0">
                <a:latin typeface="TIM Sans" pitchFamily="2" charset="77"/>
              </a:defRPr>
            </a:lvl1pPr>
            <a:lvl2pPr>
              <a:lnSpc>
                <a:spcPts val="4500"/>
              </a:lnSpc>
              <a:defRPr sz="5000">
                <a:latin typeface="TIM Sans" pitchFamily="2" charset="77"/>
              </a:defRPr>
            </a:lvl2pPr>
            <a:lvl3pPr>
              <a:lnSpc>
                <a:spcPts val="4500"/>
              </a:lnSpc>
              <a:defRPr sz="5000">
                <a:latin typeface="TIM Sans" pitchFamily="2" charset="77"/>
              </a:defRPr>
            </a:lvl3pPr>
            <a:lvl4pPr>
              <a:lnSpc>
                <a:spcPts val="4500"/>
              </a:lnSpc>
              <a:defRPr sz="5000">
                <a:latin typeface="TIM Sans" pitchFamily="2" charset="77"/>
              </a:defRPr>
            </a:lvl4pPr>
            <a:lvl5pPr>
              <a:lnSpc>
                <a:spcPts val="4500"/>
              </a:lnSpc>
              <a:defRPr sz="5000">
                <a:latin typeface="TIM Sans" pitchFamily="2" charset="77"/>
              </a:defRPr>
            </a:lvl5pPr>
          </a:lstStyle>
          <a:p>
            <a:pPr lvl="0"/>
            <a:r>
              <a:rPr lang="it-IT" err="1"/>
              <a:t>Lorem</a:t>
            </a:r>
            <a:r>
              <a:rPr lang="it-IT"/>
              <a:t> </a:t>
            </a:r>
            <a:r>
              <a:rPr lang="it-IT" err="1"/>
              <a:t>ipsum</a:t>
            </a:r>
            <a:r>
              <a:rPr lang="it-IT"/>
              <a:t> </a:t>
            </a:r>
            <a:r>
              <a:rPr lang="it-IT" err="1"/>
              <a:t>amet</a:t>
            </a:r>
            <a:r>
              <a:rPr lang="it-IT"/>
              <a:t>,</a:t>
            </a:r>
          </a:p>
          <a:p>
            <a:pPr lvl="0"/>
            <a:r>
              <a:rPr lang="it-IT" err="1"/>
              <a:t>consecutur</a:t>
            </a:r>
            <a:r>
              <a:rPr lang="it-IT"/>
              <a:t> </a:t>
            </a:r>
            <a:r>
              <a:rPr lang="it-IT" err="1"/>
              <a:t>adipiscing</a:t>
            </a:r>
            <a:r>
              <a:rPr lang="it-IT"/>
              <a:t> </a:t>
            </a:r>
            <a:r>
              <a:rPr lang="it-IT" err="1"/>
              <a:t>elit</a:t>
            </a:r>
            <a:r>
              <a:rPr lang="it-IT"/>
              <a:t> </a:t>
            </a:r>
            <a:r>
              <a:rPr lang="it-IT" err="1"/>
              <a:t>sunt</a:t>
            </a:r>
            <a:endParaRPr lang="it-IT"/>
          </a:p>
        </p:txBody>
      </p:sp>
      <p:sp>
        <p:nvSpPr>
          <p:cNvPr id="5" name="Segnaposto testo 8">
            <a:extLst>
              <a:ext uri="{FF2B5EF4-FFF2-40B4-BE49-F238E27FC236}">
                <a16:creationId xmlns:a16="http://schemas.microsoft.com/office/drawing/2014/main" id="{BDDC88A1-8ACD-06FA-EFE9-5B29BFB632BC}"/>
              </a:ext>
            </a:extLst>
          </p:cNvPr>
          <p:cNvSpPr>
            <a:spLocks noGrp="1"/>
          </p:cNvSpPr>
          <p:nvPr>
            <p:ph type="body" sz="quarter" idx="11" hasCustomPrompt="1"/>
          </p:nvPr>
        </p:nvSpPr>
        <p:spPr>
          <a:xfrm>
            <a:off x="430629" y="2750496"/>
            <a:ext cx="11353383" cy="2895295"/>
          </a:xfrm>
          <a:prstGeom prst="rect">
            <a:avLst/>
          </a:prstGeom>
        </p:spPr>
        <p:txBody>
          <a:bodyPr lIns="0" tIns="0" rIns="0" bIns="0" anchor="t"/>
          <a:lstStyle>
            <a:lvl1pPr marL="0" indent="0">
              <a:lnSpc>
                <a:spcPts val="2300"/>
              </a:lnSpc>
              <a:spcBef>
                <a:spcPts val="0"/>
              </a:spcBef>
              <a:buNone/>
              <a:defRPr sz="1200" b="0" i="0">
                <a:latin typeface="TIM Sans Thin" pitchFamily="2" charset="77"/>
              </a:defRPr>
            </a:lvl1pPr>
            <a:lvl2pPr>
              <a:lnSpc>
                <a:spcPts val="4500"/>
              </a:lnSpc>
              <a:defRPr sz="5000">
                <a:latin typeface="TIM Sans" pitchFamily="2" charset="77"/>
              </a:defRPr>
            </a:lvl2pPr>
            <a:lvl3pPr>
              <a:lnSpc>
                <a:spcPts val="4500"/>
              </a:lnSpc>
              <a:defRPr sz="5000">
                <a:latin typeface="TIM Sans" pitchFamily="2" charset="77"/>
              </a:defRPr>
            </a:lvl3pPr>
            <a:lvl4pPr>
              <a:lnSpc>
                <a:spcPts val="4500"/>
              </a:lnSpc>
              <a:defRPr sz="5000">
                <a:latin typeface="TIM Sans" pitchFamily="2" charset="77"/>
              </a:defRPr>
            </a:lvl4pPr>
            <a:lvl5pPr>
              <a:lnSpc>
                <a:spcPts val="4500"/>
              </a:lnSpc>
              <a:defRPr sz="5000">
                <a:latin typeface="TIM Sans" pitchFamily="2" charset="77"/>
              </a:defRPr>
            </a:lvl5pPr>
          </a:lstStyle>
          <a:p>
            <a:pPr marL="0" marR="0" lvl="0" indent="0" algn="l" defTabSz="914400" rtl="0" eaLnBrk="1" fontAlgn="auto" latinLnBrk="0" hangingPunct="1">
              <a:lnSpc>
                <a:spcPts val="2300"/>
              </a:lnSpc>
              <a:spcBef>
                <a:spcPts val="0"/>
              </a:spcBef>
              <a:spcAft>
                <a:spcPts val="0"/>
              </a:spcAft>
              <a:buClrTx/>
              <a:buSzTx/>
              <a:buFont typeface="Arial" panose="020B0604020202020204" pitchFamily="34" charset="0"/>
              <a:buNone/>
              <a:tabLst/>
              <a:defRPr/>
            </a:pP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 </a:t>
            </a:r>
            <a:r>
              <a:rPr lang="it-IT" sz="1200" err="1">
                <a:effectLst/>
                <a:latin typeface="TIM Sans Thin" pitchFamily="2" charset="77"/>
              </a:rPr>
              <a:t>tempor</a:t>
            </a:r>
            <a:r>
              <a:rPr lang="it-IT" sz="1200">
                <a:effectLst/>
                <a:latin typeface="TIM Sans Thin" pitchFamily="2" charset="77"/>
              </a:rPr>
              <a:t> et </a:t>
            </a:r>
            <a:r>
              <a:rPr lang="it-IT" sz="1200" err="1">
                <a:effectLst/>
                <a:latin typeface="TIM Sans Thin" pitchFamily="2" charset="77"/>
              </a:rPr>
              <a:t>tellus</a:t>
            </a:r>
            <a:r>
              <a:rPr lang="it-IT" sz="1200">
                <a:effectLst/>
                <a:latin typeface="TIM Sans Thin" pitchFamily="2" charset="77"/>
              </a:rPr>
              <a:t>. </a:t>
            </a:r>
            <a:r>
              <a:rPr lang="it-IT" sz="1200" err="1">
                <a:effectLst/>
                <a:latin typeface="TIM Sans Thin" pitchFamily="2" charset="77"/>
              </a:rPr>
              <a:t>Praesent</a:t>
            </a:r>
            <a:r>
              <a:rPr lang="it-IT" sz="1200">
                <a:effectLst/>
                <a:latin typeface="TIM Sans Thin" pitchFamily="2" charset="77"/>
              </a:rPr>
              <a:t> </a:t>
            </a:r>
            <a:r>
              <a:rPr lang="it-IT" sz="1200" err="1">
                <a:effectLst/>
                <a:latin typeface="TIM Sans Thin" pitchFamily="2" charset="77"/>
              </a:rPr>
              <a:t>fringilla</a:t>
            </a:r>
            <a:r>
              <a:rPr lang="it-IT" sz="1200">
                <a:effectLst/>
                <a:latin typeface="TIM Sans Thin" pitchFamily="2" charset="77"/>
              </a:rPr>
              <a:t>, </a:t>
            </a:r>
            <a:r>
              <a:rPr lang="it-IT" sz="1200" err="1">
                <a:effectLst/>
                <a:latin typeface="TIM Sans Thin" pitchFamily="2" charset="77"/>
              </a:rPr>
              <a:t>arcu</a:t>
            </a:r>
            <a:r>
              <a:rPr lang="it-IT" sz="1200">
                <a:effectLst/>
                <a:latin typeface="TIM Sans Thin" pitchFamily="2" charset="77"/>
              </a:rPr>
              <a:t> </a:t>
            </a:r>
            <a:r>
              <a:rPr lang="it-IT" sz="1200" err="1">
                <a:effectLst/>
                <a:latin typeface="TIM Sans Thin" pitchFamily="2" charset="77"/>
              </a:rPr>
              <a:t>eu</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efficitur</a:t>
            </a:r>
            <a:r>
              <a:rPr lang="it-IT" sz="1200">
                <a:effectLst/>
                <a:latin typeface="TIM Sans Thin" pitchFamily="2" charset="77"/>
              </a:rPr>
              <a:t>, </a:t>
            </a:r>
            <a:r>
              <a:rPr lang="it-IT" sz="1200" err="1">
                <a:effectLst/>
                <a:latin typeface="TIM Sans Thin" pitchFamily="2" charset="77"/>
              </a:rPr>
              <a:t>sapien</a:t>
            </a:r>
            <a:r>
              <a:rPr lang="it-IT" sz="1200">
                <a:effectLst/>
                <a:latin typeface="TIM Sans Thin" pitchFamily="2" charset="77"/>
              </a:rPr>
              <a:t> magna </a:t>
            </a:r>
            <a:r>
              <a:rPr lang="it-IT" sz="1200" err="1">
                <a:effectLst/>
                <a:latin typeface="TIM Sans Thin" pitchFamily="2" charset="77"/>
              </a:rPr>
              <a:t>vehicula</a:t>
            </a:r>
            <a:r>
              <a:rPr lang="it-IT" sz="1200">
                <a:effectLst/>
                <a:latin typeface="TIM Sans Thin" pitchFamily="2" charset="77"/>
              </a:rPr>
              <a:t> dui, a </a:t>
            </a:r>
            <a:r>
              <a:rPr lang="it-IT" sz="1200" err="1">
                <a:effectLst/>
                <a:latin typeface="TIM Sans Thin" pitchFamily="2" charset="77"/>
              </a:rPr>
              <a:t>lobortis</a:t>
            </a:r>
            <a:r>
              <a:rPr lang="it-IT" sz="1200">
                <a:effectLst/>
                <a:latin typeface="TIM Sans Thin" pitchFamily="2" charset="77"/>
              </a:rPr>
              <a:t> magna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libero. Sed in ante </a:t>
            </a:r>
            <a:r>
              <a:rPr lang="it-IT" sz="1200" err="1">
                <a:effectLst/>
                <a:latin typeface="TIM Sans Thin" pitchFamily="2" charset="77"/>
              </a:rPr>
              <a:t>blandit</a:t>
            </a:r>
            <a:r>
              <a:rPr lang="it-IT" sz="1200">
                <a:effectLst/>
                <a:latin typeface="TIM Sans Thin" pitchFamily="2" charset="77"/>
              </a:rPr>
              <a:t>, commodo </a:t>
            </a:r>
            <a:r>
              <a:rPr lang="it-IT" sz="1200" err="1">
                <a:effectLst/>
                <a:latin typeface="TIM Sans Thin" pitchFamily="2" charset="77"/>
              </a:rPr>
              <a:t>augue</a:t>
            </a:r>
            <a:r>
              <a:rPr lang="it-IT" sz="1200">
                <a:effectLst/>
                <a:latin typeface="TIM Sans Thin" pitchFamily="2" charset="77"/>
              </a:rPr>
              <a:t> </a:t>
            </a:r>
            <a:r>
              <a:rPr lang="it-IT" sz="1200" err="1">
                <a:effectLst/>
                <a:latin typeface="TIM Sans Thin" pitchFamily="2" charset="77"/>
              </a:rPr>
              <a:t>eu</a:t>
            </a:r>
            <a:r>
              <a:rPr lang="it-IT" sz="1200">
                <a:effectLst/>
                <a:latin typeface="TIM Sans Thin" pitchFamily="2" charset="77"/>
              </a:rPr>
              <a:t>, </a:t>
            </a:r>
            <a:r>
              <a:rPr lang="it-IT" sz="1200" err="1">
                <a:effectLst/>
                <a:latin typeface="TIM Sans Thin" pitchFamily="2" charset="77"/>
              </a:rPr>
              <a:t>maximus</a:t>
            </a:r>
            <a:r>
              <a:rPr lang="it-IT" sz="1200">
                <a:effectLst/>
                <a:latin typeface="TIM Sans Thin" pitchFamily="2" charset="77"/>
              </a:rPr>
              <a:t> odio. </a:t>
            </a:r>
            <a:r>
              <a:rPr lang="it-IT" sz="1200" err="1">
                <a:effectLst/>
                <a:latin typeface="TIM Sans Thin" pitchFamily="2" charset="77"/>
              </a:rPr>
              <a:t>Interdum</a:t>
            </a:r>
            <a:r>
              <a:rPr lang="it-IT" sz="1200">
                <a:effectLst/>
                <a:latin typeface="TIM Sans Thin" pitchFamily="2" charset="77"/>
              </a:rPr>
              <a:t> et </a:t>
            </a:r>
            <a:r>
              <a:rPr lang="it-IT" sz="1200" err="1">
                <a:effectLst/>
                <a:latin typeface="TIM Sans Thin" pitchFamily="2" charset="77"/>
              </a:rPr>
              <a:t>malesuada</a:t>
            </a:r>
            <a:r>
              <a:rPr lang="it-IT" sz="1200">
                <a:effectLst/>
                <a:latin typeface="TIM Sans Thin" pitchFamily="2" charset="77"/>
              </a:rPr>
              <a:t> </a:t>
            </a:r>
            <a:r>
              <a:rPr lang="it-IT" sz="1200" err="1">
                <a:effectLst/>
                <a:latin typeface="TIM Sans Thin" pitchFamily="2" charset="77"/>
              </a:rPr>
              <a:t>fames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ante </a:t>
            </a:r>
            <a:r>
              <a:rPr lang="it-IT" sz="1200" err="1">
                <a:effectLst/>
                <a:latin typeface="TIM Sans Thin" pitchFamily="2" charset="77"/>
              </a:rPr>
              <a:t>ipsum</a:t>
            </a:r>
            <a:r>
              <a:rPr lang="it-IT" sz="1200">
                <a:effectLst/>
                <a:latin typeface="TIM Sans Thin" pitchFamily="2" charset="77"/>
              </a:rPr>
              <a:t> primis in </a:t>
            </a:r>
            <a:r>
              <a:rPr lang="it-IT" sz="1200" err="1">
                <a:effectLst/>
                <a:latin typeface="TIM Sans Thin" pitchFamily="2" charset="77"/>
              </a:rPr>
              <a:t>faucibus</a:t>
            </a:r>
            <a:r>
              <a:rPr lang="it-IT" sz="1200">
                <a:effectLst/>
                <a:latin typeface="TIM Sans Thin" pitchFamily="2" charset="77"/>
              </a:rPr>
              <a:t>. </a:t>
            </a: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 </a:t>
            </a:r>
            <a:r>
              <a:rPr lang="it-IT" sz="1200" err="1">
                <a:effectLst/>
                <a:latin typeface="TIM Sans Thin" pitchFamily="2" charset="77"/>
              </a:rPr>
              <a:t>tempor</a:t>
            </a:r>
            <a:r>
              <a:rPr lang="it-IT" sz="1200">
                <a:effectLst/>
                <a:latin typeface="TIM Sans Thin" pitchFamily="2" charset="77"/>
              </a:rPr>
              <a:t> et </a:t>
            </a:r>
            <a:r>
              <a:rPr lang="it-IT" sz="1200" err="1">
                <a:effectLst/>
                <a:latin typeface="TIM Sans Thin" pitchFamily="2" charset="77"/>
              </a:rPr>
              <a:t>tellus</a:t>
            </a:r>
            <a:r>
              <a:rPr lang="it-IT" sz="1200">
                <a:effectLst/>
                <a:latin typeface="TIM Sans Thin" pitchFamily="2" charset="77"/>
              </a:rPr>
              <a:t>. </a:t>
            </a:r>
            <a:r>
              <a:rPr lang="it-IT" sz="1200" err="1">
                <a:effectLst/>
                <a:latin typeface="TIM Sans Thin" pitchFamily="2" charset="77"/>
              </a:rPr>
              <a:t>Praesent</a:t>
            </a:r>
            <a:r>
              <a:rPr lang="it-IT" sz="1200">
                <a:effectLst/>
                <a:latin typeface="TIM Sans Thin" pitchFamily="2" charset="77"/>
              </a:rPr>
              <a:t> </a:t>
            </a:r>
            <a:r>
              <a:rPr lang="it-IT" sz="1200" err="1">
                <a:effectLst/>
                <a:latin typeface="TIM Sans Thin" pitchFamily="2" charset="77"/>
              </a:rPr>
              <a:t>fringilla</a:t>
            </a:r>
            <a:r>
              <a:rPr lang="it-IT" sz="1200">
                <a:effectLst/>
                <a:latin typeface="TIM Sans Thin" pitchFamily="2" charset="77"/>
              </a:rPr>
              <a:t>, </a:t>
            </a:r>
            <a:r>
              <a:rPr lang="it-IT" sz="1200" err="1">
                <a:effectLst/>
                <a:latin typeface="TIM Sans Thin" pitchFamily="2" charset="77"/>
              </a:rPr>
              <a:t>arcu</a:t>
            </a:r>
            <a:r>
              <a:rPr lang="it-IT" sz="1200">
                <a:effectLst/>
                <a:latin typeface="TIM Sans Thin" pitchFamily="2" charset="77"/>
              </a:rPr>
              <a:t> </a:t>
            </a:r>
            <a:r>
              <a:rPr lang="it-IT" sz="1200" err="1">
                <a:effectLst/>
                <a:latin typeface="TIM Sans Thin" pitchFamily="2" charset="77"/>
              </a:rPr>
              <a:t>eu</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efficitur</a:t>
            </a:r>
            <a:r>
              <a:rPr lang="it-IT" sz="1200">
                <a:effectLst/>
                <a:latin typeface="TIM Sans Thin" pitchFamily="2" charset="77"/>
              </a:rPr>
              <a:t>, </a:t>
            </a:r>
            <a:r>
              <a:rPr lang="it-IT" sz="1200" err="1">
                <a:effectLst/>
                <a:latin typeface="TIM Sans Thin" pitchFamily="2" charset="77"/>
              </a:rPr>
              <a:t>sapien</a:t>
            </a:r>
            <a:r>
              <a:rPr lang="it-IT" sz="1200">
                <a:effectLst/>
                <a:latin typeface="TIM Sans Thin" pitchFamily="2" charset="77"/>
              </a:rPr>
              <a:t> magna </a:t>
            </a:r>
            <a:r>
              <a:rPr lang="it-IT" sz="1200" err="1">
                <a:effectLst/>
                <a:latin typeface="TIM Sans Thin" pitchFamily="2" charset="77"/>
              </a:rPr>
              <a:t>vehicula</a:t>
            </a:r>
            <a:r>
              <a:rPr lang="it-IT" sz="1200">
                <a:effectLst/>
                <a:latin typeface="TIM Sans Thin" pitchFamily="2" charset="77"/>
              </a:rPr>
              <a:t> dui, a </a:t>
            </a:r>
            <a:r>
              <a:rPr lang="it-IT" sz="1200" err="1">
                <a:effectLst/>
                <a:latin typeface="TIM Sans Thin" pitchFamily="2" charset="77"/>
              </a:rPr>
              <a:t>lobortis</a:t>
            </a:r>
            <a:r>
              <a:rPr lang="it-IT" sz="1200">
                <a:effectLst/>
                <a:latin typeface="TIM Sans Thin" pitchFamily="2" charset="77"/>
              </a:rPr>
              <a:t> magna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libero. Sed in ante </a:t>
            </a:r>
            <a:r>
              <a:rPr lang="it-IT" sz="1200" err="1">
                <a:effectLst/>
                <a:latin typeface="TIM Sans Thin" pitchFamily="2" charset="77"/>
              </a:rPr>
              <a:t>blandit</a:t>
            </a:r>
            <a:r>
              <a:rPr lang="it-IT" sz="1200">
                <a:effectLst/>
                <a:latin typeface="TIM Sans Thin" pitchFamily="2" charset="77"/>
              </a:rPr>
              <a:t>, commodo </a:t>
            </a:r>
            <a:r>
              <a:rPr lang="it-IT" sz="1200" err="1">
                <a:effectLst/>
                <a:latin typeface="TIM Sans Thin" pitchFamily="2" charset="77"/>
              </a:rPr>
              <a:t>augue</a:t>
            </a:r>
            <a:r>
              <a:rPr lang="it-IT" sz="1200">
                <a:effectLst/>
                <a:latin typeface="TIM Sans Thin" pitchFamily="2" charset="77"/>
              </a:rPr>
              <a:t> </a:t>
            </a:r>
            <a:r>
              <a:rPr lang="it-IT" sz="1200" err="1">
                <a:effectLst/>
                <a:latin typeface="TIM Sans Thin" pitchFamily="2" charset="77"/>
              </a:rPr>
              <a:t>eu</a:t>
            </a:r>
            <a:r>
              <a:rPr lang="it-IT" sz="1200">
                <a:effectLst/>
                <a:latin typeface="TIM Sans Thin" pitchFamily="2" charset="77"/>
              </a:rPr>
              <a:t>, </a:t>
            </a:r>
            <a:r>
              <a:rPr lang="it-IT" sz="1200" err="1">
                <a:effectLst/>
                <a:latin typeface="TIM Sans Thin" pitchFamily="2" charset="77"/>
              </a:rPr>
              <a:t>maximus</a:t>
            </a:r>
            <a:r>
              <a:rPr lang="it-IT" sz="1200">
                <a:effectLst/>
                <a:latin typeface="TIM Sans Thin" pitchFamily="2" charset="77"/>
              </a:rPr>
              <a:t> odio. </a:t>
            </a:r>
            <a:r>
              <a:rPr lang="it-IT" sz="1200" err="1">
                <a:effectLst/>
                <a:latin typeface="TIM Sans Thin" pitchFamily="2" charset="77"/>
              </a:rPr>
              <a:t>Interdum</a:t>
            </a:r>
            <a:r>
              <a:rPr lang="it-IT" sz="1200">
                <a:effectLst/>
                <a:latin typeface="TIM Sans Thin" pitchFamily="2" charset="77"/>
              </a:rPr>
              <a:t> et </a:t>
            </a:r>
            <a:r>
              <a:rPr lang="it-IT" sz="1200" err="1">
                <a:effectLst/>
                <a:latin typeface="TIM Sans Thin" pitchFamily="2" charset="77"/>
              </a:rPr>
              <a:t>malesuada</a:t>
            </a:r>
            <a:r>
              <a:rPr lang="it-IT" sz="1200">
                <a:effectLst/>
                <a:latin typeface="TIM Sans Thin" pitchFamily="2" charset="77"/>
              </a:rPr>
              <a:t> </a:t>
            </a:r>
            <a:r>
              <a:rPr lang="it-IT" sz="1200" err="1">
                <a:effectLst/>
                <a:latin typeface="TIM Sans Thin" pitchFamily="2" charset="77"/>
              </a:rPr>
              <a:t>fames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ante </a:t>
            </a:r>
            <a:r>
              <a:rPr lang="it-IT" sz="1200" err="1">
                <a:effectLst/>
                <a:latin typeface="TIM Sans Thin" pitchFamily="2" charset="77"/>
              </a:rPr>
              <a:t>ipsum</a:t>
            </a:r>
            <a:r>
              <a:rPr lang="it-IT" sz="1200">
                <a:effectLst/>
                <a:latin typeface="TIM Sans Thin" pitchFamily="2" charset="77"/>
              </a:rPr>
              <a:t> primis in </a:t>
            </a:r>
            <a:r>
              <a:rPr lang="it-IT" sz="1200" err="1">
                <a:effectLst/>
                <a:latin typeface="TIM Sans Thin" pitchFamily="2" charset="77"/>
              </a:rPr>
              <a:t>faucibus</a:t>
            </a:r>
            <a:r>
              <a:rPr lang="it-IT" sz="1200">
                <a:effectLst/>
                <a:latin typeface="TIM Sans Thin" pitchFamily="2" charset="77"/>
              </a:rPr>
              <a:t>.</a:t>
            </a:r>
            <a:endParaRPr lang="it-IT" sz="1200">
              <a:latin typeface="TIM Sans Thin" pitchFamily="2" charset="77"/>
            </a:endParaRPr>
          </a:p>
          <a:p>
            <a:pPr marL="0" marR="0" lvl="0" indent="0" algn="l" defTabSz="914400" rtl="0" eaLnBrk="1" fontAlgn="auto" latinLnBrk="0" hangingPunct="1">
              <a:lnSpc>
                <a:spcPts val="2300"/>
              </a:lnSpc>
              <a:spcBef>
                <a:spcPts val="0"/>
              </a:spcBef>
              <a:spcAft>
                <a:spcPts val="0"/>
              </a:spcAft>
              <a:buClrTx/>
              <a:buSzTx/>
              <a:buFont typeface="Arial" panose="020B0604020202020204" pitchFamily="34" charset="0"/>
              <a:buNone/>
              <a:tabLst/>
              <a:defRPr/>
            </a:pP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 </a:t>
            </a:r>
            <a:r>
              <a:rPr lang="it-IT" sz="1200" err="1">
                <a:effectLst/>
                <a:latin typeface="TIM Sans Thin" pitchFamily="2" charset="77"/>
              </a:rPr>
              <a:t>tempor</a:t>
            </a:r>
            <a:r>
              <a:rPr lang="it-IT" sz="1200">
                <a:effectLst/>
                <a:latin typeface="TIM Sans Thin" pitchFamily="2" charset="77"/>
              </a:rPr>
              <a:t> et </a:t>
            </a:r>
            <a:r>
              <a:rPr lang="it-IT" sz="1200" err="1">
                <a:effectLst/>
                <a:latin typeface="TIM Sans Thin" pitchFamily="2" charset="77"/>
              </a:rPr>
              <a:t>tellus</a:t>
            </a:r>
            <a:r>
              <a:rPr lang="it-IT" sz="1200">
                <a:effectLst/>
                <a:latin typeface="TIM Sans Thin" pitchFamily="2" charset="77"/>
              </a:rPr>
              <a:t>. </a:t>
            </a:r>
            <a:r>
              <a:rPr lang="it-IT" sz="1200" err="1">
                <a:effectLst/>
                <a:latin typeface="TIM Sans Thin" pitchFamily="2" charset="77"/>
              </a:rPr>
              <a:t>Praesent</a:t>
            </a:r>
            <a:r>
              <a:rPr lang="it-IT" sz="1200">
                <a:effectLst/>
                <a:latin typeface="TIM Sans Thin" pitchFamily="2" charset="77"/>
              </a:rPr>
              <a:t> </a:t>
            </a:r>
            <a:r>
              <a:rPr lang="it-IT" sz="1200" err="1">
                <a:effectLst/>
                <a:latin typeface="TIM Sans Thin" pitchFamily="2" charset="77"/>
              </a:rPr>
              <a:t>fringilla</a:t>
            </a:r>
            <a:r>
              <a:rPr lang="it-IT" sz="1200">
                <a:effectLst/>
                <a:latin typeface="TIM Sans Thin" pitchFamily="2" charset="77"/>
              </a:rPr>
              <a:t>, </a:t>
            </a:r>
            <a:r>
              <a:rPr lang="it-IT" sz="1200" err="1">
                <a:effectLst/>
                <a:latin typeface="TIM Sans Thin" pitchFamily="2" charset="77"/>
              </a:rPr>
              <a:t>arcu</a:t>
            </a:r>
            <a:r>
              <a:rPr lang="it-IT" sz="1200">
                <a:effectLst/>
                <a:latin typeface="TIM Sans Thin" pitchFamily="2" charset="77"/>
              </a:rPr>
              <a:t> </a:t>
            </a:r>
            <a:r>
              <a:rPr lang="it-IT" sz="1200" err="1">
                <a:effectLst/>
                <a:latin typeface="TIM Sans Thin" pitchFamily="2" charset="77"/>
              </a:rPr>
              <a:t>eu</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efficitur</a:t>
            </a:r>
            <a:r>
              <a:rPr lang="it-IT" sz="1200">
                <a:effectLst/>
                <a:latin typeface="TIM Sans Thin" pitchFamily="2" charset="77"/>
              </a:rPr>
              <a:t>, </a:t>
            </a:r>
            <a:r>
              <a:rPr lang="it-IT" sz="1200" err="1">
                <a:effectLst/>
                <a:latin typeface="TIM Sans Thin" pitchFamily="2" charset="77"/>
              </a:rPr>
              <a:t>sapien</a:t>
            </a:r>
            <a:r>
              <a:rPr lang="it-IT" sz="1200">
                <a:effectLst/>
                <a:latin typeface="TIM Sans Thin" pitchFamily="2" charset="77"/>
              </a:rPr>
              <a:t> magna </a:t>
            </a:r>
            <a:r>
              <a:rPr lang="it-IT" sz="1200" err="1">
                <a:effectLst/>
                <a:latin typeface="TIM Sans Thin" pitchFamily="2" charset="77"/>
              </a:rPr>
              <a:t>vehicula</a:t>
            </a:r>
            <a:r>
              <a:rPr lang="it-IT" sz="1200">
                <a:effectLst/>
                <a:latin typeface="TIM Sans Thin" pitchFamily="2" charset="77"/>
              </a:rPr>
              <a:t> dui, a </a:t>
            </a:r>
            <a:r>
              <a:rPr lang="it-IT" sz="1200" err="1">
                <a:effectLst/>
                <a:latin typeface="TIM Sans Thin" pitchFamily="2" charset="77"/>
              </a:rPr>
              <a:t>lobortis</a:t>
            </a:r>
            <a:r>
              <a:rPr lang="it-IT" sz="1200">
                <a:effectLst/>
                <a:latin typeface="TIM Sans Thin" pitchFamily="2" charset="77"/>
              </a:rPr>
              <a:t> magna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libero. Sed in ante </a:t>
            </a:r>
            <a:r>
              <a:rPr lang="it-IT" sz="1200" err="1">
                <a:effectLst/>
                <a:latin typeface="TIM Sans Thin" pitchFamily="2" charset="77"/>
              </a:rPr>
              <a:t>blandit</a:t>
            </a:r>
            <a:r>
              <a:rPr lang="it-IT" sz="1200">
                <a:effectLst/>
                <a:latin typeface="TIM Sans Thin" pitchFamily="2" charset="77"/>
              </a:rPr>
              <a:t>, commodo </a:t>
            </a:r>
            <a:r>
              <a:rPr lang="it-IT" sz="1200" err="1">
                <a:effectLst/>
                <a:latin typeface="TIM Sans Thin" pitchFamily="2" charset="77"/>
              </a:rPr>
              <a:t>augue</a:t>
            </a:r>
            <a:r>
              <a:rPr lang="it-IT" sz="1200">
                <a:effectLst/>
                <a:latin typeface="TIM Sans Thin" pitchFamily="2" charset="77"/>
              </a:rPr>
              <a:t> </a:t>
            </a:r>
            <a:r>
              <a:rPr lang="it-IT" sz="1200" err="1">
                <a:effectLst/>
                <a:latin typeface="TIM Sans Thin" pitchFamily="2" charset="77"/>
              </a:rPr>
              <a:t>eu</a:t>
            </a:r>
            <a:r>
              <a:rPr lang="it-IT" sz="1200">
                <a:effectLst/>
                <a:latin typeface="TIM Sans Thin" pitchFamily="2" charset="77"/>
              </a:rPr>
              <a:t>, </a:t>
            </a:r>
            <a:r>
              <a:rPr lang="it-IT" sz="1200" err="1">
                <a:effectLst/>
                <a:latin typeface="TIM Sans Thin" pitchFamily="2" charset="77"/>
              </a:rPr>
              <a:t>maximus</a:t>
            </a:r>
            <a:r>
              <a:rPr lang="it-IT" sz="1200">
                <a:effectLst/>
                <a:latin typeface="TIM Sans Thin" pitchFamily="2" charset="77"/>
              </a:rPr>
              <a:t> odio. </a:t>
            </a:r>
            <a:r>
              <a:rPr lang="it-IT" sz="1200" err="1">
                <a:effectLst/>
                <a:latin typeface="TIM Sans Thin" pitchFamily="2" charset="77"/>
              </a:rPr>
              <a:t>Interdum</a:t>
            </a:r>
            <a:r>
              <a:rPr lang="it-IT" sz="1200">
                <a:effectLst/>
                <a:latin typeface="TIM Sans Thin" pitchFamily="2" charset="77"/>
              </a:rPr>
              <a:t> et </a:t>
            </a:r>
            <a:r>
              <a:rPr lang="it-IT" sz="1200" err="1">
                <a:effectLst/>
                <a:latin typeface="TIM Sans Thin" pitchFamily="2" charset="77"/>
              </a:rPr>
              <a:t>malesuada</a:t>
            </a:r>
            <a:r>
              <a:rPr lang="it-IT" sz="1200">
                <a:effectLst/>
                <a:latin typeface="TIM Sans Thin" pitchFamily="2" charset="77"/>
              </a:rPr>
              <a:t> </a:t>
            </a:r>
            <a:r>
              <a:rPr lang="it-IT" sz="1200" err="1">
                <a:effectLst/>
                <a:latin typeface="TIM Sans Thin" pitchFamily="2" charset="77"/>
              </a:rPr>
              <a:t>fames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ante </a:t>
            </a:r>
            <a:r>
              <a:rPr lang="it-IT" sz="1200" err="1">
                <a:effectLst/>
                <a:latin typeface="TIM Sans Thin" pitchFamily="2" charset="77"/>
              </a:rPr>
              <a:t>ipsum</a:t>
            </a:r>
            <a:r>
              <a:rPr lang="it-IT" sz="1200">
                <a:effectLst/>
                <a:latin typeface="TIM Sans Thin" pitchFamily="2" charset="77"/>
              </a:rPr>
              <a:t> primis in </a:t>
            </a:r>
            <a:r>
              <a:rPr lang="it-IT" sz="1200" err="1">
                <a:effectLst/>
                <a:latin typeface="TIM Sans Thin" pitchFamily="2" charset="77"/>
              </a:rPr>
              <a:t>faucibus</a:t>
            </a:r>
            <a:r>
              <a:rPr lang="it-IT" sz="1200">
                <a:effectLst/>
                <a:latin typeface="TIM Sans Thin" pitchFamily="2" charset="77"/>
              </a:rPr>
              <a:t>. </a:t>
            </a: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endParaRPr lang="it-IT" sz="1200">
              <a:effectLst/>
              <a:latin typeface="TIM Sans Thin" pitchFamily="2" charset="77"/>
            </a:endParaRPr>
          </a:p>
        </p:txBody>
      </p:sp>
    </p:spTree>
    <p:extLst>
      <p:ext uri="{BB962C8B-B14F-4D97-AF65-F5344CB8AC3E}">
        <p14:creationId xmlns:p14="http://schemas.microsoft.com/office/powerpoint/2010/main" val="32738515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terna - Titolo + Descrizione + Visual">
    <p:spTree>
      <p:nvGrpSpPr>
        <p:cNvPr id="1" name=""/>
        <p:cNvGrpSpPr/>
        <p:nvPr/>
      </p:nvGrpSpPr>
      <p:grpSpPr>
        <a:xfrm>
          <a:off x="0" y="0"/>
          <a:ext cx="0" cy="0"/>
          <a:chOff x="0" y="0"/>
          <a:chExt cx="0" cy="0"/>
        </a:xfrm>
      </p:grpSpPr>
      <p:sp>
        <p:nvSpPr>
          <p:cNvPr id="4" name="Segnaposto immagine 1">
            <a:extLst>
              <a:ext uri="{FF2B5EF4-FFF2-40B4-BE49-F238E27FC236}">
                <a16:creationId xmlns:a16="http://schemas.microsoft.com/office/drawing/2014/main" id="{24750551-FB2A-5F55-E368-2EDAD5093D3D}"/>
              </a:ext>
            </a:extLst>
          </p:cNvPr>
          <p:cNvSpPr>
            <a:spLocks noGrp="1" noChangeAspect="1"/>
          </p:cNvSpPr>
          <p:nvPr>
            <p:ph type="pic" sz="quarter" idx="10"/>
          </p:nvPr>
        </p:nvSpPr>
        <p:spPr>
          <a:xfrm>
            <a:off x="6440488" y="616118"/>
            <a:ext cx="5751512" cy="5444958"/>
          </a:xfrm>
          <a:custGeom>
            <a:avLst/>
            <a:gdLst>
              <a:gd name="connsiteX0" fmla="*/ 655866 w 5751512"/>
              <a:gd name="connsiteY0" fmla="*/ 8 h 5444958"/>
              <a:gd name="connsiteX1" fmla="*/ 5577895 w 5751512"/>
              <a:gd name="connsiteY1" fmla="*/ 10093 h 5444958"/>
              <a:gd name="connsiteX2" fmla="*/ 5751512 w 5751512"/>
              <a:gd name="connsiteY2" fmla="*/ 10416 h 5444958"/>
              <a:gd name="connsiteX3" fmla="*/ 5751512 w 5751512"/>
              <a:gd name="connsiteY3" fmla="*/ 5435855 h 5444958"/>
              <a:gd name="connsiteX4" fmla="*/ 1265237 w 5751512"/>
              <a:gd name="connsiteY4" fmla="*/ 5444958 h 5444958"/>
              <a:gd name="connsiteX5" fmla="*/ 1014412 w 5751512"/>
              <a:gd name="connsiteY5" fmla="*/ 5349708 h 5444958"/>
              <a:gd name="connsiteX6" fmla="*/ 234302 w 5751512"/>
              <a:gd name="connsiteY6" fmla="*/ 4569884 h 5444958"/>
              <a:gd name="connsiteX7" fmla="*/ 13182 w 5751512"/>
              <a:gd name="connsiteY7" fmla="*/ 4158006 h 5444958"/>
              <a:gd name="connsiteX8" fmla="*/ 0 w 5751512"/>
              <a:gd name="connsiteY8" fmla="*/ 4049648 h 5444958"/>
              <a:gd name="connsiteX9" fmla="*/ 0 w 5751512"/>
              <a:gd name="connsiteY9" fmla="*/ 2323955 h 5444958"/>
              <a:gd name="connsiteX10" fmla="*/ 447 w 5751512"/>
              <a:gd name="connsiteY10" fmla="*/ 2173452 h 5444958"/>
              <a:gd name="connsiteX11" fmla="*/ 3445 w 5751512"/>
              <a:gd name="connsiteY11" fmla="*/ 350040 h 5444958"/>
              <a:gd name="connsiteX12" fmla="*/ 339875 w 5751512"/>
              <a:gd name="connsiteY12" fmla="*/ 671 h 5444958"/>
              <a:gd name="connsiteX13" fmla="*/ 655866 w 5751512"/>
              <a:gd name="connsiteY13" fmla="*/ 8 h 5444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51512" h="5444958">
                <a:moveTo>
                  <a:pt x="655866" y="8"/>
                </a:moveTo>
                <a:cubicBezTo>
                  <a:pt x="1543558" y="262"/>
                  <a:pt x="4035434" y="7137"/>
                  <a:pt x="5577895" y="10093"/>
                </a:cubicBezTo>
                <a:lnTo>
                  <a:pt x="5751512" y="10416"/>
                </a:lnTo>
                <a:lnTo>
                  <a:pt x="5751512" y="5435855"/>
                </a:lnTo>
                <a:lnTo>
                  <a:pt x="1265237" y="5444958"/>
                </a:lnTo>
                <a:cubicBezTo>
                  <a:pt x="1142470" y="5442841"/>
                  <a:pt x="1076854" y="5405800"/>
                  <a:pt x="1014412" y="5349708"/>
                </a:cubicBezTo>
                <a:lnTo>
                  <a:pt x="234302" y="4569884"/>
                </a:lnTo>
                <a:cubicBezTo>
                  <a:pt x="117733" y="4435271"/>
                  <a:pt x="44026" y="4295299"/>
                  <a:pt x="13182" y="4158006"/>
                </a:cubicBezTo>
                <a:lnTo>
                  <a:pt x="0" y="4049648"/>
                </a:lnTo>
                <a:lnTo>
                  <a:pt x="0" y="2323955"/>
                </a:lnTo>
                <a:lnTo>
                  <a:pt x="447" y="2173452"/>
                </a:lnTo>
                <a:cubicBezTo>
                  <a:pt x="3046" y="1296184"/>
                  <a:pt x="5507" y="423089"/>
                  <a:pt x="3445" y="350040"/>
                </a:cubicBezTo>
                <a:cubicBezTo>
                  <a:pt x="-679" y="203942"/>
                  <a:pt x="122938" y="3972"/>
                  <a:pt x="339875" y="671"/>
                </a:cubicBezTo>
                <a:cubicBezTo>
                  <a:pt x="373772" y="155"/>
                  <a:pt x="485156" y="-41"/>
                  <a:pt x="655866" y="8"/>
                </a:cubicBezTo>
                <a:close/>
              </a:path>
            </a:pathLst>
          </a:custGeom>
        </p:spPr>
        <p:txBody>
          <a:bodyPr wrap="square">
            <a:noAutofit/>
          </a:bodyPr>
          <a:lstStyle/>
          <a:p>
            <a:endParaRPr lang="it-IT"/>
          </a:p>
        </p:txBody>
      </p:sp>
      <p:sp>
        <p:nvSpPr>
          <p:cNvPr id="5" name="Segnaposto testo 8">
            <a:extLst>
              <a:ext uri="{FF2B5EF4-FFF2-40B4-BE49-F238E27FC236}">
                <a16:creationId xmlns:a16="http://schemas.microsoft.com/office/drawing/2014/main" id="{176A9853-50B8-5535-1BE9-FC76C467F11C}"/>
              </a:ext>
            </a:extLst>
          </p:cNvPr>
          <p:cNvSpPr>
            <a:spLocks noGrp="1"/>
          </p:cNvSpPr>
          <p:nvPr>
            <p:ph type="body" sz="quarter" idx="11" hasCustomPrompt="1"/>
          </p:nvPr>
        </p:nvSpPr>
        <p:spPr>
          <a:xfrm>
            <a:off x="399745" y="3597171"/>
            <a:ext cx="5588305" cy="1795100"/>
          </a:xfrm>
          <a:prstGeom prst="rect">
            <a:avLst/>
          </a:prstGeom>
        </p:spPr>
        <p:txBody>
          <a:bodyPr lIns="0" tIns="0" rIns="0" bIns="0" anchor="t"/>
          <a:lstStyle>
            <a:lvl1pPr marL="0" indent="0">
              <a:lnSpc>
                <a:spcPts val="2300"/>
              </a:lnSpc>
              <a:spcBef>
                <a:spcPts val="0"/>
              </a:spcBef>
              <a:buNone/>
              <a:defRPr sz="1200" b="0" i="0">
                <a:solidFill>
                  <a:schemeClr val="tx1"/>
                </a:solidFill>
                <a:latin typeface="TIM Sans Thin" pitchFamily="2" charset="77"/>
              </a:defRPr>
            </a:lvl1pPr>
            <a:lvl2pPr>
              <a:lnSpc>
                <a:spcPts val="4500"/>
              </a:lnSpc>
              <a:defRPr sz="5000">
                <a:latin typeface="TIM Sans" pitchFamily="2" charset="77"/>
              </a:defRPr>
            </a:lvl2pPr>
            <a:lvl3pPr>
              <a:lnSpc>
                <a:spcPts val="4500"/>
              </a:lnSpc>
              <a:defRPr sz="5000">
                <a:latin typeface="TIM Sans" pitchFamily="2" charset="77"/>
              </a:defRPr>
            </a:lvl3pPr>
            <a:lvl4pPr>
              <a:lnSpc>
                <a:spcPts val="4500"/>
              </a:lnSpc>
              <a:defRPr sz="5000">
                <a:latin typeface="TIM Sans" pitchFamily="2" charset="77"/>
              </a:defRPr>
            </a:lvl4pPr>
            <a:lvl5pPr>
              <a:lnSpc>
                <a:spcPts val="4500"/>
              </a:lnSpc>
              <a:defRPr sz="5000">
                <a:latin typeface="TIM Sans" pitchFamily="2" charset="77"/>
              </a:defRPr>
            </a:lvl5pPr>
          </a:lstStyle>
          <a:p>
            <a:pPr marL="0" marR="0" lvl="0" indent="0" algn="l" defTabSz="914400" rtl="0" eaLnBrk="1" fontAlgn="auto" latinLnBrk="0" hangingPunct="1">
              <a:lnSpc>
                <a:spcPts val="2300"/>
              </a:lnSpc>
              <a:spcBef>
                <a:spcPts val="0"/>
              </a:spcBef>
              <a:spcAft>
                <a:spcPts val="0"/>
              </a:spcAft>
              <a:buClrTx/>
              <a:buSzTx/>
              <a:buFont typeface="Arial" panose="020B0604020202020204" pitchFamily="34" charset="0"/>
              <a:buNone/>
              <a:tabLst/>
              <a:defRPr/>
            </a:pP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 </a:t>
            </a: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a:t>
            </a:r>
            <a:endParaRPr lang="it-IT" sz="1200">
              <a:latin typeface="TIM Sans Thin" pitchFamily="2" charset="77"/>
            </a:endParaRPr>
          </a:p>
          <a:p>
            <a:pPr>
              <a:lnSpc>
                <a:spcPts val="2300"/>
              </a:lnSpc>
            </a:pPr>
            <a:endParaRPr lang="it-IT" sz="1200">
              <a:latin typeface="TIM Sans Thin" pitchFamily="2" charset="77"/>
            </a:endParaRPr>
          </a:p>
        </p:txBody>
      </p:sp>
      <p:sp>
        <p:nvSpPr>
          <p:cNvPr id="6" name="Segnaposto testo 9">
            <a:extLst>
              <a:ext uri="{FF2B5EF4-FFF2-40B4-BE49-F238E27FC236}">
                <a16:creationId xmlns:a16="http://schemas.microsoft.com/office/drawing/2014/main" id="{406C60CA-1763-63F7-5C22-9834040EFBE3}"/>
              </a:ext>
            </a:extLst>
          </p:cNvPr>
          <p:cNvSpPr>
            <a:spLocks noGrp="1"/>
          </p:cNvSpPr>
          <p:nvPr>
            <p:ph type="body" sz="quarter" idx="12" hasCustomPrompt="1"/>
          </p:nvPr>
        </p:nvSpPr>
        <p:spPr>
          <a:xfrm>
            <a:off x="403200" y="2259071"/>
            <a:ext cx="5421312" cy="657387"/>
          </a:xfrm>
          <a:prstGeom prst="rect">
            <a:avLst/>
          </a:prstGeom>
        </p:spPr>
        <p:txBody>
          <a:bodyPr lIns="0" tIns="0" rIns="0" bIns="0" anchor="b"/>
          <a:lstStyle>
            <a:lvl1pPr marL="0" indent="0">
              <a:lnSpc>
                <a:spcPts val="3500"/>
              </a:lnSpc>
              <a:buNone/>
              <a:defRPr lang="it-IT" sz="3600" b="0" i="0" kern="1200" dirty="0" smtClean="0">
                <a:solidFill>
                  <a:schemeClr val="tx1"/>
                </a:solidFill>
                <a:latin typeface="TIM Sans" pitchFamily="2" charset="77"/>
                <a:ea typeface="+mn-ea"/>
                <a:cs typeface="+mn-cs"/>
              </a:defRPr>
            </a:lvl1pPr>
          </a:lstStyle>
          <a:p>
            <a:pPr lvl="0"/>
            <a:r>
              <a:rPr lang="it-IT" err="1"/>
              <a:t>Lorem</a:t>
            </a:r>
            <a:r>
              <a:rPr lang="it-IT"/>
              <a:t> </a:t>
            </a:r>
            <a:r>
              <a:rPr lang="it-IT" err="1"/>
              <a:t>ipsum</a:t>
            </a:r>
            <a:r>
              <a:rPr lang="it-IT"/>
              <a:t> </a:t>
            </a:r>
            <a:r>
              <a:rPr lang="it-IT" err="1"/>
              <a:t>amet</a:t>
            </a:r>
            <a:r>
              <a:rPr lang="it-IT"/>
              <a:t>,</a:t>
            </a:r>
          </a:p>
        </p:txBody>
      </p:sp>
      <p:sp>
        <p:nvSpPr>
          <p:cNvPr id="7" name="Segnaposto testo 9">
            <a:extLst>
              <a:ext uri="{FF2B5EF4-FFF2-40B4-BE49-F238E27FC236}">
                <a16:creationId xmlns:a16="http://schemas.microsoft.com/office/drawing/2014/main" id="{95A5E4EB-C079-C26F-C1A4-9C5F366BD43D}"/>
              </a:ext>
            </a:extLst>
          </p:cNvPr>
          <p:cNvSpPr>
            <a:spLocks noGrp="1"/>
          </p:cNvSpPr>
          <p:nvPr>
            <p:ph type="body" sz="quarter" idx="13" hasCustomPrompt="1"/>
          </p:nvPr>
        </p:nvSpPr>
        <p:spPr>
          <a:xfrm>
            <a:off x="403200" y="2939783"/>
            <a:ext cx="5421312" cy="657387"/>
          </a:xfrm>
          <a:prstGeom prst="rect">
            <a:avLst/>
          </a:prstGeom>
        </p:spPr>
        <p:txBody>
          <a:bodyPr lIns="0" tIns="0" rIns="0" bIns="0" anchor="t"/>
          <a:lstStyle>
            <a:lvl1pPr marL="0" indent="0">
              <a:lnSpc>
                <a:spcPts val="3500"/>
              </a:lnSpc>
              <a:buNone/>
              <a:defRPr lang="it-IT" sz="3600" b="0" i="1" kern="1200" dirty="0" smtClean="0">
                <a:solidFill>
                  <a:schemeClr val="tx1"/>
                </a:solidFill>
                <a:effectLst/>
                <a:latin typeface="TIM Sans Thin" pitchFamily="2" charset="77"/>
                <a:ea typeface="+mn-ea"/>
                <a:cs typeface="+mn-cs"/>
              </a:defRPr>
            </a:lvl1pPr>
          </a:lstStyle>
          <a:p>
            <a:pPr lvl="0"/>
            <a:r>
              <a:rPr lang="it-IT" err="1"/>
              <a:t>consectuter</a:t>
            </a:r>
            <a:r>
              <a:rPr lang="it-IT"/>
              <a:t> dolor </a:t>
            </a:r>
            <a:r>
              <a:rPr lang="it-IT" err="1"/>
              <a:t>elit</a:t>
            </a:r>
            <a:endParaRPr lang="it-IT"/>
          </a:p>
        </p:txBody>
      </p:sp>
    </p:spTree>
    <p:extLst>
      <p:ext uri="{BB962C8B-B14F-4D97-AF65-F5344CB8AC3E}">
        <p14:creationId xmlns:p14="http://schemas.microsoft.com/office/powerpoint/2010/main" val="35031384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terna - Titolo + Descrizione (TIM Icon + Scontorno)">
    <p:spTree>
      <p:nvGrpSpPr>
        <p:cNvPr id="1" name=""/>
        <p:cNvGrpSpPr/>
        <p:nvPr/>
      </p:nvGrpSpPr>
      <p:grpSpPr>
        <a:xfrm>
          <a:off x="0" y="0"/>
          <a:ext cx="0" cy="0"/>
          <a:chOff x="0" y="0"/>
          <a:chExt cx="0" cy="0"/>
        </a:xfrm>
      </p:grpSpPr>
      <p:sp>
        <p:nvSpPr>
          <p:cNvPr id="4" name="Segnaposto testo 8">
            <a:extLst>
              <a:ext uri="{FF2B5EF4-FFF2-40B4-BE49-F238E27FC236}">
                <a16:creationId xmlns:a16="http://schemas.microsoft.com/office/drawing/2014/main" id="{94F16527-9BE8-9933-3EAB-BB30AD0EE91E}"/>
              </a:ext>
            </a:extLst>
          </p:cNvPr>
          <p:cNvSpPr>
            <a:spLocks noGrp="1"/>
          </p:cNvSpPr>
          <p:nvPr>
            <p:ph type="body" sz="quarter" idx="11" hasCustomPrompt="1"/>
          </p:nvPr>
        </p:nvSpPr>
        <p:spPr>
          <a:xfrm>
            <a:off x="399745" y="3597171"/>
            <a:ext cx="5588305" cy="1795100"/>
          </a:xfrm>
          <a:prstGeom prst="rect">
            <a:avLst/>
          </a:prstGeom>
        </p:spPr>
        <p:txBody>
          <a:bodyPr lIns="0" tIns="0" rIns="0" bIns="0" anchor="t"/>
          <a:lstStyle>
            <a:lvl1pPr marL="0" indent="0">
              <a:lnSpc>
                <a:spcPts val="2300"/>
              </a:lnSpc>
              <a:spcBef>
                <a:spcPts val="0"/>
              </a:spcBef>
              <a:buNone/>
              <a:defRPr sz="1200" b="0" i="0">
                <a:solidFill>
                  <a:schemeClr val="tx1"/>
                </a:solidFill>
                <a:latin typeface="TIM Sans Thin" pitchFamily="2" charset="77"/>
              </a:defRPr>
            </a:lvl1pPr>
            <a:lvl2pPr>
              <a:lnSpc>
                <a:spcPts val="4500"/>
              </a:lnSpc>
              <a:defRPr sz="5000">
                <a:latin typeface="TIM Sans" pitchFamily="2" charset="77"/>
              </a:defRPr>
            </a:lvl2pPr>
            <a:lvl3pPr>
              <a:lnSpc>
                <a:spcPts val="4500"/>
              </a:lnSpc>
              <a:defRPr sz="5000">
                <a:latin typeface="TIM Sans" pitchFamily="2" charset="77"/>
              </a:defRPr>
            </a:lvl3pPr>
            <a:lvl4pPr>
              <a:lnSpc>
                <a:spcPts val="4500"/>
              </a:lnSpc>
              <a:defRPr sz="5000">
                <a:latin typeface="TIM Sans" pitchFamily="2" charset="77"/>
              </a:defRPr>
            </a:lvl4pPr>
            <a:lvl5pPr>
              <a:lnSpc>
                <a:spcPts val="4500"/>
              </a:lnSpc>
              <a:defRPr sz="5000">
                <a:latin typeface="TIM Sans" pitchFamily="2" charset="77"/>
              </a:defRPr>
            </a:lvl5pPr>
          </a:lstStyle>
          <a:p>
            <a:pPr marL="0" marR="0" lvl="0" indent="0" algn="l" defTabSz="914400" rtl="0" eaLnBrk="1" fontAlgn="auto" latinLnBrk="0" hangingPunct="1">
              <a:lnSpc>
                <a:spcPts val="2300"/>
              </a:lnSpc>
              <a:spcBef>
                <a:spcPts val="0"/>
              </a:spcBef>
              <a:spcAft>
                <a:spcPts val="0"/>
              </a:spcAft>
              <a:buClrTx/>
              <a:buSzTx/>
              <a:buFont typeface="Arial" panose="020B0604020202020204" pitchFamily="34" charset="0"/>
              <a:buNone/>
              <a:tabLst/>
              <a:defRPr/>
            </a:pP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 </a:t>
            </a: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a:t>
            </a:r>
            <a:endParaRPr lang="it-IT" sz="1200">
              <a:latin typeface="TIM Sans Thin" pitchFamily="2" charset="77"/>
            </a:endParaRPr>
          </a:p>
          <a:p>
            <a:pPr>
              <a:lnSpc>
                <a:spcPts val="2300"/>
              </a:lnSpc>
            </a:pPr>
            <a:endParaRPr lang="it-IT" sz="1200">
              <a:latin typeface="TIM Sans Thin" pitchFamily="2" charset="77"/>
            </a:endParaRPr>
          </a:p>
        </p:txBody>
      </p:sp>
      <p:sp>
        <p:nvSpPr>
          <p:cNvPr id="5" name="Segnaposto testo 9">
            <a:extLst>
              <a:ext uri="{FF2B5EF4-FFF2-40B4-BE49-F238E27FC236}">
                <a16:creationId xmlns:a16="http://schemas.microsoft.com/office/drawing/2014/main" id="{297211C4-BA0B-94A6-9CAF-C426599B57EE}"/>
              </a:ext>
            </a:extLst>
          </p:cNvPr>
          <p:cNvSpPr>
            <a:spLocks noGrp="1"/>
          </p:cNvSpPr>
          <p:nvPr>
            <p:ph type="body" sz="quarter" idx="12" hasCustomPrompt="1"/>
          </p:nvPr>
        </p:nvSpPr>
        <p:spPr>
          <a:xfrm>
            <a:off x="403200" y="2259071"/>
            <a:ext cx="5421312" cy="657387"/>
          </a:xfrm>
          <a:prstGeom prst="rect">
            <a:avLst/>
          </a:prstGeom>
        </p:spPr>
        <p:txBody>
          <a:bodyPr lIns="0" tIns="0" rIns="0" bIns="0" anchor="b"/>
          <a:lstStyle>
            <a:lvl1pPr marL="0" indent="0">
              <a:lnSpc>
                <a:spcPts val="3500"/>
              </a:lnSpc>
              <a:buNone/>
              <a:defRPr lang="it-IT" sz="3600" b="0" i="0" kern="1200" dirty="0" smtClean="0">
                <a:solidFill>
                  <a:schemeClr val="tx1"/>
                </a:solidFill>
                <a:latin typeface="TIM Sans" pitchFamily="2" charset="77"/>
                <a:ea typeface="+mn-ea"/>
                <a:cs typeface="+mn-cs"/>
              </a:defRPr>
            </a:lvl1pPr>
          </a:lstStyle>
          <a:p>
            <a:pPr lvl="0"/>
            <a:r>
              <a:rPr lang="it-IT" err="1"/>
              <a:t>Lorem</a:t>
            </a:r>
            <a:r>
              <a:rPr lang="it-IT"/>
              <a:t> </a:t>
            </a:r>
            <a:r>
              <a:rPr lang="it-IT" err="1"/>
              <a:t>ipsum</a:t>
            </a:r>
            <a:r>
              <a:rPr lang="it-IT"/>
              <a:t> </a:t>
            </a:r>
            <a:r>
              <a:rPr lang="it-IT" err="1"/>
              <a:t>amet</a:t>
            </a:r>
            <a:r>
              <a:rPr lang="it-IT"/>
              <a:t>,</a:t>
            </a:r>
          </a:p>
        </p:txBody>
      </p:sp>
      <p:sp>
        <p:nvSpPr>
          <p:cNvPr id="6" name="Segnaposto testo 9">
            <a:extLst>
              <a:ext uri="{FF2B5EF4-FFF2-40B4-BE49-F238E27FC236}">
                <a16:creationId xmlns:a16="http://schemas.microsoft.com/office/drawing/2014/main" id="{380B507E-DA76-3044-27DC-C709FF6E85CA}"/>
              </a:ext>
            </a:extLst>
          </p:cNvPr>
          <p:cNvSpPr>
            <a:spLocks noGrp="1"/>
          </p:cNvSpPr>
          <p:nvPr>
            <p:ph type="body" sz="quarter" idx="13" hasCustomPrompt="1"/>
          </p:nvPr>
        </p:nvSpPr>
        <p:spPr>
          <a:xfrm>
            <a:off x="403200" y="2939783"/>
            <a:ext cx="5421312" cy="657387"/>
          </a:xfrm>
          <a:prstGeom prst="rect">
            <a:avLst/>
          </a:prstGeom>
        </p:spPr>
        <p:txBody>
          <a:bodyPr lIns="0" tIns="0" rIns="0" bIns="0" anchor="t"/>
          <a:lstStyle>
            <a:lvl1pPr marL="0" indent="0">
              <a:lnSpc>
                <a:spcPts val="3500"/>
              </a:lnSpc>
              <a:buNone/>
              <a:defRPr lang="it-IT" sz="3600" b="0" i="1" kern="1200" dirty="0" smtClean="0">
                <a:solidFill>
                  <a:schemeClr val="tx1"/>
                </a:solidFill>
                <a:effectLst/>
                <a:latin typeface="TIM Sans Thin" pitchFamily="2" charset="77"/>
                <a:ea typeface="+mn-ea"/>
                <a:cs typeface="+mn-cs"/>
              </a:defRPr>
            </a:lvl1pPr>
          </a:lstStyle>
          <a:p>
            <a:pPr lvl="0"/>
            <a:r>
              <a:rPr lang="it-IT" err="1"/>
              <a:t>consectuter</a:t>
            </a:r>
            <a:r>
              <a:rPr lang="it-IT"/>
              <a:t> dolor </a:t>
            </a:r>
            <a:r>
              <a:rPr lang="it-IT" err="1"/>
              <a:t>elit</a:t>
            </a:r>
            <a:endParaRPr lang="it-IT"/>
          </a:p>
        </p:txBody>
      </p:sp>
      <p:sp>
        <p:nvSpPr>
          <p:cNvPr id="9" name="Rettangolo con angoli arrotondati 8">
            <a:extLst>
              <a:ext uri="{FF2B5EF4-FFF2-40B4-BE49-F238E27FC236}">
                <a16:creationId xmlns:a16="http://schemas.microsoft.com/office/drawing/2014/main" id="{99B47F86-EE08-F8A8-1140-59246C749388}"/>
              </a:ext>
            </a:extLst>
          </p:cNvPr>
          <p:cNvSpPr/>
          <p:nvPr userDrawn="1"/>
        </p:nvSpPr>
        <p:spPr>
          <a:xfrm flipH="1">
            <a:off x="6592232" y="2532888"/>
            <a:ext cx="4624111" cy="1243982"/>
          </a:xfrm>
          <a:prstGeom prst="roundRect">
            <a:avLst/>
          </a:prstGeom>
          <a:gradFill>
            <a:gsLst>
              <a:gs pos="0">
                <a:schemeClr val="accent6"/>
              </a:gs>
              <a:gs pos="50000">
                <a:schemeClr val="tx2"/>
              </a:gs>
              <a:gs pos="100000">
                <a:schemeClr val="accent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con angoli arrotondati 9">
            <a:extLst>
              <a:ext uri="{FF2B5EF4-FFF2-40B4-BE49-F238E27FC236}">
                <a16:creationId xmlns:a16="http://schemas.microsoft.com/office/drawing/2014/main" id="{EEABF735-3326-4A68-8A69-6CC74E8EF6D4}"/>
              </a:ext>
            </a:extLst>
          </p:cNvPr>
          <p:cNvSpPr/>
          <p:nvPr userDrawn="1"/>
        </p:nvSpPr>
        <p:spPr>
          <a:xfrm>
            <a:off x="6592232" y="3922776"/>
            <a:ext cx="4624111" cy="1243982"/>
          </a:xfrm>
          <a:prstGeom prst="roundRect">
            <a:avLst/>
          </a:prstGeom>
          <a:gradFill>
            <a:gsLst>
              <a:gs pos="0">
                <a:schemeClr val="accent6"/>
              </a:gs>
              <a:gs pos="50000">
                <a:schemeClr val="tx2"/>
              </a:gs>
              <a:gs pos="100000">
                <a:schemeClr val="accent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Segnaposto immagine 12">
            <a:extLst>
              <a:ext uri="{FF2B5EF4-FFF2-40B4-BE49-F238E27FC236}">
                <a16:creationId xmlns:a16="http://schemas.microsoft.com/office/drawing/2014/main" id="{4234C25E-A9E0-BBB8-2600-027B93BC596F}"/>
              </a:ext>
            </a:extLst>
          </p:cNvPr>
          <p:cNvSpPr>
            <a:spLocks noGrp="1"/>
          </p:cNvSpPr>
          <p:nvPr>
            <p:ph type="pic" sz="quarter" idx="15"/>
          </p:nvPr>
        </p:nvSpPr>
        <p:spPr>
          <a:xfrm>
            <a:off x="7563783" y="2129870"/>
            <a:ext cx="2736850" cy="3036888"/>
          </a:xfrm>
          <a:prstGeom prst="rect">
            <a:avLst/>
          </a:prstGeom>
        </p:spPr>
        <p:txBody>
          <a:bodyPr/>
          <a:lstStyle/>
          <a:p>
            <a:endParaRPr lang="it-IT"/>
          </a:p>
        </p:txBody>
      </p:sp>
    </p:spTree>
    <p:extLst>
      <p:ext uri="{BB962C8B-B14F-4D97-AF65-F5344CB8AC3E}">
        <p14:creationId xmlns:p14="http://schemas.microsoft.com/office/powerpoint/2010/main" val="9759005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terna - Titolo + Descrizione (TIM Icon + Scontorno)">
    <p:spTree>
      <p:nvGrpSpPr>
        <p:cNvPr id="1" name=""/>
        <p:cNvGrpSpPr/>
        <p:nvPr/>
      </p:nvGrpSpPr>
      <p:grpSpPr>
        <a:xfrm>
          <a:off x="0" y="0"/>
          <a:ext cx="0" cy="0"/>
          <a:chOff x="0" y="0"/>
          <a:chExt cx="0" cy="0"/>
        </a:xfrm>
      </p:grpSpPr>
      <p:sp>
        <p:nvSpPr>
          <p:cNvPr id="4" name="Segnaposto testo 8">
            <a:extLst>
              <a:ext uri="{FF2B5EF4-FFF2-40B4-BE49-F238E27FC236}">
                <a16:creationId xmlns:a16="http://schemas.microsoft.com/office/drawing/2014/main" id="{94F16527-9BE8-9933-3EAB-BB30AD0EE91E}"/>
              </a:ext>
            </a:extLst>
          </p:cNvPr>
          <p:cNvSpPr>
            <a:spLocks noGrp="1"/>
          </p:cNvSpPr>
          <p:nvPr>
            <p:ph type="body" sz="quarter" idx="11" hasCustomPrompt="1"/>
          </p:nvPr>
        </p:nvSpPr>
        <p:spPr>
          <a:xfrm>
            <a:off x="399745" y="3597171"/>
            <a:ext cx="5588305" cy="1795100"/>
          </a:xfrm>
          <a:prstGeom prst="rect">
            <a:avLst/>
          </a:prstGeom>
        </p:spPr>
        <p:txBody>
          <a:bodyPr lIns="0" tIns="0" rIns="0" bIns="0" anchor="t"/>
          <a:lstStyle>
            <a:lvl1pPr marL="0" indent="0">
              <a:lnSpc>
                <a:spcPts val="2300"/>
              </a:lnSpc>
              <a:spcBef>
                <a:spcPts val="0"/>
              </a:spcBef>
              <a:buNone/>
              <a:defRPr sz="1200" b="0" i="0">
                <a:solidFill>
                  <a:schemeClr val="tx1"/>
                </a:solidFill>
                <a:latin typeface="TIM Sans Thin" pitchFamily="2" charset="77"/>
              </a:defRPr>
            </a:lvl1pPr>
            <a:lvl2pPr>
              <a:lnSpc>
                <a:spcPts val="4500"/>
              </a:lnSpc>
              <a:defRPr sz="5000">
                <a:latin typeface="TIM Sans" pitchFamily="2" charset="77"/>
              </a:defRPr>
            </a:lvl2pPr>
            <a:lvl3pPr>
              <a:lnSpc>
                <a:spcPts val="4500"/>
              </a:lnSpc>
              <a:defRPr sz="5000">
                <a:latin typeface="TIM Sans" pitchFamily="2" charset="77"/>
              </a:defRPr>
            </a:lvl3pPr>
            <a:lvl4pPr>
              <a:lnSpc>
                <a:spcPts val="4500"/>
              </a:lnSpc>
              <a:defRPr sz="5000">
                <a:latin typeface="TIM Sans" pitchFamily="2" charset="77"/>
              </a:defRPr>
            </a:lvl4pPr>
            <a:lvl5pPr>
              <a:lnSpc>
                <a:spcPts val="4500"/>
              </a:lnSpc>
              <a:defRPr sz="5000">
                <a:latin typeface="TIM Sans" pitchFamily="2" charset="77"/>
              </a:defRPr>
            </a:lvl5pPr>
          </a:lstStyle>
          <a:p>
            <a:pPr marL="0" marR="0" lvl="0" indent="0" algn="l" defTabSz="914400" rtl="0" eaLnBrk="1" fontAlgn="auto" latinLnBrk="0" hangingPunct="1">
              <a:lnSpc>
                <a:spcPts val="2300"/>
              </a:lnSpc>
              <a:spcBef>
                <a:spcPts val="0"/>
              </a:spcBef>
              <a:spcAft>
                <a:spcPts val="0"/>
              </a:spcAft>
              <a:buClrTx/>
              <a:buSzTx/>
              <a:buFont typeface="Arial" panose="020B0604020202020204" pitchFamily="34" charset="0"/>
              <a:buNone/>
              <a:tabLst/>
              <a:defRPr/>
            </a:pP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 </a:t>
            </a: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a:t>
            </a:r>
            <a:endParaRPr lang="it-IT" sz="1200">
              <a:latin typeface="TIM Sans Thin" pitchFamily="2" charset="77"/>
            </a:endParaRPr>
          </a:p>
          <a:p>
            <a:pPr>
              <a:lnSpc>
                <a:spcPts val="2300"/>
              </a:lnSpc>
            </a:pPr>
            <a:endParaRPr lang="it-IT" sz="1200">
              <a:latin typeface="TIM Sans Thin" pitchFamily="2" charset="77"/>
            </a:endParaRPr>
          </a:p>
        </p:txBody>
      </p:sp>
      <p:sp>
        <p:nvSpPr>
          <p:cNvPr id="5" name="Segnaposto testo 9">
            <a:extLst>
              <a:ext uri="{FF2B5EF4-FFF2-40B4-BE49-F238E27FC236}">
                <a16:creationId xmlns:a16="http://schemas.microsoft.com/office/drawing/2014/main" id="{297211C4-BA0B-94A6-9CAF-C426599B57EE}"/>
              </a:ext>
            </a:extLst>
          </p:cNvPr>
          <p:cNvSpPr>
            <a:spLocks noGrp="1"/>
          </p:cNvSpPr>
          <p:nvPr>
            <p:ph type="body" sz="quarter" idx="12" hasCustomPrompt="1"/>
          </p:nvPr>
        </p:nvSpPr>
        <p:spPr>
          <a:xfrm>
            <a:off x="403200" y="2259071"/>
            <a:ext cx="5421312" cy="657387"/>
          </a:xfrm>
          <a:prstGeom prst="rect">
            <a:avLst/>
          </a:prstGeom>
        </p:spPr>
        <p:txBody>
          <a:bodyPr lIns="0" tIns="0" rIns="0" bIns="0" anchor="b"/>
          <a:lstStyle>
            <a:lvl1pPr marL="0" indent="0">
              <a:lnSpc>
                <a:spcPts val="3500"/>
              </a:lnSpc>
              <a:buNone/>
              <a:defRPr lang="it-IT" sz="3600" b="0" i="0" kern="1200" dirty="0" smtClean="0">
                <a:solidFill>
                  <a:schemeClr val="tx1"/>
                </a:solidFill>
                <a:latin typeface="TIM Sans" pitchFamily="2" charset="77"/>
                <a:ea typeface="+mn-ea"/>
                <a:cs typeface="+mn-cs"/>
              </a:defRPr>
            </a:lvl1pPr>
          </a:lstStyle>
          <a:p>
            <a:pPr lvl="0"/>
            <a:r>
              <a:rPr lang="it-IT" err="1"/>
              <a:t>Lorem</a:t>
            </a:r>
            <a:r>
              <a:rPr lang="it-IT"/>
              <a:t> </a:t>
            </a:r>
            <a:r>
              <a:rPr lang="it-IT" err="1"/>
              <a:t>ipsum</a:t>
            </a:r>
            <a:r>
              <a:rPr lang="it-IT"/>
              <a:t> </a:t>
            </a:r>
            <a:r>
              <a:rPr lang="it-IT" err="1"/>
              <a:t>amet</a:t>
            </a:r>
            <a:r>
              <a:rPr lang="it-IT"/>
              <a:t>,</a:t>
            </a:r>
          </a:p>
        </p:txBody>
      </p:sp>
      <p:sp>
        <p:nvSpPr>
          <p:cNvPr id="6" name="Segnaposto testo 9">
            <a:extLst>
              <a:ext uri="{FF2B5EF4-FFF2-40B4-BE49-F238E27FC236}">
                <a16:creationId xmlns:a16="http://schemas.microsoft.com/office/drawing/2014/main" id="{380B507E-DA76-3044-27DC-C709FF6E85CA}"/>
              </a:ext>
            </a:extLst>
          </p:cNvPr>
          <p:cNvSpPr>
            <a:spLocks noGrp="1"/>
          </p:cNvSpPr>
          <p:nvPr>
            <p:ph type="body" sz="quarter" idx="13" hasCustomPrompt="1"/>
          </p:nvPr>
        </p:nvSpPr>
        <p:spPr>
          <a:xfrm>
            <a:off x="403200" y="2939783"/>
            <a:ext cx="5421312" cy="657387"/>
          </a:xfrm>
          <a:prstGeom prst="rect">
            <a:avLst/>
          </a:prstGeom>
        </p:spPr>
        <p:txBody>
          <a:bodyPr lIns="0" tIns="0" rIns="0" bIns="0" anchor="t"/>
          <a:lstStyle>
            <a:lvl1pPr marL="0" indent="0">
              <a:lnSpc>
                <a:spcPts val="3500"/>
              </a:lnSpc>
              <a:buNone/>
              <a:defRPr lang="it-IT" sz="3600" b="0" i="1" kern="1200" dirty="0" smtClean="0">
                <a:solidFill>
                  <a:schemeClr val="tx1"/>
                </a:solidFill>
                <a:effectLst/>
                <a:latin typeface="TIM Sans Thin" pitchFamily="2" charset="77"/>
                <a:ea typeface="+mn-ea"/>
                <a:cs typeface="+mn-cs"/>
              </a:defRPr>
            </a:lvl1pPr>
          </a:lstStyle>
          <a:p>
            <a:pPr lvl="0"/>
            <a:r>
              <a:rPr lang="it-IT" err="1"/>
              <a:t>consectuter</a:t>
            </a:r>
            <a:r>
              <a:rPr lang="it-IT"/>
              <a:t> dolor </a:t>
            </a:r>
            <a:r>
              <a:rPr lang="it-IT" err="1"/>
              <a:t>elit</a:t>
            </a:r>
            <a:endParaRPr lang="it-IT"/>
          </a:p>
        </p:txBody>
      </p:sp>
      <p:sp>
        <p:nvSpPr>
          <p:cNvPr id="9" name="Rettangolo con angoli arrotondati 8">
            <a:extLst>
              <a:ext uri="{FF2B5EF4-FFF2-40B4-BE49-F238E27FC236}">
                <a16:creationId xmlns:a16="http://schemas.microsoft.com/office/drawing/2014/main" id="{99B47F86-EE08-F8A8-1140-59246C749388}"/>
              </a:ext>
            </a:extLst>
          </p:cNvPr>
          <p:cNvSpPr/>
          <p:nvPr userDrawn="1"/>
        </p:nvSpPr>
        <p:spPr>
          <a:xfrm flipH="1">
            <a:off x="6592232" y="2532888"/>
            <a:ext cx="4624111" cy="1243982"/>
          </a:xfrm>
          <a:prstGeom prst="roundRect">
            <a:avLst/>
          </a:prstGeom>
          <a:gradFill>
            <a:gsLst>
              <a:gs pos="0">
                <a:srgbClr val="EC0026"/>
              </a:gs>
              <a:gs pos="100000">
                <a:srgbClr val="520CA5"/>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con angoli arrotondati 9">
            <a:extLst>
              <a:ext uri="{FF2B5EF4-FFF2-40B4-BE49-F238E27FC236}">
                <a16:creationId xmlns:a16="http://schemas.microsoft.com/office/drawing/2014/main" id="{EEABF735-3326-4A68-8A69-6CC74E8EF6D4}"/>
              </a:ext>
            </a:extLst>
          </p:cNvPr>
          <p:cNvSpPr/>
          <p:nvPr userDrawn="1"/>
        </p:nvSpPr>
        <p:spPr>
          <a:xfrm>
            <a:off x="6592232" y="3922776"/>
            <a:ext cx="4624111" cy="1243982"/>
          </a:xfrm>
          <a:prstGeom prst="roundRect">
            <a:avLst/>
          </a:prstGeom>
          <a:gradFill>
            <a:gsLst>
              <a:gs pos="0">
                <a:srgbClr val="EC0026"/>
              </a:gs>
              <a:gs pos="100000">
                <a:srgbClr val="520CA5"/>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Segnaposto immagine 12">
            <a:extLst>
              <a:ext uri="{FF2B5EF4-FFF2-40B4-BE49-F238E27FC236}">
                <a16:creationId xmlns:a16="http://schemas.microsoft.com/office/drawing/2014/main" id="{4234C25E-A9E0-BBB8-2600-027B93BC596F}"/>
              </a:ext>
            </a:extLst>
          </p:cNvPr>
          <p:cNvSpPr>
            <a:spLocks noGrp="1"/>
          </p:cNvSpPr>
          <p:nvPr>
            <p:ph type="pic" sz="quarter" idx="15"/>
          </p:nvPr>
        </p:nvSpPr>
        <p:spPr>
          <a:xfrm>
            <a:off x="7563783" y="2129870"/>
            <a:ext cx="2736850" cy="3036888"/>
          </a:xfrm>
          <a:prstGeom prst="rect">
            <a:avLst/>
          </a:prstGeom>
        </p:spPr>
        <p:txBody>
          <a:bodyPr/>
          <a:lstStyle/>
          <a:p>
            <a:endParaRPr lang="it-IT"/>
          </a:p>
        </p:txBody>
      </p:sp>
    </p:spTree>
    <p:extLst>
      <p:ext uri="{BB962C8B-B14F-4D97-AF65-F5344CB8AC3E}">
        <p14:creationId xmlns:p14="http://schemas.microsoft.com/office/powerpoint/2010/main" val="37613041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Interna - Titolo + Descrizione (TIM Icon + Scontorno)">
    <p:spTree>
      <p:nvGrpSpPr>
        <p:cNvPr id="1" name=""/>
        <p:cNvGrpSpPr/>
        <p:nvPr/>
      </p:nvGrpSpPr>
      <p:grpSpPr>
        <a:xfrm>
          <a:off x="0" y="0"/>
          <a:ext cx="0" cy="0"/>
          <a:chOff x="0" y="0"/>
          <a:chExt cx="0" cy="0"/>
        </a:xfrm>
      </p:grpSpPr>
      <p:sp>
        <p:nvSpPr>
          <p:cNvPr id="4" name="Segnaposto testo 8">
            <a:extLst>
              <a:ext uri="{FF2B5EF4-FFF2-40B4-BE49-F238E27FC236}">
                <a16:creationId xmlns:a16="http://schemas.microsoft.com/office/drawing/2014/main" id="{94F16527-9BE8-9933-3EAB-BB30AD0EE91E}"/>
              </a:ext>
            </a:extLst>
          </p:cNvPr>
          <p:cNvSpPr>
            <a:spLocks noGrp="1"/>
          </p:cNvSpPr>
          <p:nvPr>
            <p:ph type="body" sz="quarter" idx="11" hasCustomPrompt="1"/>
          </p:nvPr>
        </p:nvSpPr>
        <p:spPr>
          <a:xfrm>
            <a:off x="399745" y="3597171"/>
            <a:ext cx="5588305" cy="1795100"/>
          </a:xfrm>
          <a:prstGeom prst="rect">
            <a:avLst/>
          </a:prstGeom>
        </p:spPr>
        <p:txBody>
          <a:bodyPr lIns="0" tIns="0" rIns="0" bIns="0" anchor="t"/>
          <a:lstStyle>
            <a:lvl1pPr marL="0" indent="0">
              <a:lnSpc>
                <a:spcPts val="2300"/>
              </a:lnSpc>
              <a:spcBef>
                <a:spcPts val="0"/>
              </a:spcBef>
              <a:buNone/>
              <a:defRPr sz="1200" b="0" i="0">
                <a:solidFill>
                  <a:schemeClr val="tx1"/>
                </a:solidFill>
                <a:latin typeface="TIM Sans Thin" pitchFamily="2" charset="77"/>
              </a:defRPr>
            </a:lvl1pPr>
            <a:lvl2pPr>
              <a:lnSpc>
                <a:spcPts val="4500"/>
              </a:lnSpc>
              <a:defRPr sz="5000">
                <a:latin typeface="TIM Sans" pitchFamily="2" charset="77"/>
              </a:defRPr>
            </a:lvl2pPr>
            <a:lvl3pPr>
              <a:lnSpc>
                <a:spcPts val="4500"/>
              </a:lnSpc>
              <a:defRPr sz="5000">
                <a:latin typeface="TIM Sans" pitchFamily="2" charset="77"/>
              </a:defRPr>
            </a:lvl3pPr>
            <a:lvl4pPr>
              <a:lnSpc>
                <a:spcPts val="4500"/>
              </a:lnSpc>
              <a:defRPr sz="5000">
                <a:latin typeface="TIM Sans" pitchFamily="2" charset="77"/>
              </a:defRPr>
            </a:lvl4pPr>
            <a:lvl5pPr>
              <a:lnSpc>
                <a:spcPts val="4500"/>
              </a:lnSpc>
              <a:defRPr sz="5000">
                <a:latin typeface="TIM Sans" pitchFamily="2" charset="77"/>
              </a:defRPr>
            </a:lvl5pPr>
          </a:lstStyle>
          <a:p>
            <a:pPr marL="0" marR="0" lvl="0" indent="0" algn="l" defTabSz="914400" rtl="0" eaLnBrk="1" fontAlgn="auto" latinLnBrk="0" hangingPunct="1">
              <a:lnSpc>
                <a:spcPts val="2300"/>
              </a:lnSpc>
              <a:spcBef>
                <a:spcPts val="0"/>
              </a:spcBef>
              <a:spcAft>
                <a:spcPts val="0"/>
              </a:spcAft>
              <a:buClrTx/>
              <a:buSzTx/>
              <a:buFont typeface="Arial" panose="020B0604020202020204" pitchFamily="34" charset="0"/>
              <a:buNone/>
              <a:tabLst/>
              <a:defRPr/>
            </a:pP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 </a:t>
            </a: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a:t>
            </a:r>
            <a:endParaRPr lang="it-IT" sz="1200">
              <a:latin typeface="TIM Sans Thin" pitchFamily="2" charset="77"/>
            </a:endParaRPr>
          </a:p>
          <a:p>
            <a:pPr>
              <a:lnSpc>
                <a:spcPts val="2300"/>
              </a:lnSpc>
            </a:pPr>
            <a:endParaRPr lang="it-IT" sz="1200">
              <a:latin typeface="TIM Sans Thin" pitchFamily="2" charset="77"/>
            </a:endParaRPr>
          </a:p>
        </p:txBody>
      </p:sp>
      <p:sp>
        <p:nvSpPr>
          <p:cNvPr id="5" name="Segnaposto testo 9">
            <a:extLst>
              <a:ext uri="{FF2B5EF4-FFF2-40B4-BE49-F238E27FC236}">
                <a16:creationId xmlns:a16="http://schemas.microsoft.com/office/drawing/2014/main" id="{297211C4-BA0B-94A6-9CAF-C426599B57EE}"/>
              </a:ext>
            </a:extLst>
          </p:cNvPr>
          <p:cNvSpPr>
            <a:spLocks noGrp="1"/>
          </p:cNvSpPr>
          <p:nvPr>
            <p:ph type="body" sz="quarter" idx="12" hasCustomPrompt="1"/>
          </p:nvPr>
        </p:nvSpPr>
        <p:spPr>
          <a:xfrm>
            <a:off x="403200" y="2259071"/>
            <a:ext cx="5421312" cy="657387"/>
          </a:xfrm>
          <a:prstGeom prst="rect">
            <a:avLst/>
          </a:prstGeom>
        </p:spPr>
        <p:txBody>
          <a:bodyPr lIns="0" tIns="0" rIns="0" bIns="0" anchor="b"/>
          <a:lstStyle>
            <a:lvl1pPr marL="0" indent="0">
              <a:lnSpc>
                <a:spcPts val="3500"/>
              </a:lnSpc>
              <a:buNone/>
              <a:defRPr lang="it-IT" sz="3600" b="0" i="0" kern="1200" dirty="0" smtClean="0">
                <a:solidFill>
                  <a:schemeClr val="tx1"/>
                </a:solidFill>
                <a:latin typeface="TIM Sans" pitchFamily="2" charset="77"/>
                <a:ea typeface="+mn-ea"/>
                <a:cs typeface="+mn-cs"/>
              </a:defRPr>
            </a:lvl1pPr>
          </a:lstStyle>
          <a:p>
            <a:pPr lvl="0"/>
            <a:r>
              <a:rPr lang="it-IT" err="1"/>
              <a:t>Lorem</a:t>
            </a:r>
            <a:r>
              <a:rPr lang="it-IT"/>
              <a:t> </a:t>
            </a:r>
            <a:r>
              <a:rPr lang="it-IT" err="1"/>
              <a:t>ipsum</a:t>
            </a:r>
            <a:r>
              <a:rPr lang="it-IT"/>
              <a:t> </a:t>
            </a:r>
            <a:r>
              <a:rPr lang="it-IT" err="1"/>
              <a:t>amet</a:t>
            </a:r>
            <a:r>
              <a:rPr lang="it-IT"/>
              <a:t>,</a:t>
            </a:r>
          </a:p>
        </p:txBody>
      </p:sp>
      <p:sp>
        <p:nvSpPr>
          <p:cNvPr id="6" name="Segnaposto testo 9">
            <a:extLst>
              <a:ext uri="{FF2B5EF4-FFF2-40B4-BE49-F238E27FC236}">
                <a16:creationId xmlns:a16="http://schemas.microsoft.com/office/drawing/2014/main" id="{380B507E-DA76-3044-27DC-C709FF6E85CA}"/>
              </a:ext>
            </a:extLst>
          </p:cNvPr>
          <p:cNvSpPr>
            <a:spLocks noGrp="1"/>
          </p:cNvSpPr>
          <p:nvPr>
            <p:ph type="body" sz="quarter" idx="13" hasCustomPrompt="1"/>
          </p:nvPr>
        </p:nvSpPr>
        <p:spPr>
          <a:xfrm>
            <a:off x="403200" y="2939783"/>
            <a:ext cx="5421312" cy="657387"/>
          </a:xfrm>
          <a:prstGeom prst="rect">
            <a:avLst/>
          </a:prstGeom>
        </p:spPr>
        <p:txBody>
          <a:bodyPr lIns="0" tIns="0" rIns="0" bIns="0" anchor="t"/>
          <a:lstStyle>
            <a:lvl1pPr marL="0" indent="0">
              <a:lnSpc>
                <a:spcPts val="3500"/>
              </a:lnSpc>
              <a:buNone/>
              <a:defRPr lang="it-IT" sz="3600" b="0" i="1" kern="1200" dirty="0" smtClean="0">
                <a:solidFill>
                  <a:schemeClr val="tx1"/>
                </a:solidFill>
                <a:effectLst/>
                <a:latin typeface="TIM Sans Thin" pitchFamily="2" charset="77"/>
                <a:ea typeface="+mn-ea"/>
                <a:cs typeface="+mn-cs"/>
              </a:defRPr>
            </a:lvl1pPr>
          </a:lstStyle>
          <a:p>
            <a:pPr lvl="0"/>
            <a:r>
              <a:rPr lang="it-IT" err="1"/>
              <a:t>consectuter</a:t>
            </a:r>
            <a:r>
              <a:rPr lang="it-IT"/>
              <a:t> dolor </a:t>
            </a:r>
            <a:r>
              <a:rPr lang="it-IT" err="1"/>
              <a:t>elit</a:t>
            </a:r>
            <a:endParaRPr lang="it-IT"/>
          </a:p>
        </p:txBody>
      </p:sp>
      <p:sp>
        <p:nvSpPr>
          <p:cNvPr id="9" name="Rettangolo con angoli arrotondati 8">
            <a:extLst>
              <a:ext uri="{FF2B5EF4-FFF2-40B4-BE49-F238E27FC236}">
                <a16:creationId xmlns:a16="http://schemas.microsoft.com/office/drawing/2014/main" id="{99B47F86-EE08-F8A8-1140-59246C749388}"/>
              </a:ext>
            </a:extLst>
          </p:cNvPr>
          <p:cNvSpPr/>
          <p:nvPr userDrawn="1"/>
        </p:nvSpPr>
        <p:spPr>
          <a:xfrm flipH="1">
            <a:off x="6592232" y="2532888"/>
            <a:ext cx="4624111" cy="1243982"/>
          </a:xfrm>
          <a:prstGeom prst="roundRect">
            <a:avLst/>
          </a:prstGeom>
          <a:gradFill>
            <a:gsLst>
              <a:gs pos="0">
                <a:srgbClr val="ADF069"/>
              </a:gs>
              <a:gs pos="100000">
                <a:srgbClr val="4FE3C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con angoli arrotondati 9">
            <a:extLst>
              <a:ext uri="{FF2B5EF4-FFF2-40B4-BE49-F238E27FC236}">
                <a16:creationId xmlns:a16="http://schemas.microsoft.com/office/drawing/2014/main" id="{EEABF735-3326-4A68-8A69-6CC74E8EF6D4}"/>
              </a:ext>
            </a:extLst>
          </p:cNvPr>
          <p:cNvSpPr/>
          <p:nvPr userDrawn="1"/>
        </p:nvSpPr>
        <p:spPr>
          <a:xfrm>
            <a:off x="6592232" y="3922776"/>
            <a:ext cx="4624111" cy="1243982"/>
          </a:xfrm>
          <a:prstGeom prst="roundRect">
            <a:avLst/>
          </a:prstGeom>
          <a:gradFill>
            <a:gsLst>
              <a:gs pos="0">
                <a:srgbClr val="ADF069"/>
              </a:gs>
              <a:gs pos="100000">
                <a:srgbClr val="4FE3C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Segnaposto immagine 12">
            <a:extLst>
              <a:ext uri="{FF2B5EF4-FFF2-40B4-BE49-F238E27FC236}">
                <a16:creationId xmlns:a16="http://schemas.microsoft.com/office/drawing/2014/main" id="{4234C25E-A9E0-BBB8-2600-027B93BC596F}"/>
              </a:ext>
            </a:extLst>
          </p:cNvPr>
          <p:cNvSpPr>
            <a:spLocks noGrp="1"/>
          </p:cNvSpPr>
          <p:nvPr>
            <p:ph type="pic" sz="quarter" idx="15"/>
          </p:nvPr>
        </p:nvSpPr>
        <p:spPr>
          <a:xfrm>
            <a:off x="7563783" y="2129870"/>
            <a:ext cx="2736850" cy="3036888"/>
          </a:xfrm>
          <a:prstGeom prst="rect">
            <a:avLst/>
          </a:prstGeom>
        </p:spPr>
        <p:txBody>
          <a:bodyPr/>
          <a:lstStyle/>
          <a:p>
            <a:endParaRPr lang="it-IT"/>
          </a:p>
        </p:txBody>
      </p:sp>
    </p:spTree>
    <p:extLst>
      <p:ext uri="{BB962C8B-B14F-4D97-AF65-F5344CB8AC3E}">
        <p14:creationId xmlns:p14="http://schemas.microsoft.com/office/powerpoint/2010/main" val="35562333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terna - Titolo + Sottotitolo">
    <p:spTree>
      <p:nvGrpSpPr>
        <p:cNvPr id="1" name=""/>
        <p:cNvGrpSpPr/>
        <p:nvPr/>
      </p:nvGrpSpPr>
      <p:grpSpPr>
        <a:xfrm>
          <a:off x="0" y="0"/>
          <a:ext cx="0" cy="0"/>
          <a:chOff x="0" y="0"/>
          <a:chExt cx="0" cy="0"/>
        </a:xfrm>
      </p:grpSpPr>
      <p:sp>
        <p:nvSpPr>
          <p:cNvPr id="4" name="Titolo 6">
            <a:extLst>
              <a:ext uri="{FF2B5EF4-FFF2-40B4-BE49-F238E27FC236}">
                <a16:creationId xmlns:a16="http://schemas.microsoft.com/office/drawing/2014/main" id="{24760387-1123-FBD2-1456-0E7F09DE4452}"/>
              </a:ext>
            </a:extLst>
          </p:cNvPr>
          <p:cNvSpPr>
            <a:spLocks noGrp="1"/>
          </p:cNvSpPr>
          <p:nvPr>
            <p:ph type="title" hasCustomPrompt="1"/>
          </p:nvPr>
        </p:nvSpPr>
        <p:spPr>
          <a:xfrm>
            <a:off x="441325" y="3248315"/>
            <a:ext cx="10515600" cy="2449514"/>
          </a:xfrm>
          <a:prstGeom prst="rect">
            <a:avLst/>
          </a:prstGeom>
        </p:spPr>
        <p:txBody>
          <a:bodyPr/>
          <a:lstStyle>
            <a:lvl1pPr marL="0" algn="l" defTabSz="914400" rtl="0" eaLnBrk="1" latinLnBrk="0" hangingPunct="1">
              <a:defRPr lang="it-IT" sz="5000" b="0" i="0" kern="1200" dirty="0">
                <a:solidFill>
                  <a:schemeClr val="tx1"/>
                </a:solidFill>
                <a:latin typeface="TIM Sans" pitchFamily="2" charset="77"/>
                <a:ea typeface="+mn-ea"/>
                <a:cs typeface="+mn-cs"/>
              </a:defRPr>
            </a:lvl1pPr>
          </a:lstStyle>
          <a:p>
            <a:r>
              <a:rPr lang="it-IT"/>
              <a:t>Titolo</a:t>
            </a:r>
          </a:p>
        </p:txBody>
      </p:sp>
      <p:sp>
        <p:nvSpPr>
          <p:cNvPr id="5" name="Segnaposto testo 8">
            <a:extLst>
              <a:ext uri="{FF2B5EF4-FFF2-40B4-BE49-F238E27FC236}">
                <a16:creationId xmlns:a16="http://schemas.microsoft.com/office/drawing/2014/main" id="{7DF4378A-062E-0265-7188-AEEB28207B52}"/>
              </a:ext>
            </a:extLst>
          </p:cNvPr>
          <p:cNvSpPr>
            <a:spLocks noGrp="1"/>
          </p:cNvSpPr>
          <p:nvPr>
            <p:ph type="body" sz="quarter" idx="10" hasCustomPrompt="1"/>
          </p:nvPr>
        </p:nvSpPr>
        <p:spPr>
          <a:xfrm>
            <a:off x="441325" y="2493653"/>
            <a:ext cx="10515600" cy="689820"/>
          </a:xfrm>
          <a:prstGeom prst="rect">
            <a:avLst/>
          </a:prstGeom>
        </p:spPr>
        <p:txBody>
          <a:bodyPr anchor="b"/>
          <a:lstStyle>
            <a:lvl1pPr marL="0" indent="0" algn="l" defTabSz="914400" rtl="0" eaLnBrk="1" latinLnBrk="0" hangingPunct="1">
              <a:buNone/>
              <a:defRPr lang="it-IT" sz="1800" b="0" i="0" kern="1200" dirty="0" smtClean="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Tree>
    <p:extLst>
      <p:ext uri="{BB962C8B-B14F-4D97-AF65-F5344CB8AC3E}">
        <p14:creationId xmlns:p14="http://schemas.microsoft.com/office/powerpoint/2010/main" val="19629689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terna - Due colonne + Visual">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23" name="Segnaposto testo 21">
            <a:extLst>
              <a:ext uri="{FF2B5EF4-FFF2-40B4-BE49-F238E27FC236}">
                <a16:creationId xmlns:a16="http://schemas.microsoft.com/office/drawing/2014/main" id="{D78AD50F-D094-F491-7B02-D7C4ECA61115}"/>
              </a:ext>
            </a:extLst>
          </p:cNvPr>
          <p:cNvSpPr>
            <a:spLocks noGrp="1"/>
          </p:cNvSpPr>
          <p:nvPr>
            <p:ph type="body" sz="quarter" idx="10" hasCustomPrompt="1"/>
          </p:nvPr>
        </p:nvSpPr>
        <p:spPr>
          <a:xfrm>
            <a:off x="436562" y="2547375"/>
            <a:ext cx="3247200" cy="747712"/>
          </a:xfrm>
          <a:prstGeom prst="rect">
            <a:avLst/>
          </a:prstGeom>
          <a:solidFill>
            <a:schemeClr val="bg1"/>
          </a:solidFill>
        </p:spPr>
        <p:txBody>
          <a:bodyPr lIns="0" tIns="0" rIns="0" bIns="0" anchor="ctr"/>
          <a:lstStyle>
            <a:lvl1pPr marL="0" indent="0">
              <a:buNone/>
              <a:defRPr sz="3600">
                <a:solidFill>
                  <a:schemeClr val="tx1"/>
                </a:solidFill>
                <a:latin typeface="TIM Sans" pitchFamily="2" charset="77"/>
              </a:defRPr>
            </a:lvl1pPr>
          </a:lstStyle>
          <a:p>
            <a:pPr lvl="0"/>
            <a:r>
              <a:rPr lang="it-IT"/>
              <a:t>Titolo</a:t>
            </a:r>
          </a:p>
        </p:txBody>
      </p:sp>
      <p:sp>
        <p:nvSpPr>
          <p:cNvPr id="26" name="Segnaposto testo 25">
            <a:extLst>
              <a:ext uri="{FF2B5EF4-FFF2-40B4-BE49-F238E27FC236}">
                <a16:creationId xmlns:a16="http://schemas.microsoft.com/office/drawing/2014/main" id="{F1287E13-56B1-AD71-1FE7-A10FD67CB44D}"/>
              </a:ext>
            </a:extLst>
          </p:cNvPr>
          <p:cNvSpPr>
            <a:spLocks noGrp="1"/>
          </p:cNvSpPr>
          <p:nvPr>
            <p:ph type="body" sz="quarter" idx="11" hasCustomPrompt="1"/>
          </p:nvPr>
        </p:nvSpPr>
        <p:spPr>
          <a:xfrm>
            <a:off x="437139" y="3580308"/>
            <a:ext cx="3248552" cy="2144712"/>
          </a:xfrm>
          <a:prstGeom prst="rect">
            <a:avLst/>
          </a:prstGeom>
        </p:spPr>
        <p:txBody>
          <a:bodyPr lIns="0" tIns="0" rIns="0" bIns="0"/>
          <a:lstStyle>
            <a:lvl1pPr marL="0" indent="0">
              <a:lnSpc>
                <a:spcPts val="2000"/>
              </a:lnSpc>
              <a:buNone/>
              <a:defRPr lang="it-IT" sz="1200" b="0" i="0" kern="1200" dirty="0">
                <a:solidFill>
                  <a:schemeClr val="tx1"/>
                </a:solidFill>
                <a:latin typeface="TIM Sans Thin"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28" name="Segnaposto testo 21">
            <a:extLst>
              <a:ext uri="{FF2B5EF4-FFF2-40B4-BE49-F238E27FC236}">
                <a16:creationId xmlns:a16="http://schemas.microsoft.com/office/drawing/2014/main" id="{564ACE92-0011-AC2F-0A2C-3739AD868B01}"/>
              </a:ext>
            </a:extLst>
          </p:cNvPr>
          <p:cNvSpPr>
            <a:spLocks noGrp="1"/>
          </p:cNvSpPr>
          <p:nvPr>
            <p:ph type="body" sz="quarter" idx="12" hasCustomPrompt="1"/>
          </p:nvPr>
        </p:nvSpPr>
        <p:spPr>
          <a:xfrm>
            <a:off x="4275137" y="2547375"/>
            <a:ext cx="3247200" cy="747712"/>
          </a:xfrm>
          <a:prstGeom prst="rect">
            <a:avLst/>
          </a:prstGeom>
          <a:solidFill>
            <a:schemeClr val="bg1"/>
          </a:solidFill>
        </p:spPr>
        <p:txBody>
          <a:bodyPr lIns="0" tIns="0" rIns="0" bIns="0" anchor="ctr"/>
          <a:lstStyle>
            <a:lvl1pPr marL="0" indent="0">
              <a:buNone/>
              <a:defRPr sz="3600">
                <a:solidFill>
                  <a:schemeClr val="tx1"/>
                </a:solidFill>
                <a:latin typeface="TIM Sans" pitchFamily="2" charset="77"/>
              </a:defRPr>
            </a:lvl1pPr>
          </a:lstStyle>
          <a:p>
            <a:pPr lvl="0"/>
            <a:r>
              <a:rPr lang="it-IT"/>
              <a:t>Titolo</a:t>
            </a:r>
          </a:p>
        </p:txBody>
      </p:sp>
      <p:sp>
        <p:nvSpPr>
          <p:cNvPr id="29" name="Segnaposto testo 25">
            <a:extLst>
              <a:ext uri="{FF2B5EF4-FFF2-40B4-BE49-F238E27FC236}">
                <a16:creationId xmlns:a16="http://schemas.microsoft.com/office/drawing/2014/main" id="{5333389B-6835-1784-51BA-DACA4EDE7AC1}"/>
              </a:ext>
            </a:extLst>
          </p:cNvPr>
          <p:cNvSpPr>
            <a:spLocks noGrp="1"/>
          </p:cNvSpPr>
          <p:nvPr>
            <p:ph type="body" sz="quarter" idx="13" hasCustomPrompt="1"/>
          </p:nvPr>
        </p:nvSpPr>
        <p:spPr>
          <a:xfrm>
            <a:off x="4275137" y="3580308"/>
            <a:ext cx="3247200" cy="2144712"/>
          </a:xfrm>
          <a:prstGeom prst="rect">
            <a:avLst/>
          </a:prstGeom>
        </p:spPr>
        <p:txBody>
          <a:bodyPr lIns="0" tIns="0" rIns="0" bIns="0"/>
          <a:lstStyle>
            <a:lvl1pPr marL="0" indent="0">
              <a:lnSpc>
                <a:spcPts val="2000"/>
              </a:lnSpc>
              <a:buNone/>
              <a:defRPr lang="it-IT" sz="1200" b="0" i="0" kern="1200" dirty="0">
                <a:solidFill>
                  <a:schemeClr val="tx1"/>
                </a:solidFill>
                <a:latin typeface="TIM Sans Thin"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17" name="Segnaposto immagine 16">
            <a:extLst>
              <a:ext uri="{FF2B5EF4-FFF2-40B4-BE49-F238E27FC236}">
                <a16:creationId xmlns:a16="http://schemas.microsoft.com/office/drawing/2014/main" id="{ECC2163C-756D-52D1-B50E-1CE262FF40E5}"/>
              </a:ext>
            </a:extLst>
          </p:cNvPr>
          <p:cNvSpPr>
            <a:spLocks noGrp="1" noChangeAspect="1"/>
          </p:cNvSpPr>
          <p:nvPr>
            <p:ph type="pic" sz="quarter" idx="14"/>
          </p:nvPr>
        </p:nvSpPr>
        <p:spPr>
          <a:xfrm>
            <a:off x="8277951" y="621200"/>
            <a:ext cx="3914047" cy="5103820"/>
          </a:xfrm>
          <a:custGeom>
            <a:avLst/>
            <a:gdLst>
              <a:gd name="connsiteX0" fmla="*/ 382784 w 3914047"/>
              <a:gd name="connsiteY0" fmla="*/ 0 h 5431938"/>
              <a:gd name="connsiteX1" fmla="*/ 3914047 w 3914047"/>
              <a:gd name="connsiteY1" fmla="*/ 3747 h 5431938"/>
              <a:gd name="connsiteX2" fmla="*/ 3914047 w 3914047"/>
              <a:gd name="connsiteY2" fmla="*/ 5431938 h 5431938"/>
              <a:gd name="connsiteX3" fmla="*/ 786490 w 3914047"/>
              <a:gd name="connsiteY3" fmla="*/ 5431938 h 5431938"/>
              <a:gd name="connsiteX4" fmla="*/ 729703 w 3914047"/>
              <a:gd name="connsiteY4" fmla="*/ 5407824 h 5431938"/>
              <a:gd name="connsiteX5" fmla="*/ 634037 w 3914047"/>
              <a:gd name="connsiteY5" fmla="*/ 5333773 h 5431938"/>
              <a:gd name="connsiteX6" fmla="*/ 198987 w 3914047"/>
              <a:gd name="connsiteY6" fmla="*/ 4898928 h 5431938"/>
              <a:gd name="connsiteX7" fmla="*/ 4115 w 3914047"/>
              <a:gd name="connsiteY7" fmla="*/ 4426738 h 5431938"/>
              <a:gd name="connsiteX8" fmla="*/ 367 w 3914047"/>
              <a:gd name="connsiteY8" fmla="*/ 360656 h 5431938"/>
              <a:gd name="connsiteX9" fmla="*/ 382784 w 3914047"/>
              <a:gd name="connsiteY9" fmla="*/ 0 h 543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047" h="5431938">
                <a:moveTo>
                  <a:pt x="382784" y="0"/>
                </a:moveTo>
                <a:lnTo>
                  <a:pt x="3914047" y="3747"/>
                </a:lnTo>
                <a:lnTo>
                  <a:pt x="3914047" y="5431938"/>
                </a:lnTo>
                <a:lnTo>
                  <a:pt x="786490" y="5431938"/>
                </a:lnTo>
                <a:lnTo>
                  <a:pt x="729703" y="5407824"/>
                </a:lnTo>
                <a:cubicBezTo>
                  <a:pt x="692193" y="5386888"/>
                  <a:pt x="659947" y="5359465"/>
                  <a:pt x="634037" y="5333773"/>
                </a:cubicBezTo>
                <a:lnTo>
                  <a:pt x="198987" y="4898928"/>
                </a:lnTo>
                <a:cubicBezTo>
                  <a:pt x="92807" y="4779005"/>
                  <a:pt x="9922" y="4578066"/>
                  <a:pt x="4115" y="4426738"/>
                </a:cubicBezTo>
                <a:cubicBezTo>
                  <a:pt x="-1692" y="4275410"/>
                  <a:pt x="339" y="1097821"/>
                  <a:pt x="367" y="360656"/>
                </a:cubicBezTo>
                <a:cubicBezTo>
                  <a:pt x="4143" y="155641"/>
                  <a:pt x="161471" y="3271"/>
                  <a:pt x="382784" y="0"/>
                </a:cubicBezTo>
                <a:close/>
              </a:path>
            </a:pathLst>
          </a:custGeom>
        </p:spPr>
        <p:txBody>
          <a:bodyPr wrap="square">
            <a:noAutofit/>
          </a:bodyPr>
          <a:lstStyle/>
          <a:p>
            <a:endParaRPr lang="it-IT"/>
          </a:p>
        </p:txBody>
      </p:sp>
      <p:sp>
        <p:nvSpPr>
          <p:cNvPr id="12" name="Segnaposto testo 3">
            <a:extLst>
              <a:ext uri="{FF2B5EF4-FFF2-40B4-BE49-F238E27FC236}">
                <a16:creationId xmlns:a16="http://schemas.microsoft.com/office/drawing/2014/main" id="{91146B3D-3B4A-D6D9-0D6C-8EB3A0B64B35}"/>
              </a:ext>
            </a:extLst>
          </p:cNvPr>
          <p:cNvSpPr>
            <a:spLocks noGrp="1" noChangeAspect="1"/>
          </p:cNvSpPr>
          <p:nvPr>
            <p:ph type="body" sz="quarter" idx="19" hasCustomPrompt="1"/>
          </p:nvPr>
        </p:nvSpPr>
        <p:spPr>
          <a:xfrm>
            <a:off x="436562" y="2023542"/>
            <a:ext cx="432001"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400"/>
              </a:lnSpc>
              <a:spcBef>
                <a:spcPts val="0"/>
              </a:spcBef>
              <a:buNone/>
              <a:defRPr sz="1400">
                <a:solidFill>
                  <a:schemeClr val="bg1"/>
                </a:solidFill>
                <a:latin typeface="TIM Sans" pitchFamily="2" charset="77"/>
              </a:defRPr>
            </a:lvl1pPr>
          </a:lstStyle>
          <a:p>
            <a:pPr lvl="0"/>
            <a:r>
              <a:rPr lang="it-IT"/>
              <a:t>01</a:t>
            </a:r>
          </a:p>
        </p:txBody>
      </p:sp>
      <p:sp>
        <p:nvSpPr>
          <p:cNvPr id="13" name="Segnaposto testo 3">
            <a:extLst>
              <a:ext uri="{FF2B5EF4-FFF2-40B4-BE49-F238E27FC236}">
                <a16:creationId xmlns:a16="http://schemas.microsoft.com/office/drawing/2014/main" id="{2CF86A22-30E0-EE45-2C20-036B14674DBC}"/>
              </a:ext>
            </a:extLst>
          </p:cNvPr>
          <p:cNvSpPr>
            <a:spLocks noGrp="1" noChangeAspect="1"/>
          </p:cNvSpPr>
          <p:nvPr>
            <p:ph type="body" sz="quarter" idx="20" hasCustomPrompt="1"/>
          </p:nvPr>
        </p:nvSpPr>
        <p:spPr>
          <a:xfrm>
            <a:off x="4263845" y="2023542"/>
            <a:ext cx="432001"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400"/>
              </a:lnSpc>
              <a:spcBef>
                <a:spcPts val="0"/>
              </a:spcBef>
              <a:buNone/>
              <a:defRPr sz="1400">
                <a:solidFill>
                  <a:schemeClr val="bg1"/>
                </a:solidFill>
                <a:latin typeface="TIM Sans" pitchFamily="2" charset="77"/>
              </a:defRPr>
            </a:lvl1pPr>
          </a:lstStyle>
          <a:p>
            <a:pPr lvl="0"/>
            <a:r>
              <a:rPr lang="it-IT"/>
              <a:t>02</a:t>
            </a:r>
          </a:p>
        </p:txBody>
      </p:sp>
    </p:spTree>
    <p:extLst>
      <p:ext uri="{BB962C8B-B14F-4D97-AF65-F5344CB8AC3E}">
        <p14:creationId xmlns:p14="http://schemas.microsoft.com/office/powerpoint/2010/main" val="9154950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terna - Tre colonne">
    <p:spTree>
      <p:nvGrpSpPr>
        <p:cNvPr id="1" name=""/>
        <p:cNvGrpSpPr/>
        <p:nvPr/>
      </p:nvGrpSpPr>
      <p:grpSpPr>
        <a:xfrm>
          <a:off x="0" y="0"/>
          <a:ext cx="0" cy="0"/>
          <a:chOff x="0" y="0"/>
          <a:chExt cx="0" cy="0"/>
        </a:xfrm>
      </p:grpSpPr>
      <p:sp>
        <p:nvSpPr>
          <p:cNvPr id="3" name="Rettangolo con angoli arrotondati 2">
            <a:extLst>
              <a:ext uri="{FF2B5EF4-FFF2-40B4-BE49-F238E27FC236}">
                <a16:creationId xmlns:a16="http://schemas.microsoft.com/office/drawing/2014/main" id="{2104E9A5-8302-B4E2-7567-08E40D5D19D4}"/>
              </a:ext>
            </a:extLst>
          </p:cNvPr>
          <p:cNvSpPr/>
          <p:nvPr userDrawn="1"/>
        </p:nvSpPr>
        <p:spPr>
          <a:xfrm>
            <a:off x="407988" y="787076"/>
            <a:ext cx="11376025" cy="5104435"/>
          </a:xfrm>
          <a:prstGeom prst="roundRect">
            <a:avLst>
              <a:gd name="adj" fmla="val 3548"/>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Titolo 9">
            <a:extLst>
              <a:ext uri="{FF2B5EF4-FFF2-40B4-BE49-F238E27FC236}">
                <a16:creationId xmlns:a16="http://schemas.microsoft.com/office/drawing/2014/main" id="{AADA479C-CBA0-DE65-BD31-ADE388FA1BD4}"/>
              </a:ext>
            </a:extLst>
          </p:cNvPr>
          <p:cNvSpPr>
            <a:spLocks noGrp="1"/>
          </p:cNvSpPr>
          <p:nvPr>
            <p:ph type="title" hasCustomPrompt="1"/>
          </p:nvPr>
        </p:nvSpPr>
        <p:spPr>
          <a:xfrm>
            <a:off x="1379538" y="3429000"/>
            <a:ext cx="9432925" cy="707005"/>
          </a:xfrm>
          <a:prstGeom prst="rect">
            <a:avLst/>
          </a:prstGeom>
        </p:spPr>
        <p:txBody>
          <a:bodyPr anchor="b"/>
          <a:lstStyle>
            <a:lvl1pPr marL="0" algn="ctr"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20" name="Segnaposto testo 13">
            <a:extLst>
              <a:ext uri="{FF2B5EF4-FFF2-40B4-BE49-F238E27FC236}">
                <a16:creationId xmlns:a16="http://schemas.microsoft.com/office/drawing/2014/main" id="{1147B6B0-3442-9296-52E2-A665AD67BAD1}"/>
              </a:ext>
            </a:extLst>
          </p:cNvPr>
          <p:cNvSpPr>
            <a:spLocks noGrp="1"/>
          </p:cNvSpPr>
          <p:nvPr>
            <p:ph type="body" sz="quarter" idx="11" hasCustomPrompt="1"/>
          </p:nvPr>
        </p:nvSpPr>
        <p:spPr>
          <a:xfrm>
            <a:off x="1379538" y="4164581"/>
            <a:ext cx="9432925" cy="1243013"/>
          </a:xfrm>
          <a:prstGeom prst="rect">
            <a:avLst/>
          </a:prstGeom>
        </p:spPr>
        <p:txBody>
          <a:bodyPr/>
          <a:lstStyle>
            <a:lvl1pPr marL="0" indent="0" algn="ctr" defTabSz="914400" rtl="0" eaLnBrk="1" latinLnBrk="0" hangingPunct="1">
              <a:lnSpc>
                <a:spcPts val="1800"/>
              </a:lnSpc>
              <a:spcBef>
                <a:spcPts val="0"/>
              </a:spcBef>
              <a:buNone/>
              <a:defRPr lang="it-IT" sz="12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err="1"/>
          </a:p>
        </p:txBody>
      </p:sp>
      <p:cxnSp>
        <p:nvCxnSpPr>
          <p:cNvPr id="7" name="Connettore 1 6">
            <a:extLst>
              <a:ext uri="{FF2B5EF4-FFF2-40B4-BE49-F238E27FC236}">
                <a16:creationId xmlns:a16="http://schemas.microsoft.com/office/drawing/2014/main" id="{35524185-CB38-B384-01E9-96D696A7D1DA}"/>
              </a:ext>
            </a:extLst>
          </p:cNvPr>
          <p:cNvCxnSpPr>
            <a:cxnSpLocks/>
          </p:cNvCxnSpPr>
          <p:nvPr userDrawn="1"/>
        </p:nvCxnSpPr>
        <p:spPr>
          <a:xfrm>
            <a:off x="1379538" y="4153265"/>
            <a:ext cx="9432925" cy="0"/>
          </a:xfrm>
          <a:prstGeom prst="line">
            <a:avLst/>
          </a:prstGeom>
          <a:ln w="19050" cap="rnd">
            <a:gradFill>
              <a:gsLst>
                <a:gs pos="0">
                  <a:srgbClr val="25A8FC"/>
                </a:gs>
                <a:gs pos="50000">
                  <a:schemeClr val="tx2"/>
                </a:gs>
                <a:gs pos="100000">
                  <a:schemeClr val="accent2"/>
                </a:gs>
              </a:gsLst>
              <a:lin ang="0" scaled="0"/>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14" name="Segnaposto immagine 11">
            <a:extLst>
              <a:ext uri="{FF2B5EF4-FFF2-40B4-BE49-F238E27FC236}">
                <a16:creationId xmlns:a16="http://schemas.microsoft.com/office/drawing/2014/main" id="{E04CCADA-9AC2-84E1-2CD2-0841BA5D2AAE}"/>
              </a:ext>
            </a:extLst>
          </p:cNvPr>
          <p:cNvSpPr>
            <a:spLocks noGrp="1"/>
          </p:cNvSpPr>
          <p:nvPr>
            <p:ph type="pic" sz="quarter" idx="15"/>
          </p:nvPr>
        </p:nvSpPr>
        <p:spPr>
          <a:xfrm>
            <a:off x="-415925" y="855663"/>
            <a:ext cx="4200525" cy="2457450"/>
          </a:xfrm>
          <a:prstGeom prst="roundRect">
            <a:avLst>
              <a:gd name="adj" fmla="val 5363"/>
            </a:avLst>
          </a:prstGeom>
        </p:spPr>
        <p:txBody>
          <a:bodyPr/>
          <a:lstStyle/>
          <a:p>
            <a:endParaRPr lang="it-IT"/>
          </a:p>
        </p:txBody>
      </p:sp>
      <p:sp>
        <p:nvSpPr>
          <p:cNvPr id="16" name="Segnaposto immagine 11">
            <a:extLst>
              <a:ext uri="{FF2B5EF4-FFF2-40B4-BE49-F238E27FC236}">
                <a16:creationId xmlns:a16="http://schemas.microsoft.com/office/drawing/2014/main" id="{7A7A48D1-9AF3-2326-271F-AAF484ADD545}"/>
              </a:ext>
            </a:extLst>
          </p:cNvPr>
          <p:cNvSpPr>
            <a:spLocks noGrp="1"/>
          </p:cNvSpPr>
          <p:nvPr>
            <p:ph type="pic" sz="quarter" idx="16"/>
          </p:nvPr>
        </p:nvSpPr>
        <p:spPr>
          <a:xfrm>
            <a:off x="8403984" y="855663"/>
            <a:ext cx="4200525" cy="2457450"/>
          </a:xfrm>
          <a:prstGeom prst="roundRect">
            <a:avLst>
              <a:gd name="adj" fmla="val 5363"/>
            </a:avLst>
          </a:prstGeom>
        </p:spPr>
        <p:txBody>
          <a:bodyPr/>
          <a:lstStyle/>
          <a:p>
            <a:endParaRPr lang="it-IT"/>
          </a:p>
        </p:txBody>
      </p:sp>
      <p:sp>
        <p:nvSpPr>
          <p:cNvPr id="18" name="Segnaposto immagine 11">
            <a:extLst>
              <a:ext uri="{FF2B5EF4-FFF2-40B4-BE49-F238E27FC236}">
                <a16:creationId xmlns:a16="http://schemas.microsoft.com/office/drawing/2014/main" id="{68DE5EB8-2607-4EEC-4BD8-86CF99934B20}"/>
              </a:ext>
            </a:extLst>
          </p:cNvPr>
          <p:cNvSpPr>
            <a:spLocks noGrp="1"/>
          </p:cNvSpPr>
          <p:nvPr>
            <p:ph type="pic" sz="quarter" idx="17"/>
          </p:nvPr>
        </p:nvSpPr>
        <p:spPr>
          <a:xfrm>
            <a:off x="3994030" y="855663"/>
            <a:ext cx="4200525" cy="2457450"/>
          </a:xfrm>
          <a:prstGeom prst="roundRect">
            <a:avLst>
              <a:gd name="adj" fmla="val 5363"/>
            </a:avLst>
          </a:prstGeom>
        </p:spPr>
        <p:txBody>
          <a:bodyPr/>
          <a:lstStyle/>
          <a:p>
            <a:endParaRPr lang="it-IT"/>
          </a:p>
        </p:txBody>
      </p:sp>
    </p:spTree>
    <p:extLst>
      <p:ext uri="{BB962C8B-B14F-4D97-AF65-F5344CB8AC3E}">
        <p14:creationId xmlns:p14="http://schemas.microsoft.com/office/powerpoint/2010/main" val="256295231"/>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terna - Tre righe">
    <p:spTree>
      <p:nvGrpSpPr>
        <p:cNvPr id="1" name=""/>
        <p:cNvGrpSpPr/>
        <p:nvPr/>
      </p:nvGrpSpPr>
      <p:grpSpPr>
        <a:xfrm>
          <a:off x="0" y="0"/>
          <a:ext cx="0" cy="0"/>
          <a:chOff x="0" y="0"/>
          <a:chExt cx="0" cy="0"/>
        </a:xfrm>
      </p:grpSpPr>
      <p:sp>
        <p:nvSpPr>
          <p:cNvPr id="35" name="Segnaposto testo 8">
            <a:extLst>
              <a:ext uri="{FF2B5EF4-FFF2-40B4-BE49-F238E27FC236}">
                <a16:creationId xmlns:a16="http://schemas.microsoft.com/office/drawing/2014/main" id="{A6651267-133C-3773-6BCD-5BF830D3E11B}"/>
              </a:ext>
            </a:extLst>
          </p:cNvPr>
          <p:cNvSpPr>
            <a:spLocks noGrp="1"/>
          </p:cNvSpPr>
          <p:nvPr>
            <p:ph type="body" sz="quarter" idx="26" hasCustomPrompt="1"/>
          </p:nvPr>
        </p:nvSpPr>
        <p:spPr>
          <a:xfrm>
            <a:off x="1711429" y="1841314"/>
            <a:ext cx="9101031" cy="660288"/>
          </a:xfrm>
          <a:prstGeom prst="rect">
            <a:avLst/>
          </a:prstGeom>
        </p:spPr>
        <p:txBody>
          <a:bodyPr anchor="ctr"/>
          <a:lstStyle>
            <a:lvl1pPr marL="0" indent="0" algn="l" defTabSz="914400" rtl="0" eaLnBrk="1" latinLnBrk="0" hangingPunct="1">
              <a:lnSpc>
                <a:spcPct val="150000"/>
              </a:lnSpc>
              <a:buNone/>
              <a:defRPr lang="it-IT" sz="2400" b="0" i="0" kern="1200" dirty="0">
                <a:solidFill>
                  <a:schemeClr val="tx1"/>
                </a:solidFill>
                <a:latin typeface="TIM Sans" pitchFamily="2" charset="77"/>
                <a:ea typeface="+mn-ea"/>
                <a:cs typeface="+mn-cs"/>
              </a:defRPr>
            </a:lvl1pPr>
          </a:lstStyle>
          <a:p>
            <a:pPr lvl="0"/>
            <a:r>
              <a:rPr lang="it-IT" err="1"/>
              <a:t>Lorem</a:t>
            </a:r>
            <a:r>
              <a:rPr lang="it-IT"/>
              <a:t> </a:t>
            </a:r>
            <a:r>
              <a:rPr lang="it-IT" err="1"/>
              <a:t>ipsum</a:t>
            </a:r>
            <a:endParaRPr lang="it-IT"/>
          </a:p>
        </p:txBody>
      </p:sp>
      <p:sp>
        <p:nvSpPr>
          <p:cNvPr id="36" name="Segnaposto testo 32">
            <a:extLst>
              <a:ext uri="{FF2B5EF4-FFF2-40B4-BE49-F238E27FC236}">
                <a16:creationId xmlns:a16="http://schemas.microsoft.com/office/drawing/2014/main" id="{3BC41A46-9929-D4DC-083B-AFADCF3D9EC5}"/>
              </a:ext>
            </a:extLst>
          </p:cNvPr>
          <p:cNvSpPr>
            <a:spLocks noGrp="1"/>
          </p:cNvSpPr>
          <p:nvPr>
            <p:ph type="body" sz="quarter" idx="27" hasCustomPrompt="1"/>
          </p:nvPr>
        </p:nvSpPr>
        <p:spPr>
          <a:xfrm>
            <a:off x="1711429" y="2516650"/>
            <a:ext cx="9101031" cy="353807"/>
          </a:xfrm>
          <a:prstGeom prst="rect">
            <a:avLst/>
          </a:prstGeom>
        </p:spPr>
        <p:txBody>
          <a:bodyPr/>
          <a:lstStyle>
            <a:lvl1pPr marL="0" indent="0" algn="l">
              <a:buNone/>
              <a:defRPr lang="it-IT" sz="1400" b="0" i="0" kern="1200" smtClean="0">
                <a:solidFill>
                  <a:schemeClr val="tx1"/>
                </a:solidFill>
                <a:latin typeface="TIM Sans Light" pitchFamily="2" charset="77"/>
                <a:ea typeface="+mn-ea"/>
                <a:cs typeface="+mn-cs"/>
              </a:defRPr>
            </a:lvl1pPr>
            <a:lvl2pPr>
              <a:defRPr sz="1400"/>
            </a:lvl2pPr>
            <a:lvl3pPr>
              <a:defRPr sz="1400"/>
            </a:lvl3pPr>
            <a:lvl4pPr>
              <a:defRPr sz="1400"/>
            </a:lvl4pPr>
            <a:lvl5pPr>
              <a:defRPr sz="1400"/>
            </a:lvl5pPr>
          </a:lstStyle>
          <a:p>
            <a:pPr lvl="0"/>
            <a:r>
              <a:rPr lang="it-IT" err="1"/>
              <a:t>consectetur</a:t>
            </a:r>
            <a:r>
              <a:rPr lang="it-IT"/>
              <a:t> </a:t>
            </a:r>
            <a:r>
              <a:rPr lang="it-IT" err="1"/>
              <a:t>adipiscing</a:t>
            </a:r>
            <a:r>
              <a:rPr lang="it-IT"/>
              <a:t> </a:t>
            </a:r>
            <a:r>
              <a:rPr lang="it-IT" err="1"/>
              <a:t>elit</a:t>
            </a:r>
            <a:r>
              <a:rPr lang="it-IT"/>
              <a:t>, sed</a:t>
            </a:r>
          </a:p>
        </p:txBody>
      </p:sp>
      <p:sp>
        <p:nvSpPr>
          <p:cNvPr id="37" name="Segnaposto testo 32">
            <a:extLst>
              <a:ext uri="{FF2B5EF4-FFF2-40B4-BE49-F238E27FC236}">
                <a16:creationId xmlns:a16="http://schemas.microsoft.com/office/drawing/2014/main" id="{FFA998E2-B656-A689-466B-6594B0823FF9}"/>
              </a:ext>
            </a:extLst>
          </p:cNvPr>
          <p:cNvSpPr>
            <a:spLocks noGrp="1"/>
          </p:cNvSpPr>
          <p:nvPr>
            <p:ph type="body" sz="quarter" idx="28" hasCustomPrompt="1"/>
          </p:nvPr>
        </p:nvSpPr>
        <p:spPr>
          <a:xfrm>
            <a:off x="1711429" y="2869730"/>
            <a:ext cx="9101031" cy="384160"/>
          </a:xfrm>
          <a:prstGeom prst="rect">
            <a:avLst/>
          </a:prstGeom>
        </p:spPr>
        <p:txBody>
          <a:bodyPr/>
          <a:lstStyle>
            <a:lvl1pPr marL="0" indent="0" algn="l">
              <a:buNone/>
              <a:defRPr lang="it-IT" sz="1200" b="0" i="0" kern="1200" dirty="0" err="1" smtClean="0">
                <a:solidFill>
                  <a:schemeClr val="tx1"/>
                </a:solidFill>
                <a:latin typeface="TIM Sans Thin" pitchFamily="2" charset="77"/>
                <a:ea typeface="+mn-ea"/>
                <a:cs typeface="+mn-cs"/>
              </a:defRPr>
            </a:lvl1pPr>
            <a:lvl2pPr>
              <a:defRPr sz="1400"/>
            </a:lvl2pPr>
            <a:lvl3pPr>
              <a:defRPr sz="1400"/>
            </a:lvl3pPr>
            <a:lvl4pPr>
              <a:defRPr sz="1400"/>
            </a:lvl4pPr>
            <a:lvl5pPr>
              <a:defRPr sz="1400"/>
            </a:lvl5pPr>
          </a:lstStyle>
          <a:p>
            <a:pPr lvl="0"/>
            <a:r>
              <a:rPr lang="it-IT" err="1"/>
              <a:t>consectetur</a:t>
            </a:r>
            <a:r>
              <a:rPr lang="it-IT"/>
              <a:t> </a:t>
            </a:r>
            <a:r>
              <a:rPr lang="it-IT" err="1"/>
              <a:t>adipiscing</a:t>
            </a:r>
            <a:r>
              <a:rPr lang="it-IT"/>
              <a:t> </a:t>
            </a:r>
            <a:r>
              <a:rPr lang="it-IT" err="1"/>
              <a:t>elit</a:t>
            </a:r>
            <a:r>
              <a:rPr lang="it-IT"/>
              <a:t>, sed</a:t>
            </a:r>
          </a:p>
        </p:txBody>
      </p:sp>
      <p:cxnSp>
        <p:nvCxnSpPr>
          <p:cNvPr id="8" name="Connettore 1 7">
            <a:extLst>
              <a:ext uri="{FF2B5EF4-FFF2-40B4-BE49-F238E27FC236}">
                <a16:creationId xmlns:a16="http://schemas.microsoft.com/office/drawing/2014/main" id="{8C6869D9-632D-BE1D-F981-3CA09F2E1AB1}"/>
              </a:ext>
            </a:extLst>
          </p:cNvPr>
          <p:cNvCxnSpPr>
            <a:cxnSpLocks/>
          </p:cNvCxnSpPr>
          <p:nvPr userDrawn="1"/>
        </p:nvCxnSpPr>
        <p:spPr>
          <a:xfrm>
            <a:off x="1387085" y="2177339"/>
            <a:ext cx="0" cy="906221"/>
          </a:xfrm>
          <a:prstGeom prst="line">
            <a:avLst/>
          </a:prstGeom>
          <a:ln w="19050" cap="rnd">
            <a:gradFill>
              <a:gsLst>
                <a:gs pos="0">
                  <a:srgbClr val="25A8FC"/>
                </a:gs>
                <a:gs pos="69000">
                  <a:schemeClr val="tx2"/>
                </a:gs>
                <a:gs pos="100000">
                  <a:schemeClr val="accent2"/>
                </a:gs>
              </a:gsLst>
              <a:lin ang="16200000" scaled="0"/>
            </a:gradFill>
            <a:headEnd type="none" w="sm" len="sm"/>
            <a:tailEnd type="none" w="lg" len="lg"/>
          </a:ln>
        </p:spPr>
        <p:style>
          <a:lnRef idx="1">
            <a:schemeClr val="accent1"/>
          </a:lnRef>
          <a:fillRef idx="0">
            <a:schemeClr val="accent1"/>
          </a:fillRef>
          <a:effectRef idx="0">
            <a:schemeClr val="accent1"/>
          </a:effectRef>
          <a:fontRef idx="minor">
            <a:schemeClr val="tx1"/>
          </a:fontRef>
        </p:style>
      </p:cxnSp>
      <p:cxnSp>
        <p:nvCxnSpPr>
          <p:cNvPr id="11" name="Connettore 1 10">
            <a:extLst>
              <a:ext uri="{FF2B5EF4-FFF2-40B4-BE49-F238E27FC236}">
                <a16:creationId xmlns:a16="http://schemas.microsoft.com/office/drawing/2014/main" id="{60D14C3B-4139-824D-0D3D-16D27785ED64}"/>
              </a:ext>
            </a:extLst>
          </p:cNvPr>
          <p:cNvCxnSpPr>
            <a:cxnSpLocks/>
          </p:cNvCxnSpPr>
          <p:nvPr userDrawn="1"/>
        </p:nvCxnSpPr>
        <p:spPr>
          <a:xfrm>
            <a:off x="1387085" y="3595607"/>
            <a:ext cx="0" cy="945396"/>
          </a:xfrm>
          <a:prstGeom prst="line">
            <a:avLst/>
          </a:prstGeom>
          <a:ln w="19050" cap="rnd">
            <a:gradFill>
              <a:gsLst>
                <a:gs pos="0">
                  <a:srgbClr val="25A8FC"/>
                </a:gs>
                <a:gs pos="69000">
                  <a:schemeClr val="tx2"/>
                </a:gs>
                <a:gs pos="100000">
                  <a:schemeClr val="accent2"/>
                </a:gs>
              </a:gsLst>
              <a:lin ang="16200000" scaled="0"/>
            </a:gradFill>
            <a:headEnd type="none" w="sm" len="sm"/>
            <a:tailEnd type="none" w="lg" len="lg"/>
          </a:ln>
        </p:spPr>
        <p:style>
          <a:lnRef idx="1">
            <a:schemeClr val="accent1"/>
          </a:lnRef>
          <a:fillRef idx="0">
            <a:schemeClr val="accent1"/>
          </a:fillRef>
          <a:effectRef idx="0">
            <a:schemeClr val="accent1"/>
          </a:effectRef>
          <a:fontRef idx="minor">
            <a:schemeClr val="tx1"/>
          </a:fontRef>
        </p:style>
      </p:cxnSp>
      <p:cxnSp>
        <p:nvCxnSpPr>
          <p:cNvPr id="13" name="Connettore 1 12">
            <a:extLst>
              <a:ext uri="{FF2B5EF4-FFF2-40B4-BE49-F238E27FC236}">
                <a16:creationId xmlns:a16="http://schemas.microsoft.com/office/drawing/2014/main" id="{67A4BB46-72C1-C43C-339D-A4C6CDE86F44}"/>
              </a:ext>
            </a:extLst>
          </p:cNvPr>
          <p:cNvCxnSpPr>
            <a:cxnSpLocks/>
          </p:cNvCxnSpPr>
          <p:nvPr userDrawn="1"/>
        </p:nvCxnSpPr>
        <p:spPr>
          <a:xfrm>
            <a:off x="1387085" y="5005953"/>
            <a:ext cx="0" cy="960894"/>
          </a:xfrm>
          <a:prstGeom prst="line">
            <a:avLst/>
          </a:prstGeom>
          <a:ln w="19050" cap="rnd">
            <a:gradFill>
              <a:gsLst>
                <a:gs pos="0">
                  <a:srgbClr val="25A8FC"/>
                </a:gs>
                <a:gs pos="69000">
                  <a:schemeClr val="tx2"/>
                </a:gs>
                <a:gs pos="100000">
                  <a:schemeClr val="accent2"/>
                </a:gs>
              </a:gsLst>
              <a:lin ang="16200000" scaled="0"/>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15" name="Titolo 6">
            <a:extLst>
              <a:ext uri="{FF2B5EF4-FFF2-40B4-BE49-F238E27FC236}">
                <a16:creationId xmlns:a16="http://schemas.microsoft.com/office/drawing/2014/main" id="{713B8D3F-ADAC-50B9-5762-D7AF542287DC}"/>
              </a:ext>
            </a:extLst>
          </p:cNvPr>
          <p:cNvSpPr>
            <a:spLocks noGrp="1"/>
          </p:cNvSpPr>
          <p:nvPr>
            <p:ph type="title" hasCustomPrompt="1"/>
          </p:nvPr>
        </p:nvSpPr>
        <p:spPr>
          <a:xfrm>
            <a:off x="1392358" y="711268"/>
            <a:ext cx="9420104" cy="711498"/>
          </a:xfrm>
          <a:prstGeom prst="rect">
            <a:avLst/>
          </a:prstGeom>
        </p:spPr>
        <p:txBody>
          <a:bodyPr lIns="0" anchor="b"/>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16" name="Segnaposto testo 13">
            <a:extLst>
              <a:ext uri="{FF2B5EF4-FFF2-40B4-BE49-F238E27FC236}">
                <a16:creationId xmlns:a16="http://schemas.microsoft.com/office/drawing/2014/main" id="{57422839-5F02-8CB8-02F1-2CF2BF5BCEC2}"/>
              </a:ext>
            </a:extLst>
          </p:cNvPr>
          <p:cNvSpPr>
            <a:spLocks noGrp="1"/>
          </p:cNvSpPr>
          <p:nvPr>
            <p:ph type="body" sz="quarter" idx="19" hasCustomPrompt="1"/>
          </p:nvPr>
        </p:nvSpPr>
        <p:spPr>
          <a:xfrm>
            <a:off x="1392358" y="1452072"/>
            <a:ext cx="9435095" cy="323774"/>
          </a:xfrm>
          <a:prstGeom prst="rect">
            <a:avLst/>
          </a:prstGeom>
        </p:spPr>
        <p:txBody>
          <a:bodyPr lIns="0" tIns="0"/>
          <a:lstStyle>
            <a:lvl1pPr marL="0" indent="0" algn="l" defTabSz="914400" rtl="0" eaLnBrk="1" latinLnBrk="0" hangingPunct="1">
              <a:lnSpc>
                <a:spcPct val="150000"/>
              </a:lnSpc>
              <a:buNone/>
              <a:defRPr lang="it-IT" sz="1400" b="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a:t>
            </a:r>
            <a:r>
              <a:rPr lang="it-IT" err="1"/>
              <a:t>dolor</a:t>
            </a:r>
            <a:r>
              <a:rPr lang="it-IT"/>
              <a:t> </a:t>
            </a:r>
            <a:r>
              <a:rPr lang="it-IT" err="1"/>
              <a:t>sit</a:t>
            </a:r>
            <a:r>
              <a:rPr lang="it-IT"/>
              <a:t> </a:t>
            </a:r>
            <a:r>
              <a:rPr lang="it-IT" err="1"/>
              <a:t>amet</a:t>
            </a:r>
            <a:endParaRPr lang="it-IT"/>
          </a:p>
        </p:txBody>
      </p:sp>
      <p:sp>
        <p:nvSpPr>
          <p:cNvPr id="18" name="Segnaposto testo 8">
            <a:extLst>
              <a:ext uri="{FF2B5EF4-FFF2-40B4-BE49-F238E27FC236}">
                <a16:creationId xmlns:a16="http://schemas.microsoft.com/office/drawing/2014/main" id="{D6972F3F-58A8-491B-56E6-24A6C80FC3DD}"/>
              </a:ext>
            </a:extLst>
          </p:cNvPr>
          <p:cNvSpPr>
            <a:spLocks noGrp="1"/>
          </p:cNvSpPr>
          <p:nvPr>
            <p:ph type="body" sz="quarter" idx="29" hasCustomPrompt="1"/>
          </p:nvPr>
        </p:nvSpPr>
        <p:spPr>
          <a:xfrm>
            <a:off x="1711429" y="3282656"/>
            <a:ext cx="9101031" cy="660288"/>
          </a:xfrm>
          <a:prstGeom prst="rect">
            <a:avLst/>
          </a:prstGeom>
        </p:spPr>
        <p:txBody>
          <a:bodyPr anchor="ctr"/>
          <a:lstStyle>
            <a:lvl1pPr marL="0" indent="0" algn="l" defTabSz="914400" rtl="0" eaLnBrk="1" latinLnBrk="0" hangingPunct="1">
              <a:lnSpc>
                <a:spcPct val="150000"/>
              </a:lnSpc>
              <a:buNone/>
              <a:defRPr lang="it-IT" sz="2400" b="0" i="0" kern="1200" dirty="0">
                <a:solidFill>
                  <a:schemeClr val="tx1"/>
                </a:solidFill>
                <a:latin typeface="TIM Sans" pitchFamily="2" charset="77"/>
                <a:ea typeface="+mn-ea"/>
                <a:cs typeface="+mn-cs"/>
              </a:defRPr>
            </a:lvl1pPr>
          </a:lstStyle>
          <a:p>
            <a:pPr lvl="0"/>
            <a:r>
              <a:rPr lang="it-IT" err="1"/>
              <a:t>Lorem</a:t>
            </a:r>
            <a:r>
              <a:rPr lang="it-IT"/>
              <a:t> </a:t>
            </a:r>
            <a:r>
              <a:rPr lang="it-IT" err="1"/>
              <a:t>ipsum</a:t>
            </a:r>
            <a:endParaRPr lang="it-IT"/>
          </a:p>
        </p:txBody>
      </p:sp>
      <p:sp>
        <p:nvSpPr>
          <p:cNvPr id="27" name="Segnaposto testo 32">
            <a:extLst>
              <a:ext uri="{FF2B5EF4-FFF2-40B4-BE49-F238E27FC236}">
                <a16:creationId xmlns:a16="http://schemas.microsoft.com/office/drawing/2014/main" id="{E3D2B7CE-43BB-C88F-2277-6C800FDEC1DB}"/>
              </a:ext>
            </a:extLst>
          </p:cNvPr>
          <p:cNvSpPr>
            <a:spLocks noGrp="1"/>
          </p:cNvSpPr>
          <p:nvPr>
            <p:ph type="body" sz="quarter" idx="30" hasCustomPrompt="1"/>
          </p:nvPr>
        </p:nvSpPr>
        <p:spPr>
          <a:xfrm>
            <a:off x="1711429" y="3957992"/>
            <a:ext cx="9101031" cy="353807"/>
          </a:xfrm>
          <a:prstGeom prst="rect">
            <a:avLst/>
          </a:prstGeom>
        </p:spPr>
        <p:txBody>
          <a:bodyPr/>
          <a:lstStyle>
            <a:lvl1pPr marL="0" indent="0" algn="l">
              <a:buNone/>
              <a:defRPr lang="it-IT" sz="1400" b="0" i="0" kern="1200" smtClean="0">
                <a:solidFill>
                  <a:schemeClr val="tx1"/>
                </a:solidFill>
                <a:latin typeface="TIM Sans Light" pitchFamily="2" charset="77"/>
                <a:ea typeface="+mn-ea"/>
                <a:cs typeface="+mn-cs"/>
              </a:defRPr>
            </a:lvl1pPr>
            <a:lvl2pPr>
              <a:defRPr sz="1400"/>
            </a:lvl2pPr>
            <a:lvl3pPr>
              <a:defRPr sz="1400"/>
            </a:lvl3pPr>
            <a:lvl4pPr>
              <a:defRPr sz="1400"/>
            </a:lvl4pPr>
            <a:lvl5pPr>
              <a:defRPr sz="1400"/>
            </a:lvl5pPr>
          </a:lstStyle>
          <a:p>
            <a:pPr lvl="0"/>
            <a:r>
              <a:rPr lang="it-IT" err="1"/>
              <a:t>consectetur</a:t>
            </a:r>
            <a:r>
              <a:rPr lang="it-IT"/>
              <a:t> </a:t>
            </a:r>
            <a:r>
              <a:rPr lang="it-IT" err="1"/>
              <a:t>adipiscing</a:t>
            </a:r>
            <a:r>
              <a:rPr lang="it-IT"/>
              <a:t> </a:t>
            </a:r>
            <a:r>
              <a:rPr lang="it-IT" err="1"/>
              <a:t>elit</a:t>
            </a:r>
            <a:r>
              <a:rPr lang="it-IT"/>
              <a:t>, sed</a:t>
            </a:r>
          </a:p>
        </p:txBody>
      </p:sp>
      <p:sp>
        <p:nvSpPr>
          <p:cNvPr id="28" name="Segnaposto testo 32">
            <a:extLst>
              <a:ext uri="{FF2B5EF4-FFF2-40B4-BE49-F238E27FC236}">
                <a16:creationId xmlns:a16="http://schemas.microsoft.com/office/drawing/2014/main" id="{3CB8815D-3DE5-C7A4-5468-5C87F840ABB3}"/>
              </a:ext>
            </a:extLst>
          </p:cNvPr>
          <p:cNvSpPr>
            <a:spLocks noGrp="1"/>
          </p:cNvSpPr>
          <p:nvPr>
            <p:ph type="body" sz="quarter" idx="31" hasCustomPrompt="1"/>
          </p:nvPr>
        </p:nvSpPr>
        <p:spPr>
          <a:xfrm>
            <a:off x="1711429" y="4311072"/>
            <a:ext cx="9101031" cy="384160"/>
          </a:xfrm>
          <a:prstGeom prst="rect">
            <a:avLst/>
          </a:prstGeom>
        </p:spPr>
        <p:txBody>
          <a:bodyPr/>
          <a:lstStyle>
            <a:lvl1pPr marL="0" indent="0" algn="l">
              <a:buNone/>
              <a:defRPr lang="it-IT" sz="1200" b="0" i="0" kern="1200" dirty="0" err="1" smtClean="0">
                <a:solidFill>
                  <a:schemeClr val="tx1"/>
                </a:solidFill>
                <a:latin typeface="TIM Sans Thin" pitchFamily="2" charset="77"/>
                <a:ea typeface="+mn-ea"/>
                <a:cs typeface="+mn-cs"/>
              </a:defRPr>
            </a:lvl1pPr>
            <a:lvl2pPr>
              <a:defRPr sz="1400"/>
            </a:lvl2pPr>
            <a:lvl3pPr>
              <a:defRPr sz="1400"/>
            </a:lvl3pPr>
            <a:lvl4pPr>
              <a:defRPr sz="1400"/>
            </a:lvl4pPr>
            <a:lvl5pPr>
              <a:defRPr sz="1400"/>
            </a:lvl5pPr>
          </a:lstStyle>
          <a:p>
            <a:pPr lvl="0"/>
            <a:r>
              <a:rPr lang="it-IT" err="1"/>
              <a:t>consectetur</a:t>
            </a:r>
            <a:r>
              <a:rPr lang="it-IT"/>
              <a:t> </a:t>
            </a:r>
            <a:r>
              <a:rPr lang="it-IT" err="1"/>
              <a:t>adipiscing</a:t>
            </a:r>
            <a:r>
              <a:rPr lang="it-IT"/>
              <a:t> </a:t>
            </a:r>
            <a:r>
              <a:rPr lang="it-IT" err="1"/>
              <a:t>elit</a:t>
            </a:r>
            <a:r>
              <a:rPr lang="it-IT"/>
              <a:t>, sed</a:t>
            </a:r>
          </a:p>
        </p:txBody>
      </p:sp>
      <p:sp>
        <p:nvSpPr>
          <p:cNvPr id="29" name="Segnaposto testo 8">
            <a:extLst>
              <a:ext uri="{FF2B5EF4-FFF2-40B4-BE49-F238E27FC236}">
                <a16:creationId xmlns:a16="http://schemas.microsoft.com/office/drawing/2014/main" id="{F4918461-5F8D-BFFF-9560-5F2244779287}"/>
              </a:ext>
            </a:extLst>
          </p:cNvPr>
          <p:cNvSpPr>
            <a:spLocks noGrp="1"/>
          </p:cNvSpPr>
          <p:nvPr>
            <p:ph type="body" sz="quarter" idx="32" hasCustomPrompt="1"/>
          </p:nvPr>
        </p:nvSpPr>
        <p:spPr>
          <a:xfrm>
            <a:off x="1711429" y="4693001"/>
            <a:ext cx="9101031" cy="660288"/>
          </a:xfrm>
          <a:prstGeom prst="rect">
            <a:avLst/>
          </a:prstGeom>
        </p:spPr>
        <p:txBody>
          <a:bodyPr anchor="ctr"/>
          <a:lstStyle>
            <a:lvl1pPr marL="0" indent="0" algn="l" defTabSz="914400" rtl="0" eaLnBrk="1" latinLnBrk="0" hangingPunct="1">
              <a:lnSpc>
                <a:spcPct val="150000"/>
              </a:lnSpc>
              <a:buNone/>
              <a:defRPr lang="it-IT" sz="2400" b="0" i="0" kern="1200" dirty="0">
                <a:solidFill>
                  <a:schemeClr val="tx1"/>
                </a:solidFill>
                <a:latin typeface="TIM Sans" pitchFamily="2" charset="77"/>
                <a:ea typeface="+mn-ea"/>
                <a:cs typeface="+mn-cs"/>
              </a:defRPr>
            </a:lvl1pPr>
          </a:lstStyle>
          <a:p>
            <a:pPr lvl="0"/>
            <a:r>
              <a:rPr lang="it-IT" err="1"/>
              <a:t>Lorem</a:t>
            </a:r>
            <a:r>
              <a:rPr lang="it-IT"/>
              <a:t> </a:t>
            </a:r>
            <a:r>
              <a:rPr lang="it-IT" err="1"/>
              <a:t>ipsum</a:t>
            </a:r>
            <a:endParaRPr lang="it-IT"/>
          </a:p>
        </p:txBody>
      </p:sp>
      <p:sp>
        <p:nvSpPr>
          <p:cNvPr id="30" name="Segnaposto testo 32">
            <a:extLst>
              <a:ext uri="{FF2B5EF4-FFF2-40B4-BE49-F238E27FC236}">
                <a16:creationId xmlns:a16="http://schemas.microsoft.com/office/drawing/2014/main" id="{E1DC9FBD-769C-0599-3173-C90D22C82FA4}"/>
              </a:ext>
            </a:extLst>
          </p:cNvPr>
          <p:cNvSpPr>
            <a:spLocks noGrp="1"/>
          </p:cNvSpPr>
          <p:nvPr>
            <p:ph type="body" sz="quarter" idx="33" hasCustomPrompt="1"/>
          </p:nvPr>
        </p:nvSpPr>
        <p:spPr>
          <a:xfrm>
            <a:off x="1711429" y="5368337"/>
            <a:ext cx="9101031" cy="353807"/>
          </a:xfrm>
          <a:prstGeom prst="rect">
            <a:avLst/>
          </a:prstGeom>
        </p:spPr>
        <p:txBody>
          <a:bodyPr/>
          <a:lstStyle>
            <a:lvl1pPr marL="0" indent="0" algn="l">
              <a:buNone/>
              <a:defRPr lang="it-IT" sz="1400" b="0" i="0" kern="1200" smtClean="0">
                <a:solidFill>
                  <a:schemeClr val="tx1"/>
                </a:solidFill>
                <a:latin typeface="TIM Sans Light" pitchFamily="2" charset="77"/>
                <a:ea typeface="+mn-ea"/>
                <a:cs typeface="+mn-cs"/>
              </a:defRPr>
            </a:lvl1pPr>
            <a:lvl2pPr>
              <a:defRPr sz="1400"/>
            </a:lvl2pPr>
            <a:lvl3pPr>
              <a:defRPr sz="1400"/>
            </a:lvl3pPr>
            <a:lvl4pPr>
              <a:defRPr sz="1400"/>
            </a:lvl4pPr>
            <a:lvl5pPr>
              <a:defRPr sz="1400"/>
            </a:lvl5pPr>
          </a:lstStyle>
          <a:p>
            <a:pPr lvl="0"/>
            <a:r>
              <a:rPr lang="it-IT" err="1"/>
              <a:t>consectetur</a:t>
            </a:r>
            <a:r>
              <a:rPr lang="it-IT"/>
              <a:t> </a:t>
            </a:r>
            <a:r>
              <a:rPr lang="it-IT" err="1"/>
              <a:t>adipiscing</a:t>
            </a:r>
            <a:r>
              <a:rPr lang="it-IT"/>
              <a:t> </a:t>
            </a:r>
            <a:r>
              <a:rPr lang="it-IT" err="1"/>
              <a:t>elit</a:t>
            </a:r>
            <a:r>
              <a:rPr lang="it-IT"/>
              <a:t>, sed</a:t>
            </a:r>
          </a:p>
        </p:txBody>
      </p:sp>
      <p:sp>
        <p:nvSpPr>
          <p:cNvPr id="31" name="Segnaposto testo 32">
            <a:extLst>
              <a:ext uri="{FF2B5EF4-FFF2-40B4-BE49-F238E27FC236}">
                <a16:creationId xmlns:a16="http://schemas.microsoft.com/office/drawing/2014/main" id="{21DB8255-040C-3438-8231-CDFAA052CF92}"/>
              </a:ext>
            </a:extLst>
          </p:cNvPr>
          <p:cNvSpPr>
            <a:spLocks noGrp="1"/>
          </p:cNvSpPr>
          <p:nvPr>
            <p:ph type="body" sz="quarter" idx="34" hasCustomPrompt="1"/>
          </p:nvPr>
        </p:nvSpPr>
        <p:spPr>
          <a:xfrm>
            <a:off x="1711429" y="5721417"/>
            <a:ext cx="9101031" cy="384160"/>
          </a:xfrm>
          <a:prstGeom prst="rect">
            <a:avLst/>
          </a:prstGeom>
        </p:spPr>
        <p:txBody>
          <a:bodyPr/>
          <a:lstStyle>
            <a:lvl1pPr marL="0" indent="0" algn="l">
              <a:buNone/>
              <a:defRPr lang="it-IT" sz="1200" b="0" i="0" kern="1200" dirty="0" err="1" smtClean="0">
                <a:solidFill>
                  <a:schemeClr val="tx1"/>
                </a:solidFill>
                <a:latin typeface="TIM Sans Thin" pitchFamily="2" charset="77"/>
                <a:ea typeface="+mn-ea"/>
                <a:cs typeface="+mn-cs"/>
              </a:defRPr>
            </a:lvl1pPr>
            <a:lvl2pPr>
              <a:defRPr sz="1400"/>
            </a:lvl2pPr>
            <a:lvl3pPr>
              <a:defRPr sz="1400"/>
            </a:lvl3pPr>
            <a:lvl4pPr>
              <a:defRPr sz="1400"/>
            </a:lvl4pPr>
            <a:lvl5pPr>
              <a:defRPr sz="1400"/>
            </a:lvl5pPr>
          </a:lstStyle>
          <a:p>
            <a:pPr lvl="0"/>
            <a:r>
              <a:rPr lang="it-IT" err="1"/>
              <a:t>consectetur</a:t>
            </a:r>
            <a:r>
              <a:rPr lang="it-IT"/>
              <a:t> </a:t>
            </a:r>
            <a:r>
              <a:rPr lang="it-IT" err="1"/>
              <a:t>adipiscing</a:t>
            </a:r>
            <a:r>
              <a:rPr lang="it-IT"/>
              <a:t> </a:t>
            </a:r>
            <a:r>
              <a:rPr lang="it-IT" err="1"/>
              <a:t>elit</a:t>
            </a:r>
            <a:r>
              <a:rPr lang="it-IT"/>
              <a:t>, sed</a:t>
            </a:r>
          </a:p>
        </p:txBody>
      </p:sp>
    </p:spTree>
    <p:extLst>
      <p:ext uri="{BB962C8B-B14F-4D97-AF65-F5344CB8AC3E}">
        <p14:creationId xmlns:p14="http://schemas.microsoft.com/office/powerpoint/2010/main" val="22512499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terna - Titolo + Descrizione + Visual Wide">
    <p:spTree>
      <p:nvGrpSpPr>
        <p:cNvPr id="1" name=""/>
        <p:cNvGrpSpPr/>
        <p:nvPr/>
      </p:nvGrpSpPr>
      <p:grpSpPr>
        <a:xfrm>
          <a:off x="0" y="0"/>
          <a:ext cx="0" cy="0"/>
          <a:chOff x="0" y="0"/>
          <a:chExt cx="0" cy="0"/>
        </a:xfrm>
      </p:grpSpPr>
      <p:sp>
        <p:nvSpPr>
          <p:cNvPr id="4" name="Titolo 6">
            <a:extLst>
              <a:ext uri="{FF2B5EF4-FFF2-40B4-BE49-F238E27FC236}">
                <a16:creationId xmlns:a16="http://schemas.microsoft.com/office/drawing/2014/main" id="{6C4F91A7-EB28-5E44-321C-A71C20D63DCA}"/>
              </a:ext>
            </a:extLst>
          </p:cNvPr>
          <p:cNvSpPr>
            <a:spLocks noGrp="1"/>
          </p:cNvSpPr>
          <p:nvPr>
            <p:ph type="title" hasCustomPrompt="1"/>
          </p:nvPr>
        </p:nvSpPr>
        <p:spPr>
          <a:xfrm>
            <a:off x="441325" y="3061545"/>
            <a:ext cx="7491413" cy="601978"/>
          </a:xfrm>
          <a:prstGeom prst="rect">
            <a:avLst/>
          </a:prstGeom>
        </p:spPr>
        <p:txBody>
          <a:bodyPr lIns="0"/>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9" name="Segnaposto immagine 5">
            <a:extLst>
              <a:ext uri="{FF2B5EF4-FFF2-40B4-BE49-F238E27FC236}">
                <a16:creationId xmlns:a16="http://schemas.microsoft.com/office/drawing/2014/main" id="{FAB2A3A8-3285-E292-564C-952E7ADA9463}"/>
              </a:ext>
            </a:extLst>
          </p:cNvPr>
          <p:cNvSpPr>
            <a:spLocks noGrp="1"/>
          </p:cNvSpPr>
          <p:nvPr>
            <p:ph type="pic" sz="quarter" idx="15"/>
          </p:nvPr>
        </p:nvSpPr>
        <p:spPr>
          <a:xfrm>
            <a:off x="0" y="0"/>
            <a:ext cx="12192000" cy="2868613"/>
          </a:xfrm>
          <a:prstGeom prst="rect">
            <a:avLst/>
          </a:prstGeom>
        </p:spPr>
        <p:txBody>
          <a:bodyPr/>
          <a:lstStyle/>
          <a:p>
            <a:endParaRPr lang="it-IT"/>
          </a:p>
        </p:txBody>
      </p:sp>
      <p:sp>
        <p:nvSpPr>
          <p:cNvPr id="11" name="Segnaposto testo 8">
            <a:extLst>
              <a:ext uri="{FF2B5EF4-FFF2-40B4-BE49-F238E27FC236}">
                <a16:creationId xmlns:a16="http://schemas.microsoft.com/office/drawing/2014/main" id="{3BE75D93-5C76-505D-05B6-5557FB507197}"/>
              </a:ext>
            </a:extLst>
          </p:cNvPr>
          <p:cNvSpPr>
            <a:spLocks noGrp="1"/>
          </p:cNvSpPr>
          <p:nvPr>
            <p:ph type="body" sz="quarter" idx="16" hasCustomPrompt="1"/>
          </p:nvPr>
        </p:nvSpPr>
        <p:spPr>
          <a:xfrm>
            <a:off x="430629" y="3984453"/>
            <a:ext cx="7502109" cy="1703284"/>
          </a:xfrm>
          <a:prstGeom prst="rect">
            <a:avLst/>
          </a:prstGeom>
        </p:spPr>
        <p:txBody>
          <a:bodyPr lIns="0" tIns="0" rIns="0" bIns="0" anchor="t"/>
          <a:lstStyle>
            <a:lvl1pPr marL="0" indent="0">
              <a:lnSpc>
                <a:spcPts val="2300"/>
              </a:lnSpc>
              <a:spcBef>
                <a:spcPts val="0"/>
              </a:spcBef>
              <a:buNone/>
              <a:defRPr sz="1200" b="0" i="0">
                <a:latin typeface="TIM Sans Thin" pitchFamily="2" charset="77"/>
              </a:defRPr>
            </a:lvl1pPr>
            <a:lvl2pPr>
              <a:lnSpc>
                <a:spcPts val="4500"/>
              </a:lnSpc>
              <a:defRPr sz="5000">
                <a:latin typeface="TIM Sans" pitchFamily="2" charset="77"/>
              </a:defRPr>
            </a:lvl2pPr>
            <a:lvl3pPr>
              <a:lnSpc>
                <a:spcPts val="4500"/>
              </a:lnSpc>
              <a:defRPr sz="5000">
                <a:latin typeface="TIM Sans" pitchFamily="2" charset="77"/>
              </a:defRPr>
            </a:lvl3pPr>
            <a:lvl4pPr>
              <a:lnSpc>
                <a:spcPts val="4500"/>
              </a:lnSpc>
              <a:defRPr sz="5000">
                <a:latin typeface="TIM Sans" pitchFamily="2" charset="77"/>
              </a:defRPr>
            </a:lvl4pPr>
            <a:lvl5pPr>
              <a:lnSpc>
                <a:spcPts val="4500"/>
              </a:lnSpc>
              <a:defRPr sz="5000">
                <a:latin typeface="TIM Sans" pitchFamily="2" charset="77"/>
              </a:defRPr>
            </a:lvl5pPr>
          </a:lstStyle>
          <a:p>
            <a:pPr marL="0" marR="0" lvl="0" indent="0" algn="l" defTabSz="914400" rtl="0" eaLnBrk="1" fontAlgn="auto" latinLnBrk="0" hangingPunct="1">
              <a:lnSpc>
                <a:spcPts val="2300"/>
              </a:lnSpc>
              <a:spcBef>
                <a:spcPts val="0"/>
              </a:spcBef>
              <a:spcAft>
                <a:spcPts val="0"/>
              </a:spcAft>
              <a:buClrTx/>
              <a:buSzTx/>
              <a:buFont typeface="Arial" panose="020B0604020202020204" pitchFamily="34" charset="0"/>
              <a:buNone/>
              <a:tabLst/>
              <a:defRPr/>
            </a:pP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 </a:t>
            </a:r>
            <a:r>
              <a:rPr lang="it-IT" sz="1200" err="1">
                <a:effectLst/>
                <a:latin typeface="TIM Sans Thin" pitchFamily="2" charset="77"/>
              </a:rPr>
              <a:t>Aliquam</a:t>
            </a:r>
            <a:r>
              <a:rPr lang="it-IT" sz="1200">
                <a:effectLst/>
                <a:latin typeface="TIM Sans Thin" pitchFamily="2" charset="77"/>
              </a:rPr>
              <a:t> tempus nulla vitae </a:t>
            </a:r>
            <a:r>
              <a:rPr lang="it-IT" sz="1200" err="1">
                <a:effectLst/>
                <a:latin typeface="TIM Sans Thin" pitchFamily="2" charset="77"/>
              </a:rPr>
              <a:t>mattis</a:t>
            </a:r>
            <a:r>
              <a:rPr lang="it-IT" sz="1200">
                <a:effectLst/>
                <a:latin typeface="TIM Sans Thin" pitchFamily="2" charset="77"/>
              </a:rPr>
              <a:t> </a:t>
            </a:r>
            <a:r>
              <a:rPr lang="it-IT" sz="1200" err="1">
                <a:effectLst/>
                <a:latin typeface="TIM Sans Thin" pitchFamily="2" charset="77"/>
              </a:rPr>
              <a:t>iaculis</a:t>
            </a:r>
            <a:r>
              <a:rPr lang="it-IT" sz="1200">
                <a:effectLst/>
                <a:latin typeface="TIM Sans Thin" pitchFamily="2" charset="77"/>
              </a:rPr>
              <a:t>. Ut </a:t>
            </a:r>
            <a:r>
              <a:rPr lang="it-IT" sz="1200" err="1">
                <a:effectLst/>
                <a:latin typeface="TIM Sans Thin" pitchFamily="2" charset="77"/>
              </a:rPr>
              <a:t>tellus</a:t>
            </a:r>
            <a:r>
              <a:rPr lang="it-IT" sz="1200">
                <a:effectLst/>
                <a:latin typeface="TIM Sans Thin" pitchFamily="2" charset="77"/>
              </a:rPr>
              <a:t> nulla, </a:t>
            </a:r>
            <a:r>
              <a:rPr lang="it-IT" sz="1200" err="1">
                <a:effectLst/>
                <a:latin typeface="TIM Sans Thin" pitchFamily="2" charset="77"/>
              </a:rPr>
              <a:t>convallis</a:t>
            </a:r>
            <a:r>
              <a:rPr lang="it-IT" sz="1200">
                <a:effectLst/>
                <a:latin typeface="TIM Sans Thin" pitchFamily="2" charset="77"/>
              </a:rPr>
              <a:t> et </a:t>
            </a:r>
            <a:r>
              <a:rPr lang="it-IT" sz="1200" err="1">
                <a:effectLst/>
                <a:latin typeface="TIM Sans Thin" pitchFamily="2" charset="77"/>
              </a:rPr>
              <a:t>aliquam</a:t>
            </a:r>
            <a:r>
              <a:rPr lang="it-IT" sz="1200">
                <a:effectLst/>
                <a:latin typeface="TIM Sans Thin" pitchFamily="2" charset="77"/>
              </a:rPr>
              <a:t> vitae, </a:t>
            </a:r>
            <a:r>
              <a:rPr lang="it-IT" sz="1200" err="1">
                <a:effectLst/>
                <a:latin typeface="TIM Sans Thin" pitchFamily="2" charset="77"/>
              </a:rPr>
              <a:t>tempor</a:t>
            </a:r>
            <a:r>
              <a:rPr lang="it-IT" sz="1200">
                <a:effectLst/>
                <a:latin typeface="TIM Sans Thin" pitchFamily="2" charset="77"/>
              </a:rPr>
              <a:t> et </a:t>
            </a:r>
            <a:r>
              <a:rPr lang="it-IT" sz="1200" err="1">
                <a:effectLst/>
                <a:latin typeface="TIM Sans Thin" pitchFamily="2" charset="77"/>
              </a:rPr>
              <a:t>tellus</a:t>
            </a:r>
            <a:r>
              <a:rPr lang="it-IT" sz="1200">
                <a:effectLst/>
                <a:latin typeface="TIM Sans Thin" pitchFamily="2" charset="77"/>
              </a:rPr>
              <a:t>. </a:t>
            </a:r>
            <a:r>
              <a:rPr lang="it-IT" sz="1200" err="1">
                <a:effectLst/>
                <a:latin typeface="TIM Sans Thin" pitchFamily="2" charset="77"/>
              </a:rPr>
              <a:t>Praesent</a:t>
            </a:r>
            <a:r>
              <a:rPr lang="it-IT" sz="1200">
                <a:effectLst/>
                <a:latin typeface="TIM Sans Thin" pitchFamily="2" charset="77"/>
              </a:rPr>
              <a:t> </a:t>
            </a:r>
            <a:r>
              <a:rPr lang="it-IT" sz="1200" err="1">
                <a:effectLst/>
                <a:latin typeface="TIM Sans Thin" pitchFamily="2" charset="77"/>
              </a:rPr>
              <a:t>fringilla</a:t>
            </a:r>
            <a:r>
              <a:rPr lang="it-IT" sz="1200">
                <a:effectLst/>
                <a:latin typeface="TIM Sans Thin" pitchFamily="2" charset="77"/>
              </a:rPr>
              <a:t>, </a:t>
            </a:r>
            <a:r>
              <a:rPr lang="it-IT" sz="1200" err="1">
                <a:effectLst/>
                <a:latin typeface="TIM Sans Thin" pitchFamily="2" charset="77"/>
              </a:rPr>
              <a:t>arcu</a:t>
            </a:r>
            <a:r>
              <a:rPr lang="it-IT" sz="1200">
                <a:effectLst/>
                <a:latin typeface="TIM Sans Thin" pitchFamily="2" charset="77"/>
              </a:rPr>
              <a:t> </a:t>
            </a:r>
            <a:r>
              <a:rPr lang="it-IT" sz="1200" err="1">
                <a:effectLst/>
                <a:latin typeface="TIM Sans Thin" pitchFamily="2" charset="77"/>
              </a:rPr>
              <a:t>eu</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efficitur</a:t>
            </a:r>
            <a:r>
              <a:rPr lang="it-IT" sz="1200">
                <a:effectLst/>
                <a:latin typeface="TIM Sans Thin" pitchFamily="2" charset="77"/>
              </a:rPr>
              <a:t>, </a:t>
            </a:r>
            <a:r>
              <a:rPr lang="it-IT" sz="1200" err="1">
                <a:effectLst/>
                <a:latin typeface="TIM Sans Thin" pitchFamily="2" charset="77"/>
              </a:rPr>
              <a:t>sapien</a:t>
            </a:r>
            <a:r>
              <a:rPr lang="it-IT" sz="1200">
                <a:effectLst/>
                <a:latin typeface="TIM Sans Thin" pitchFamily="2" charset="77"/>
              </a:rPr>
              <a:t> magna </a:t>
            </a:r>
            <a:r>
              <a:rPr lang="it-IT" sz="1200" err="1">
                <a:effectLst/>
                <a:latin typeface="TIM Sans Thin" pitchFamily="2" charset="77"/>
              </a:rPr>
              <a:t>vehicula</a:t>
            </a:r>
            <a:r>
              <a:rPr lang="it-IT" sz="1200">
                <a:effectLst/>
                <a:latin typeface="TIM Sans Thin" pitchFamily="2" charset="77"/>
              </a:rPr>
              <a:t> dui, a </a:t>
            </a:r>
            <a:r>
              <a:rPr lang="it-IT" sz="1200" err="1">
                <a:effectLst/>
                <a:latin typeface="TIM Sans Thin" pitchFamily="2" charset="77"/>
              </a:rPr>
              <a:t>lobortis</a:t>
            </a:r>
            <a:r>
              <a:rPr lang="it-IT" sz="1200">
                <a:effectLst/>
                <a:latin typeface="TIM Sans Thin" pitchFamily="2" charset="77"/>
              </a:rPr>
              <a:t> magna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libero. Sed in ante </a:t>
            </a:r>
            <a:r>
              <a:rPr lang="it-IT" sz="1200" err="1">
                <a:effectLst/>
                <a:latin typeface="TIM Sans Thin" pitchFamily="2" charset="77"/>
              </a:rPr>
              <a:t>blandit</a:t>
            </a:r>
            <a:r>
              <a:rPr lang="it-IT" sz="1200">
                <a:effectLst/>
                <a:latin typeface="TIM Sans Thin" pitchFamily="2" charset="77"/>
              </a:rPr>
              <a:t>, commodo </a:t>
            </a:r>
            <a:r>
              <a:rPr lang="it-IT" sz="1200" err="1">
                <a:effectLst/>
                <a:latin typeface="TIM Sans Thin" pitchFamily="2" charset="77"/>
              </a:rPr>
              <a:t>augue</a:t>
            </a:r>
            <a:r>
              <a:rPr lang="it-IT" sz="1200">
                <a:effectLst/>
                <a:latin typeface="TIM Sans Thin" pitchFamily="2" charset="77"/>
              </a:rPr>
              <a:t> </a:t>
            </a:r>
            <a:r>
              <a:rPr lang="it-IT" sz="1200" err="1">
                <a:effectLst/>
                <a:latin typeface="TIM Sans Thin" pitchFamily="2" charset="77"/>
              </a:rPr>
              <a:t>eu</a:t>
            </a:r>
            <a:r>
              <a:rPr lang="it-IT" sz="1200">
                <a:effectLst/>
                <a:latin typeface="TIM Sans Thin" pitchFamily="2" charset="77"/>
              </a:rPr>
              <a:t>, </a:t>
            </a:r>
            <a:r>
              <a:rPr lang="it-IT" sz="1200" err="1">
                <a:effectLst/>
                <a:latin typeface="TIM Sans Thin" pitchFamily="2" charset="77"/>
              </a:rPr>
              <a:t>maximus</a:t>
            </a:r>
            <a:r>
              <a:rPr lang="it-IT" sz="1200">
                <a:effectLst/>
                <a:latin typeface="TIM Sans Thin" pitchFamily="2" charset="77"/>
              </a:rPr>
              <a:t> odio. </a:t>
            </a:r>
            <a:r>
              <a:rPr lang="it-IT" sz="1200" err="1">
                <a:effectLst/>
                <a:latin typeface="TIM Sans Thin" pitchFamily="2" charset="77"/>
              </a:rPr>
              <a:t>Interdum</a:t>
            </a:r>
            <a:r>
              <a:rPr lang="it-IT" sz="1200">
                <a:effectLst/>
                <a:latin typeface="TIM Sans Thin" pitchFamily="2" charset="77"/>
              </a:rPr>
              <a:t> et </a:t>
            </a:r>
            <a:r>
              <a:rPr lang="it-IT" sz="1200" err="1">
                <a:effectLst/>
                <a:latin typeface="TIM Sans Thin" pitchFamily="2" charset="77"/>
              </a:rPr>
              <a:t>malesuada</a:t>
            </a:r>
            <a:r>
              <a:rPr lang="it-IT" sz="1200">
                <a:effectLst/>
                <a:latin typeface="TIM Sans Thin" pitchFamily="2" charset="77"/>
              </a:rPr>
              <a:t> </a:t>
            </a:r>
            <a:r>
              <a:rPr lang="it-IT" sz="1200" err="1">
                <a:effectLst/>
                <a:latin typeface="TIM Sans Thin" pitchFamily="2" charset="77"/>
              </a:rPr>
              <a:t>fames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ante </a:t>
            </a:r>
            <a:r>
              <a:rPr lang="it-IT" sz="1200" err="1">
                <a:effectLst/>
                <a:latin typeface="TIM Sans Thin" pitchFamily="2" charset="77"/>
              </a:rPr>
              <a:t>ipsum</a:t>
            </a:r>
            <a:r>
              <a:rPr lang="it-IT" sz="1200">
                <a:effectLst/>
                <a:latin typeface="TIM Sans Thin" pitchFamily="2" charset="77"/>
              </a:rPr>
              <a:t> primis in </a:t>
            </a:r>
            <a:r>
              <a:rPr lang="it-IT" sz="1200" err="1">
                <a:effectLst/>
                <a:latin typeface="TIM Sans Thin" pitchFamily="2" charset="77"/>
              </a:rPr>
              <a:t>faucibus</a:t>
            </a:r>
            <a:r>
              <a:rPr lang="it-IT" sz="1200">
                <a:effectLst/>
                <a:latin typeface="TIM Sans Thin" pitchFamily="2" charset="77"/>
              </a:rPr>
              <a:t>. </a:t>
            </a:r>
            <a:r>
              <a:rPr lang="it-IT" sz="1200" err="1">
                <a:effectLst/>
                <a:latin typeface="TIM Sans Thin" pitchFamily="2" charset="77"/>
              </a:rPr>
              <a:t>Lorem</a:t>
            </a:r>
            <a:r>
              <a:rPr lang="it-IT" sz="1200">
                <a:effectLst/>
                <a:latin typeface="TIM Sans Thin" pitchFamily="2" charset="77"/>
              </a:rPr>
              <a:t> </a:t>
            </a:r>
            <a:r>
              <a:rPr lang="it-IT" sz="1200" err="1">
                <a:effectLst/>
                <a:latin typeface="TIM Sans Thin" pitchFamily="2" charset="77"/>
              </a:rPr>
              <a:t>ipsum</a:t>
            </a:r>
            <a:r>
              <a:rPr lang="it-IT" sz="1200">
                <a:effectLst/>
                <a:latin typeface="TIM Sans Thin" pitchFamily="2" charset="77"/>
              </a:rPr>
              <a:t> dolor </a:t>
            </a:r>
            <a:r>
              <a:rPr lang="it-IT" sz="1200" err="1">
                <a:effectLst/>
                <a:latin typeface="TIM Sans Thin" pitchFamily="2" charset="77"/>
              </a:rPr>
              <a:t>sit</a:t>
            </a:r>
            <a:r>
              <a:rPr lang="it-IT" sz="1200">
                <a:effectLst/>
                <a:latin typeface="TIM Sans Thin" pitchFamily="2" charset="77"/>
              </a:rPr>
              <a:t> </a:t>
            </a:r>
            <a:r>
              <a:rPr lang="it-IT" sz="1200" err="1">
                <a:effectLst/>
                <a:latin typeface="TIM Sans Thin" pitchFamily="2" charset="77"/>
              </a:rPr>
              <a:t>amet</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t>
            </a:r>
            <a:r>
              <a:rPr lang="it-IT" sz="1200" err="1">
                <a:effectLst/>
                <a:latin typeface="TIM Sans Thin" pitchFamily="2" charset="77"/>
              </a:rPr>
              <a:t>adipiscing</a:t>
            </a:r>
            <a:r>
              <a:rPr lang="it-IT" sz="1200">
                <a:effectLst/>
                <a:latin typeface="TIM Sans Thin" pitchFamily="2" charset="77"/>
              </a:rPr>
              <a:t> </a:t>
            </a:r>
            <a:r>
              <a:rPr lang="it-IT" sz="1200" err="1">
                <a:effectLst/>
                <a:latin typeface="TIM Sans Thin" pitchFamily="2" charset="77"/>
              </a:rPr>
              <a:t>elit</a:t>
            </a:r>
            <a:r>
              <a:rPr lang="it-IT" sz="1200">
                <a:effectLst/>
                <a:latin typeface="TIM Sans Thin" pitchFamily="2" charset="77"/>
              </a:rPr>
              <a:t>. Cras in molestie </a:t>
            </a:r>
            <a:r>
              <a:rPr lang="it-IT" sz="1200" err="1">
                <a:effectLst/>
                <a:latin typeface="TIM Sans Thin" pitchFamily="2" charset="77"/>
              </a:rPr>
              <a:t>lacus</a:t>
            </a:r>
            <a:r>
              <a:rPr lang="it-IT" sz="1200">
                <a:effectLst/>
                <a:latin typeface="TIM Sans Thin" pitchFamily="2" charset="77"/>
              </a:rPr>
              <a:t>, </a:t>
            </a:r>
            <a:r>
              <a:rPr lang="it-IT" sz="1200" err="1">
                <a:effectLst/>
                <a:latin typeface="TIM Sans Thin" pitchFamily="2" charset="77"/>
              </a:rPr>
              <a:t>ac</a:t>
            </a:r>
            <a:r>
              <a:rPr lang="it-IT" sz="1200">
                <a:effectLst/>
                <a:latin typeface="TIM Sans Thin" pitchFamily="2" charset="77"/>
              </a:rPr>
              <a:t> </a:t>
            </a:r>
            <a:r>
              <a:rPr lang="it-IT" sz="1200" err="1">
                <a:effectLst/>
                <a:latin typeface="TIM Sans Thin" pitchFamily="2" charset="77"/>
              </a:rPr>
              <a:t>consectetur</a:t>
            </a:r>
            <a:r>
              <a:rPr lang="it-IT" sz="1200">
                <a:effectLst/>
                <a:latin typeface="TIM Sans Thin" pitchFamily="2" charset="77"/>
              </a:rPr>
              <a:t> ante. </a:t>
            </a:r>
            <a:r>
              <a:rPr lang="it-IT" sz="1200" err="1">
                <a:effectLst/>
                <a:latin typeface="TIM Sans Thin" pitchFamily="2" charset="77"/>
              </a:rPr>
              <a:t>Aenean</a:t>
            </a:r>
            <a:r>
              <a:rPr lang="it-IT" sz="1200">
                <a:effectLst/>
                <a:latin typeface="TIM Sans Thin" pitchFamily="2" charset="77"/>
              </a:rPr>
              <a:t> </a:t>
            </a:r>
            <a:r>
              <a:rPr lang="it-IT" sz="1200" err="1">
                <a:effectLst/>
                <a:latin typeface="TIM Sans Thin" pitchFamily="2" charset="77"/>
              </a:rPr>
              <a:t>laoreet</a:t>
            </a:r>
            <a:r>
              <a:rPr lang="it-IT" sz="1200">
                <a:effectLst/>
                <a:latin typeface="TIM Sans Thin" pitchFamily="2" charset="77"/>
              </a:rPr>
              <a:t> </a:t>
            </a:r>
            <a:r>
              <a:rPr lang="it-IT" sz="1200" err="1">
                <a:effectLst/>
                <a:latin typeface="TIM Sans Thin" pitchFamily="2" charset="77"/>
              </a:rPr>
              <a:t>semper</a:t>
            </a:r>
            <a:r>
              <a:rPr lang="it-IT" sz="1200">
                <a:effectLst/>
                <a:latin typeface="TIM Sans Thin" pitchFamily="2" charset="77"/>
              </a:rPr>
              <a:t> </a:t>
            </a:r>
            <a:r>
              <a:rPr lang="it-IT" sz="1200" err="1">
                <a:effectLst/>
                <a:latin typeface="TIM Sans Thin" pitchFamily="2" charset="77"/>
              </a:rPr>
              <a:t>fermentum</a:t>
            </a:r>
            <a:r>
              <a:rPr lang="it-IT" sz="1200">
                <a:effectLst/>
                <a:latin typeface="TIM Sans Thin" pitchFamily="2" charset="77"/>
              </a:rPr>
              <a:t>.</a:t>
            </a:r>
          </a:p>
        </p:txBody>
      </p:sp>
      <p:cxnSp>
        <p:nvCxnSpPr>
          <p:cNvPr id="5" name="Connettore 1 2">
            <a:extLst>
              <a:ext uri="{FF2B5EF4-FFF2-40B4-BE49-F238E27FC236}">
                <a16:creationId xmlns:a16="http://schemas.microsoft.com/office/drawing/2014/main" id="{1FE611AD-09B9-79A3-5AC0-CC34AACC5F21}"/>
              </a:ext>
            </a:extLst>
          </p:cNvPr>
          <p:cNvCxnSpPr>
            <a:cxnSpLocks/>
          </p:cNvCxnSpPr>
          <p:nvPr userDrawn="1"/>
        </p:nvCxnSpPr>
        <p:spPr>
          <a:xfrm>
            <a:off x="8075613" y="3061545"/>
            <a:ext cx="0" cy="2520327"/>
          </a:xfrm>
          <a:prstGeom prst="line">
            <a:avLst/>
          </a:prstGeom>
          <a:ln w="12700" cap="rnd">
            <a:gradFill>
              <a:gsLst>
                <a:gs pos="0">
                  <a:srgbClr val="25A8FC"/>
                </a:gs>
                <a:gs pos="50000">
                  <a:schemeClr val="tx2"/>
                </a:gs>
                <a:gs pos="100000">
                  <a:schemeClr val="accent2"/>
                </a:gs>
              </a:gsLst>
              <a:lin ang="16200000" scaled="0"/>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2911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 Titolo + Testo (Estrusione)">
    <p:spTree>
      <p:nvGrpSpPr>
        <p:cNvPr id="1" name=""/>
        <p:cNvGrpSpPr/>
        <p:nvPr/>
      </p:nvGrpSpPr>
      <p:grpSpPr>
        <a:xfrm>
          <a:off x="0" y="0"/>
          <a:ext cx="0" cy="0"/>
          <a:chOff x="0" y="0"/>
          <a:chExt cx="0" cy="0"/>
        </a:xfrm>
      </p:grpSpPr>
      <p:grpSp>
        <p:nvGrpSpPr>
          <p:cNvPr id="16" name="Gruppo 15">
            <a:extLst>
              <a:ext uri="{FF2B5EF4-FFF2-40B4-BE49-F238E27FC236}">
                <a16:creationId xmlns:a16="http://schemas.microsoft.com/office/drawing/2014/main" id="{49593E1F-2D4F-139E-38F4-DF52A87C83FE}"/>
              </a:ext>
            </a:extLst>
          </p:cNvPr>
          <p:cNvGrpSpPr/>
          <p:nvPr userDrawn="1"/>
        </p:nvGrpSpPr>
        <p:grpSpPr>
          <a:xfrm>
            <a:off x="7833342" y="528060"/>
            <a:ext cx="4375844" cy="9759070"/>
            <a:chOff x="7833342" y="528060"/>
            <a:chExt cx="4375844" cy="9759070"/>
          </a:xfrm>
        </p:grpSpPr>
        <p:sp>
          <p:nvSpPr>
            <p:cNvPr id="11" name="Rettangolo con un angolo ritagliato 5">
              <a:extLst>
                <a:ext uri="{FF2B5EF4-FFF2-40B4-BE49-F238E27FC236}">
                  <a16:creationId xmlns:a16="http://schemas.microsoft.com/office/drawing/2014/main" id="{5750E8BB-D98A-FBB4-A888-C207FB3B4253}"/>
                </a:ext>
              </a:extLst>
            </p:cNvPr>
            <p:cNvSpPr>
              <a:spLocks noChangeAspect="1"/>
            </p:cNvSpPr>
            <p:nvPr userDrawn="1"/>
          </p:nvSpPr>
          <p:spPr>
            <a:xfrm rot="10800000">
              <a:off x="7833342" y="528060"/>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450" y="4379787"/>
                  </a:lnTo>
                  <a:cubicBezTo>
                    <a:pt x="-4572" y="2567785"/>
                    <a:pt x="10487" y="1812002"/>
                    <a:pt x="4465" y="0"/>
                  </a:cubicBezTo>
                  <a:close/>
                </a:path>
              </a:pathLst>
            </a:custGeom>
            <a:gradFill flip="none" rotWithShape="1">
              <a:gsLst>
                <a:gs pos="0">
                  <a:srgbClr val="EC0026"/>
                </a:gs>
                <a:gs pos="100000">
                  <a:srgbClr val="520CA5"/>
                </a:gs>
              </a:gsLst>
              <a:lin ang="12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12" name="Rettangolo con un angolo ritagliato 5">
              <a:extLst>
                <a:ext uri="{FF2B5EF4-FFF2-40B4-BE49-F238E27FC236}">
                  <a16:creationId xmlns:a16="http://schemas.microsoft.com/office/drawing/2014/main" id="{83B39BBD-AEBA-A94A-E864-5E71CE0006C6}"/>
                </a:ext>
              </a:extLst>
            </p:cNvPr>
            <p:cNvSpPr>
              <a:spLocks noChangeAspect="1"/>
            </p:cNvSpPr>
            <p:nvPr userDrawn="1"/>
          </p:nvSpPr>
          <p:spPr>
            <a:xfrm rot="10800000">
              <a:off x="7833342" y="3034361"/>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4379787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3009704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005441 w 3367092"/>
                <a:gd name="connsiteY6" fmla="*/ 4376855 h 4379842"/>
                <a:gd name="connsiteX7" fmla="*/ 1450 w 3367092"/>
                <a:gd name="connsiteY7" fmla="*/ 3009704 h 4379842"/>
                <a:gd name="connsiteX8" fmla="*/ 4465 w 3367092"/>
                <a:gd name="connsiteY8"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005441" y="4376855"/>
                  </a:lnTo>
                  <a:lnTo>
                    <a:pt x="1450" y="3009704"/>
                  </a:lnTo>
                  <a:cubicBezTo>
                    <a:pt x="-4572" y="1197702"/>
                    <a:pt x="10487" y="1812002"/>
                    <a:pt x="4465" y="0"/>
                  </a:cubicBezTo>
                  <a:close/>
                </a:path>
              </a:pathLst>
            </a:custGeom>
            <a:gradFill flip="none" rotWithShape="1">
              <a:gsLst>
                <a:gs pos="0">
                  <a:srgbClr val="EC0026"/>
                </a:gs>
                <a:gs pos="100000">
                  <a:srgbClr val="520CA5"/>
                </a:gs>
              </a:gsLst>
              <a:lin ang="12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13" name="Rettangolo con un angolo ritagliato 5">
              <a:extLst>
                <a:ext uri="{FF2B5EF4-FFF2-40B4-BE49-F238E27FC236}">
                  <a16:creationId xmlns:a16="http://schemas.microsoft.com/office/drawing/2014/main" id="{130D6BC3-A7BF-AFE3-CB64-7538563C9D1D}"/>
                </a:ext>
              </a:extLst>
            </p:cNvPr>
            <p:cNvSpPr>
              <a:spLocks noChangeAspect="1"/>
            </p:cNvSpPr>
            <p:nvPr userDrawn="1"/>
          </p:nvSpPr>
          <p:spPr>
            <a:xfrm rot="10800000">
              <a:off x="7833342" y="5540664"/>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4379787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3009704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005441 w 3367092"/>
                <a:gd name="connsiteY6" fmla="*/ 4376855 h 4379842"/>
                <a:gd name="connsiteX7" fmla="*/ 1450 w 3367092"/>
                <a:gd name="connsiteY7" fmla="*/ 3009704 h 4379842"/>
                <a:gd name="connsiteX8" fmla="*/ 4465 w 3367092"/>
                <a:gd name="connsiteY8"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005441" y="4376855"/>
                  </a:lnTo>
                  <a:lnTo>
                    <a:pt x="1450" y="3009704"/>
                  </a:lnTo>
                  <a:cubicBezTo>
                    <a:pt x="-4572" y="1197702"/>
                    <a:pt x="10487" y="1812002"/>
                    <a:pt x="4465" y="0"/>
                  </a:cubicBezTo>
                  <a:close/>
                </a:path>
              </a:pathLst>
            </a:custGeom>
            <a:gradFill flip="none" rotWithShape="1">
              <a:gsLst>
                <a:gs pos="0">
                  <a:srgbClr val="EC0026"/>
                </a:gs>
                <a:gs pos="100000">
                  <a:srgbClr val="520CA5"/>
                </a:gs>
              </a:gsLst>
              <a:lin ang="12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grpSp>
      <p:sp>
        <p:nvSpPr>
          <p:cNvPr id="4" name="CasellaDiTesto 3">
            <a:extLst>
              <a:ext uri="{FF2B5EF4-FFF2-40B4-BE49-F238E27FC236}">
                <a16:creationId xmlns:a16="http://schemas.microsoft.com/office/drawing/2014/main" id="{2A3FEBCB-D67F-4499-1957-05161A987BED}"/>
              </a:ext>
            </a:extLst>
          </p:cNvPr>
          <p:cNvSpPr txBox="1"/>
          <p:nvPr userDrawn="1"/>
        </p:nvSpPr>
        <p:spPr>
          <a:xfrm>
            <a:off x="16954500" y="-63341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5" name="CasellaDiTesto 4">
            <a:extLst>
              <a:ext uri="{FF2B5EF4-FFF2-40B4-BE49-F238E27FC236}">
                <a16:creationId xmlns:a16="http://schemas.microsoft.com/office/drawing/2014/main" id="{1DFCF55C-85F8-71D1-5B43-66FD6D0E2F0C}"/>
              </a:ext>
            </a:extLst>
          </p:cNvPr>
          <p:cNvSpPr txBox="1"/>
          <p:nvPr userDrawn="1"/>
        </p:nvSpPr>
        <p:spPr>
          <a:xfrm>
            <a:off x="10162442" y="6451535"/>
            <a:ext cx="1763712" cy="153888"/>
          </a:xfrm>
          <a:prstGeom prst="rect">
            <a:avLst/>
          </a:prstGeom>
          <a:noFill/>
        </p:spPr>
        <p:txBody>
          <a:bodyPr wrap="square" lIns="0" tIns="0" rIns="0" bIns="0" rtlCol="0">
            <a:spAutoFit/>
          </a:bodyPr>
          <a:lstStyle/>
          <a:p>
            <a:pPr algn="r"/>
            <a:fld id="{BA21B3F1-837B-BB4B-BD1F-B451170A8EEB}" type="slidenum">
              <a:rPr lang="it-IT" sz="1000" smtClean="0">
                <a:solidFill>
                  <a:schemeClr val="bg1"/>
                </a:solidFill>
                <a:latin typeface="TIM Sans" pitchFamily="2" charset="77"/>
              </a:rPr>
              <a:t>‹N›</a:t>
            </a:fld>
            <a:endParaRPr lang="it-IT" sz="1000">
              <a:solidFill>
                <a:schemeClr val="bg1"/>
              </a:solidFill>
              <a:latin typeface="TIM Sans" pitchFamily="2" charset="77"/>
            </a:endParaRPr>
          </a:p>
        </p:txBody>
      </p:sp>
      <p:sp>
        <p:nvSpPr>
          <p:cNvPr id="7" name="Segnaposto testo 9">
            <a:extLst>
              <a:ext uri="{FF2B5EF4-FFF2-40B4-BE49-F238E27FC236}">
                <a16:creationId xmlns:a16="http://schemas.microsoft.com/office/drawing/2014/main" id="{5772505F-B9EE-5098-2651-72736AF4923D}"/>
              </a:ext>
            </a:extLst>
          </p:cNvPr>
          <p:cNvSpPr>
            <a:spLocks noGrp="1"/>
          </p:cNvSpPr>
          <p:nvPr>
            <p:ph type="body" sz="quarter" idx="12" hasCustomPrompt="1"/>
          </p:nvPr>
        </p:nvSpPr>
        <p:spPr>
          <a:xfrm>
            <a:off x="555600" y="29363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8" name="Segnaposto testo 9">
            <a:extLst>
              <a:ext uri="{FF2B5EF4-FFF2-40B4-BE49-F238E27FC236}">
                <a16:creationId xmlns:a16="http://schemas.microsoft.com/office/drawing/2014/main" id="{43CFC5E7-24FB-7132-4A4B-D082FBFE07AD}"/>
              </a:ext>
            </a:extLst>
          </p:cNvPr>
          <p:cNvSpPr>
            <a:spLocks noGrp="1"/>
          </p:cNvSpPr>
          <p:nvPr>
            <p:ph type="body" sz="quarter" idx="13" hasCustomPrompt="1"/>
          </p:nvPr>
        </p:nvSpPr>
        <p:spPr>
          <a:xfrm>
            <a:off x="555600" y="36036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spTree>
    <p:extLst>
      <p:ext uri="{BB962C8B-B14F-4D97-AF65-F5344CB8AC3E}">
        <p14:creationId xmlns:p14="http://schemas.microsoft.com/office/powerpoint/2010/main" val="10369656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terna - Titolo + Sottitolo + Descrizione">
    <p:spTree>
      <p:nvGrpSpPr>
        <p:cNvPr id="1" name=""/>
        <p:cNvGrpSpPr/>
        <p:nvPr/>
      </p:nvGrpSpPr>
      <p:grpSpPr>
        <a:xfrm>
          <a:off x="0" y="0"/>
          <a:ext cx="0" cy="0"/>
          <a:chOff x="0" y="0"/>
          <a:chExt cx="0" cy="0"/>
        </a:xfrm>
      </p:grpSpPr>
      <p:sp>
        <p:nvSpPr>
          <p:cNvPr id="4" name="Titolo 6">
            <a:extLst>
              <a:ext uri="{FF2B5EF4-FFF2-40B4-BE49-F238E27FC236}">
                <a16:creationId xmlns:a16="http://schemas.microsoft.com/office/drawing/2014/main" id="{6C4F91A7-EB28-5E44-321C-A71C20D63DCA}"/>
              </a:ext>
            </a:extLst>
          </p:cNvPr>
          <p:cNvSpPr>
            <a:spLocks noGrp="1"/>
          </p:cNvSpPr>
          <p:nvPr>
            <p:ph type="title" hasCustomPrompt="1"/>
          </p:nvPr>
        </p:nvSpPr>
        <p:spPr>
          <a:xfrm>
            <a:off x="1379538" y="1286358"/>
            <a:ext cx="9432924" cy="969335"/>
          </a:xfrm>
          <a:prstGeom prst="rect">
            <a:avLst/>
          </a:prstGeom>
        </p:spPr>
        <p:txBody>
          <a:bodyPr lIns="0"/>
          <a:lstStyle>
            <a:lvl1pPr marL="0" algn="l" defTabSz="914400" rtl="0" eaLnBrk="1" latinLnBrk="0" hangingPunct="1">
              <a:defRPr lang="it-IT" sz="5000" b="0" i="0" kern="1200" dirty="0">
                <a:solidFill>
                  <a:schemeClr val="tx1"/>
                </a:solidFill>
                <a:latin typeface="TIM Sans" pitchFamily="2" charset="77"/>
                <a:ea typeface="+mn-ea"/>
                <a:cs typeface="+mn-cs"/>
              </a:defRPr>
            </a:lvl1pPr>
          </a:lstStyle>
          <a:p>
            <a:r>
              <a:rPr lang="it-IT"/>
              <a:t>Titolo</a:t>
            </a:r>
          </a:p>
        </p:txBody>
      </p:sp>
      <p:sp>
        <p:nvSpPr>
          <p:cNvPr id="5" name="Segnaposto testo 8">
            <a:extLst>
              <a:ext uri="{FF2B5EF4-FFF2-40B4-BE49-F238E27FC236}">
                <a16:creationId xmlns:a16="http://schemas.microsoft.com/office/drawing/2014/main" id="{2228DAEE-4C70-C55D-54BB-F7E9814EE03B}"/>
              </a:ext>
            </a:extLst>
          </p:cNvPr>
          <p:cNvSpPr>
            <a:spLocks noGrp="1"/>
          </p:cNvSpPr>
          <p:nvPr>
            <p:ph type="body" sz="quarter" idx="10" hasCustomPrompt="1"/>
          </p:nvPr>
        </p:nvSpPr>
        <p:spPr>
          <a:xfrm>
            <a:off x="1379538" y="2281703"/>
            <a:ext cx="9432924" cy="353009"/>
          </a:xfrm>
          <a:prstGeom prst="rect">
            <a:avLst/>
          </a:prstGeom>
        </p:spPr>
        <p:txBody>
          <a:bodyPr anchor="b"/>
          <a:lstStyle>
            <a:lvl1pPr marL="0" indent="0" algn="l" defTabSz="914400" rtl="0" eaLnBrk="1" latinLnBrk="0" hangingPunct="1">
              <a:buNone/>
              <a:defRPr lang="it-IT" sz="1400" b="0" i="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6" name="Segnaposto testo 8">
            <a:extLst>
              <a:ext uri="{FF2B5EF4-FFF2-40B4-BE49-F238E27FC236}">
                <a16:creationId xmlns:a16="http://schemas.microsoft.com/office/drawing/2014/main" id="{C09676BB-E537-24F7-7D10-58CC9D84F807}"/>
              </a:ext>
            </a:extLst>
          </p:cNvPr>
          <p:cNvSpPr>
            <a:spLocks noGrp="1"/>
          </p:cNvSpPr>
          <p:nvPr>
            <p:ph type="body" sz="quarter" idx="11" hasCustomPrompt="1"/>
          </p:nvPr>
        </p:nvSpPr>
        <p:spPr>
          <a:xfrm>
            <a:off x="1379538" y="2660722"/>
            <a:ext cx="9432924" cy="2910920"/>
          </a:xfrm>
          <a:prstGeom prst="rect">
            <a:avLst/>
          </a:prstGeom>
        </p:spPr>
        <p:txBody>
          <a:bodyPr anchor="t"/>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Paragrafo</a:t>
            </a:r>
          </a:p>
          <a:p>
            <a:pPr lvl="0"/>
            <a:r>
              <a:rPr lang="it-IT"/>
              <a:t>Paragrafo</a:t>
            </a:r>
          </a:p>
          <a:p>
            <a:pPr lvl="0"/>
            <a:r>
              <a:rPr lang="it-IT"/>
              <a:t>Paragrafo</a:t>
            </a:r>
          </a:p>
        </p:txBody>
      </p:sp>
    </p:spTree>
    <p:extLst>
      <p:ext uri="{BB962C8B-B14F-4D97-AF65-F5344CB8AC3E}">
        <p14:creationId xmlns:p14="http://schemas.microsoft.com/office/powerpoint/2010/main" val="18997776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nterna - Titolo + Due colonne">
    <p:spTree>
      <p:nvGrpSpPr>
        <p:cNvPr id="1" name=""/>
        <p:cNvGrpSpPr/>
        <p:nvPr/>
      </p:nvGrpSpPr>
      <p:grpSpPr>
        <a:xfrm>
          <a:off x="0" y="0"/>
          <a:ext cx="0" cy="0"/>
          <a:chOff x="0" y="0"/>
          <a:chExt cx="0" cy="0"/>
        </a:xfrm>
      </p:grpSpPr>
      <p:sp>
        <p:nvSpPr>
          <p:cNvPr id="2" name="Titolo 6">
            <a:extLst>
              <a:ext uri="{FF2B5EF4-FFF2-40B4-BE49-F238E27FC236}">
                <a16:creationId xmlns:a16="http://schemas.microsoft.com/office/drawing/2014/main" id="{6C4F91A7-EB28-5E44-321C-A71C20D63DCA}"/>
              </a:ext>
            </a:extLst>
          </p:cNvPr>
          <p:cNvSpPr>
            <a:spLocks noGrp="1"/>
          </p:cNvSpPr>
          <p:nvPr>
            <p:ph type="title" hasCustomPrompt="1"/>
          </p:nvPr>
        </p:nvSpPr>
        <p:spPr>
          <a:xfrm>
            <a:off x="407988" y="1299887"/>
            <a:ext cx="11264460" cy="969335"/>
          </a:xfrm>
          <a:prstGeom prst="rect">
            <a:avLst/>
          </a:prstGeom>
        </p:spPr>
        <p:txBody>
          <a:bodyPr lIns="0"/>
          <a:lstStyle>
            <a:lvl1pPr marL="0" algn="l" defTabSz="914400" rtl="0" eaLnBrk="1" latinLnBrk="0" hangingPunct="1">
              <a:defRPr lang="it-IT" sz="5000" b="0" i="0" kern="1200" dirty="0">
                <a:solidFill>
                  <a:schemeClr val="tx1"/>
                </a:solidFill>
                <a:latin typeface="TIM Sans" pitchFamily="2" charset="77"/>
                <a:ea typeface="+mn-ea"/>
                <a:cs typeface="+mn-cs"/>
              </a:defRPr>
            </a:lvl1pPr>
          </a:lstStyle>
          <a:p>
            <a:r>
              <a:rPr lang="it-IT"/>
              <a:t>Titolo</a:t>
            </a:r>
          </a:p>
        </p:txBody>
      </p:sp>
      <p:sp>
        <p:nvSpPr>
          <p:cNvPr id="3" name="Segnaposto testo 8">
            <a:extLst>
              <a:ext uri="{FF2B5EF4-FFF2-40B4-BE49-F238E27FC236}">
                <a16:creationId xmlns:a16="http://schemas.microsoft.com/office/drawing/2014/main" id="{2228DAEE-4C70-C55D-54BB-F7E9814EE03B}"/>
              </a:ext>
            </a:extLst>
          </p:cNvPr>
          <p:cNvSpPr>
            <a:spLocks noGrp="1"/>
          </p:cNvSpPr>
          <p:nvPr>
            <p:ph type="body" sz="quarter" idx="10" hasCustomPrompt="1"/>
          </p:nvPr>
        </p:nvSpPr>
        <p:spPr>
          <a:xfrm>
            <a:off x="407988" y="2295232"/>
            <a:ext cx="5514589" cy="353009"/>
          </a:xfrm>
          <a:prstGeom prst="rect">
            <a:avLst/>
          </a:prstGeom>
        </p:spPr>
        <p:txBody>
          <a:bodyPr lIns="0" anchor="b"/>
          <a:lstStyle>
            <a:lvl1pPr marL="0" indent="0" algn="l" defTabSz="914400" rtl="0" eaLnBrk="1" latinLnBrk="0" hangingPunct="1">
              <a:buNone/>
              <a:defRPr lang="it-IT" sz="1400" b="0" i="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6" name="Segnaposto testo 8">
            <a:extLst>
              <a:ext uri="{FF2B5EF4-FFF2-40B4-BE49-F238E27FC236}">
                <a16:creationId xmlns:a16="http://schemas.microsoft.com/office/drawing/2014/main" id="{C09676BB-E537-24F7-7D10-58CC9D84F807}"/>
              </a:ext>
            </a:extLst>
          </p:cNvPr>
          <p:cNvSpPr>
            <a:spLocks noGrp="1"/>
          </p:cNvSpPr>
          <p:nvPr>
            <p:ph type="body" sz="quarter" idx="11" hasCustomPrompt="1"/>
          </p:nvPr>
        </p:nvSpPr>
        <p:spPr>
          <a:xfrm>
            <a:off x="407987" y="2674251"/>
            <a:ext cx="5514589" cy="2910920"/>
          </a:xfrm>
          <a:prstGeom prst="rect">
            <a:avLst/>
          </a:prstGeom>
        </p:spPr>
        <p:txBody>
          <a:bodyPr lIns="0" anchor="t"/>
          <a:lstStyle>
            <a:lvl1pPr marL="0" indent="0" algn="l" defTabSz="914400" rtl="0" eaLnBrk="1" latinLnBrk="0" hangingPunct="1">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Paragrafo</a:t>
            </a:r>
          </a:p>
        </p:txBody>
      </p:sp>
      <p:sp>
        <p:nvSpPr>
          <p:cNvPr id="9" name="Segnaposto testo 8">
            <a:extLst>
              <a:ext uri="{FF2B5EF4-FFF2-40B4-BE49-F238E27FC236}">
                <a16:creationId xmlns:a16="http://schemas.microsoft.com/office/drawing/2014/main" id="{C8B427D1-E599-FD53-4F67-B98C6A8D9533}"/>
              </a:ext>
            </a:extLst>
          </p:cNvPr>
          <p:cNvSpPr>
            <a:spLocks noGrp="1"/>
          </p:cNvSpPr>
          <p:nvPr>
            <p:ph type="body" sz="quarter" idx="12" hasCustomPrompt="1"/>
          </p:nvPr>
        </p:nvSpPr>
        <p:spPr>
          <a:xfrm>
            <a:off x="6157860" y="2295232"/>
            <a:ext cx="5514589" cy="353009"/>
          </a:xfrm>
          <a:prstGeom prst="rect">
            <a:avLst/>
          </a:prstGeom>
        </p:spPr>
        <p:txBody>
          <a:bodyPr lIns="0" anchor="b"/>
          <a:lstStyle>
            <a:lvl1pPr marL="0" indent="0" algn="l" defTabSz="914400" rtl="0" eaLnBrk="1" latinLnBrk="0" hangingPunct="1">
              <a:buNone/>
              <a:defRPr lang="it-IT" sz="1400" b="0" i="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10" name="Segnaposto testo 8">
            <a:extLst>
              <a:ext uri="{FF2B5EF4-FFF2-40B4-BE49-F238E27FC236}">
                <a16:creationId xmlns:a16="http://schemas.microsoft.com/office/drawing/2014/main" id="{30972B57-3753-6D91-9D13-B3753CF3DB06}"/>
              </a:ext>
            </a:extLst>
          </p:cNvPr>
          <p:cNvSpPr>
            <a:spLocks noGrp="1"/>
          </p:cNvSpPr>
          <p:nvPr>
            <p:ph type="body" sz="quarter" idx="13" hasCustomPrompt="1"/>
          </p:nvPr>
        </p:nvSpPr>
        <p:spPr>
          <a:xfrm>
            <a:off x="6157859" y="2674251"/>
            <a:ext cx="5514589" cy="2910920"/>
          </a:xfrm>
          <a:prstGeom prst="rect">
            <a:avLst/>
          </a:prstGeom>
        </p:spPr>
        <p:txBody>
          <a:bodyPr lIns="0" anchor="t"/>
          <a:lstStyle>
            <a:lvl1pPr marL="0" indent="0" algn="l" defTabSz="914400" rtl="0" eaLnBrk="1" latinLnBrk="0" hangingPunct="1">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Paragrafo</a:t>
            </a:r>
          </a:p>
        </p:txBody>
      </p:sp>
    </p:spTree>
    <p:extLst>
      <p:ext uri="{BB962C8B-B14F-4D97-AF65-F5344CB8AC3E}">
        <p14:creationId xmlns:p14="http://schemas.microsoft.com/office/powerpoint/2010/main" val="998121494"/>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nterna - Elenco">
    <p:spTree>
      <p:nvGrpSpPr>
        <p:cNvPr id="1" name=""/>
        <p:cNvGrpSpPr/>
        <p:nvPr/>
      </p:nvGrpSpPr>
      <p:grpSpPr>
        <a:xfrm>
          <a:off x="0" y="0"/>
          <a:ext cx="0" cy="0"/>
          <a:chOff x="0" y="0"/>
          <a:chExt cx="0" cy="0"/>
        </a:xfrm>
      </p:grpSpPr>
      <p:cxnSp>
        <p:nvCxnSpPr>
          <p:cNvPr id="4" name="Connettore 1 3">
            <a:extLst>
              <a:ext uri="{FF2B5EF4-FFF2-40B4-BE49-F238E27FC236}">
                <a16:creationId xmlns:a16="http://schemas.microsoft.com/office/drawing/2014/main" id="{396CE371-035A-FB7D-0C4D-E04A044D5349}"/>
              </a:ext>
            </a:extLst>
          </p:cNvPr>
          <p:cNvCxnSpPr>
            <a:cxnSpLocks/>
          </p:cNvCxnSpPr>
          <p:nvPr userDrawn="1"/>
        </p:nvCxnSpPr>
        <p:spPr>
          <a:xfrm>
            <a:off x="1303655" y="2853309"/>
            <a:ext cx="0" cy="2178473"/>
          </a:xfrm>
          <a:prstGeom prst="line">
            <a:avLst/>
          </a:prstGeom>
          <a:ln w="19050" cap="rnd">
            <a:gradFill>
              <a:gsLst>
                <a:gs pos="0">
                  <a:schemeClr val="accent6"/>
                </a:gs>
                <a:gs pos="53000">
                  <a:schemeClr val="tx2"/>
                </a:gs>
                <a:gs pos="100000">
                  <a:schemeClr val="accent2"/>
                </a:gs>
              </a:gsLst>
              <a:lin ang="16200000" scaled="0"/>
            </a:gradFill>
            <a:headEnd type="none" w="sm" len="sm"/>
            <a:tailEnd type="none" w="lg" len="lg"/>
          </a:ln>
        </p:spPr>
        <p:style>
          <a:lnRef idx="1">
            <a:schemeClr val="accent1"/>
          </a:lnRef>
          <a:fillRef idx="0">
            <a:schemeClr val="accent1"/>
          </a:fillRef>
          <a:effectRef idx="0">
            <a:schemeClr val="accent1"/>
          </a:effectRef>
          <a:fontRef idx="minor">
            <a:schemeClr val="tx1"/>
          </a:fontRef>
        </p:style>
      </p:cxnSp>
      <p:cxnSp>
        <p:nvCxnSpPr>
          <p:cNvPr id="5" name="Connettore 1 4">
            <a:extLst>
              <a:ext uri="{FF2B5EF4-FFF2-40B4-BE49-F238E27FC236}">
                <a16:creationId xmlns:a16="http://schemas.microsoft.com/office/drawing/2014/main" id="{5E4BA3CD-B4BD-FB12-9650-635D35769862}"/>
              </a:ext>
            </a:extLst>
          </p:cNvPr>
          <p:cNvCxnSpPr>
            <a:cxnSpLocks/>
          </p:cNvCxnSpPr>
          <p:nvPr userDrawn="1"/>
        </p:nvCxnSpPr>
        <p:spPr>
          <a:xfrm>
            <a:off x="7035566" y="2853309"/>
            <a:ext cx="0" cy="2178473"/>
          </a:xfrm>
          <a:prstGeom prst="line">
            <a:avLst/>
          </a:prstGeom>
          <a:ln w="19050" cap="rnd">
            <a:gradFill>
              <a:gsLst>
                <a:gs pos="0">
                  <a:schemeClr val="accent6"/>
                </a:gs>
                <a:gs pos="53000">
                  <a:schemeClr val="tx2"/>
                </a:gs>
                <a:gs pos="100000">
                  <a:schemeClr val="accent2"/>
                </a:gs>
              </a:gsLst>
              <a:lin ang="16200000" scaled="0"/>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7" name="Segnaposto testo 8">
            <a:extLst>
              <a:ext uri="{FF2B5EF4-FFF2-40B4-BE49-F238E27FC236}">
                <a16:creationId xmlns:a16="http://schemas.microsoft.com/office/drawing/2014/main" id="{F3073849-8F73-F248-E63B-B9E77BAFDCF9}"/>
              </a:ext>
            </a:extLst>
          </p:cNvPr>
          <p:cNvSpPr>
            <a:spLocks noGrp="1"/>
          </p:cNvSpPr>
          <p:nvPr userDrawn="1">
            <p:ph type="body" sz="quarter" idx="11" hasCustomPrompt="1"/>
          </p:nvPr>
        </p:nvSpPr>
        <p:spPr>
          <a:xfrm>
            <a:off x="407989" y="1407641"/>
            <a:ext cx="11376022" cy="353009"/>
          </a:xfrm>
          <a:prstGeom prst="rect">
            <a:avLst/>
          </a:prstGeom>
        </p:spPr>
        <p:txBody>
          <a:bodyPr anchor="b"/>
          <a:lstStyle>
            <a:lvl1pPr marL="0" indent="0" algn="l" defTabSz="914400" rtl="0" eaLnBrk="1" latinLnBrk="0" hangingPunct="1">
              <a:lnSpc>
                <a:spcPts val="2400"/>
              </a:lnSpc>
              <a:spcBef>
                <a:spcPts val="0"/>
              </a:spcBef>
              <a:buNone/>
              <a:defRPr lang="it-IT" sz="18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2" name="Titolo 6">
            <a:extLst>
              <a:ext uri="{FF2B5EF4-FFF2-40B4-BE49-F238E27FC236}">
                <a16:creationId xmlns:a16="http://schemas.microsoft.com/office/drawing/2014/main" id="{0ABC5C8C-F3A7-C300-11A6-E9898BF5AEE3}"/>
              </a:ext>
            </a:extLst>
          </p:cNvPr>
          <p:cNvSpPr>
            <a:spLocks noGrp="1"/>
          </p:cNvSpPr>
          <p:nvPr userDrawn="1">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5000" b="0" i="0" kern="1200" dirty="0">
                <a:solidFill>
                  <a:schemeClr val="tx1"/>
                </a:solidFill>
                <a:latin typeface="TIM Sans" pitchFamily="2" charset="77"/>
                <a:ea typeface="+mn-ea"/>
                <a:cs typeface="+mn-cs"/>
              </a:defRPr>
            </a:lvl1pPr>
          </a:lstStyle>
          <a:p>
            <a:r>
              <a:rPr lang="it-IT"/>
              <a:t>Titolo</a:t>
            </a:r>
          </a:p>
        </p:txBody>
      </p:sp>
      <p:sp>
        <p:nvSpPr>
          <p:cNvPr id="10" name="Segnaposto testo 9">
            <a:extLst>
              <a:ext uri="{FF2B5EF4-FFF2-40B4-BE49-F238E27FC236}">
                <a16:creationId xmlns:a16="http://schemas.microsoft.com/office/drawing/2014/main" id="{38059FA8-8406-0220-CFCD-D673046C4663}"/>
              </a:ext>
            </a:extLst>
          </p:cNvPr>
          <p:cNvSpPr>
            <a:spLocks noGrp="1"/>
          </p:cNvSpPr>
          <p:nvPr userDrawn="1">
            <p:ph type="body" sz="quarter" idx="13" hasCustomPrompt="1"/>
          </p:nvPr>
        </p:nvSpPr>
        <p:spPr>
          <a:xfrm>
            <a:off x="1146175" y="1940246"/>
            <a:ext cx="4841876" cy="690356"/>
          </a:xfrm>
          <a:prstGeom prst="rect">
            <a:avLst/>
          </a:prstGeom>
        </p:spPr>
        <p:txBody>
          <a:bodyPr anchor="b"/>
          <a:lstStyle>
            <a:lvl1pPr marL="0" indent="0">
              <a:lnSpc>
                <a:spcPts val="2400"/>
              </a:lnSpc>
              <a:spcBef>
                <a:spcPts val="0"/>
              </a:spcBef>
              <a:buNone/>
              <a:defRPr sz="2000">
                <a:latin typeface="TIM Sans" pitchFamily="2" charset="77"/>
              </a:defRPr>
            </a:lvl1pPr>
          </a:lstStyle>
          <a:p>
            <a:pPr lvl="0"/>
            <a:r>
              <a:rPr lang="it-IT" err="1"/>
              <a:t>Lorem</a:t>
            </a:r>
            <a:r>
              <a:rPr lang="it-IT"/>
              <a:t> </a:t>
            </a:r>
            <a:r>
              <a:rPr lang="it-IT" err="1"/>
              <a:t>ipsum</a:t>
            </a:r>
            <a:r>
              <a:rPr lang="it-IT"/>
              <a:t> </a:t>
            </a:r>
            <a:r>
              <a:rPr lang="it-IT" err="1"/>
              <a:t>amet</a:t>
            </a:r>
            <a:endParaRPr lang="it-IT"/>
          </a:p>
        </p:txBody>
      </p:sp>
      <p:sp>
        <p:nvSpPr>
          <p:cNvPr id="12" name="Segnaposto testo 9">
            <a:extLst>
              <a:ext uri="{FF2B5EF4-FFF2-40B4-BE49-F238E27FC236}">
                <a16:creationId xmlns:a16="http://schemas.microsoft.com/office/drawing/2014/main" id="{A2A1FA81-FA1E-29F4-D2E9-9718E8A60F08}"/>
              </a:ext>
            </a:extLst>
          </p:cNvPr>
          <p:cNvSpPr>
            <a:spLocks noGrp="1"/>
          </p:cNvSpPr>
          <p:nvPr userDrawn="1">
            <p:ph type="body" sz="quarter" idx="14" hasCustomPrompt="1"/>
          </p:nvPr>
        </p:nvSpPr>
        <p:spPr>
          <a:xfrm>
            <a:off x="1464208" y="2735843"/>
            <a:ext cx="4523843" cy="286758"/>
          </a:xfrm>
          <a:prstGeom prst="rect">
            <a:avLst/>
          </a:prstGeom>
        </p:spPr>
        <p:txBody>
          <a:bodyPr lIns="0" tIns="0" rIns="0" bIns="0" anchor="t"/>
          <a:lstStyle>
            <a:lvl1pPr marL="0" indent="0">
              <a:lnSpc>
                <a:spcPts val="2000"/>
              </a:lnSpc>
              <a:spcBef>
                <a:spcPts val="0"/>
              </a:spcBef>
              <a:buNone/>
              <a:defRPr sz="1600">
                <a:latin typeface="TIM Sans" pitchFamily="2" charset="77"/>
              </a:defRPr>
            </a:lvl1pPr>
          </a:lstStyle>
          <a:p>
            <a:pPr lvl="0"/>
            <a:r>
              <a:rPr lang="it-IT" err="1"/>
              <a:t>Lorem</a:t>
            </a:r>
            <a:r>
              <a:rPr lang="it-IT"/>
              <a:t> </a:t>
            </a:r>
            <a:r>
              <a:rPr lang="it-IT" err="1"/>
              <a:t>ipsum</a:t>
            </a:r>
            <a:r>
              <a:rPr lang="it-IT"/>
              <a:t> </a:t>
            </a:r>
            <a:r>
              <a:rPr lang="it-IT" err="1"/>
              <a:t>amet</a:t>
            </a:r>
            <a:endParaRPr lang="it-IT"/>
          </a:p>
        </p:txBody>
      </p:sp>
      <p:sp>
        <p:nvSpPr>
          <p:cNvPr id="13" name="Segnaposto testo 9">
            <a:extLst>
              <a:ext uri="{FF2B5EF4-FFF2-40B4-BE49-F238E27FC236}">
                <a16:creationId xmlns:a16="http://schemas.microsoft.com/office/drawing/2014/main" id="{F8148AB0-35D6-5C5E-8C5F-76026A7D6967}"/>
              </a:ext>
            </a:extLst>
          </p:cNvPr>
          <p:cNvSpPr>
            <a:spLocks noGrp="1"/>
          </p:cNvSpPr>
          <p:nvPr userDrawn="1">
            <p:ph type="body" sz="quarter" idx="15" hasCustomPrompt="1"/>
          </p:nvPr>
        </p:nvSpPr>
        <p:spPr>
          <a:xfrm>
            <a:off x="1464208" y="3074509"/>
            <a:ext cx="4523843" cy="405290"/>
          </a:xfrm>
          <a:prstGeom prst="rect">
            <a:avLst/>
          </a:prstGeom>
        </p:spPr>
        <p:txBody>
          <a:bodyPr lIns="0" tIns="0" rIns="0" bIns="0" anchor="t"/>
          <a:lstStyle>
            <a:lvl1pPr marL="0" indent="0">
              <a:lnSpc>
                <a:spcPts val="1600"/>
              </a:lnSpc>
              <a:spcBef>
                <a:spcPts val="0"/>
              </a:spcBef>
              <a:buNone/>
              <a:defRPr sz="1200" b="0" i="0">
                <a:latin typeface="TIM Sans Thin" pitchFamily="2" charset="77"/>
              </a:defRPr>
            </a:lvl1pPr>
          </a:lstStyle>
          <a:p>
            <a:pPr lvl="0"/>
            <a:r>
              <a:rPr lang="it-IT" err="1"/>
              <a:t>Lorem</a:t>
            </a:r>
            <a:r>
              <a:rPr lang="it-IT"/>
              <a:t> </a:t>
            </a:r>
            <a:r>
              <a:rPr lang="it-IT" err="1"/>
              <a:t>ipsum</a:t>
            </a:r>
            <a:r>
              <a:rPr lang="it-IT"/>
              <a:t> </a:t>
            </a:r>
            <a:r>
              <a:rPr lang="it-IT" err="1"/>
              <a:t>amet</a:t>
            </a:r>
            <a:endParaRPr lang="it-IT"/>
          </a:p>
          <a:p>
            <a:pPr lvl="0"/>
            <a:r>
              <a:rPr lang="it-IT"/>
              <a:t>Dolor </a:t>
            </a:r>
            <a:r>
              <a:rPr lang="it-IT" err="1"/>
              <a:t>sit</a:t>
            </a:r>
            <a:endParaRPr lang="it-IT"/>
          </a:p>
        </p:txBody>
      </p:sp>
      <p:sp>
        <p:nvSpPr>
          <p:cNvPr id="14" name="Segnaposto testo 9">
            <a:extLst>
              <a:ext uri="{FF2B5EF4-FFF2-40B4-BE49-F238E27FC236}">
                <a16:creationId xmlns:a16="http://schemas.microsoft.com/office/drawing/2014/main" id="{9C2E3CA0-88C2-627B-2F3B-6F10855D1773}"/>
              </a:ext>
            </a:extLst>
          </p:cNvPr>
          <p:cNvSpPr>
            <a:spLocks noGrp="1"/>
          </p:cNvSpPr>
          <p:nvPr userDrawn="1">
            <p:ph type="body" sz="quarter" idx="16" hasCustomPrompt="1"/>
          </p:nvPr>
        </p:nvSpPr>
        <p:spPr>
          <a:xfrm>
            <a:off x="1464208" y="3769893"/>
            <a:ext cx="4523843" cy="286758"/>
          </a:xfrm>
          <a:prstGeom prst="rect">
            <a:avLst/>
          </a:prstGeom>
        </p:spPr>
        <p:txBody>
          <a:bodyPr lIns="0" tIns="0" rIns="0" bIns="0" anchor="t"/>
          <a:lstStyle>
            <a:lvl1pPr marL="0" indent="0">
              <a:lnSpc>
                <a:spcPts val="2000"/>
              </a:lnSpc>
              <a:spcBef>
                <a:spcPts val="0"/>
              </a:spcBef>
              <a:buNone/>
              <a:defRPr sz="1600">
                <a:latin typeface="TIM Sans" pitchFamily="2" charset="77"/>
              </a:defRPr>
            </a:lvl1pPr>
          </a:lstStyle>
          <a:p>
            <a:pPr lvl="0"/>
            <a:r>
              <a:rPr lang="it-IT" err="1"/>
              <a:t>Lorem</a:t>
            </a:r>
            <a:r>
              <a:rPr lang="it-IT"/>
              <a:t> </a:t>
            </a:r>
            <a:r>
              <a:rPr lang="it-IT" err="1"/>
              <a:t>ipsum</a:t>
            </a:r>
            <a:r>
              <a:rPr lang="it-IT"/>
              <a:t> </a:t>
            </a:r>
            <a:r>
              <a:rPr lang="it-IT" err="1"/>
              <a:t>amet</a:t>
            </a:r>
            <a:endParaRPr lang="it-IT"/>
          </a:p>
        </p:txBody>
      </p:sp>
      <p:sp>
        <p:nvSpPr>
          <p:cNvPr id="15" name="Segnaposto testo 9">
            <a:extLst>
              <a:ext uri="{FF2B5EF4-FFF2-40B4-BE49-F238E27FC236}">
                <a16:creationId xmlns:a16="http://schemas.microsoft.com/office/drawing/2014/main" id="{2CD866A9-4962-0BF5-4B69-7AF0ADBE64CD}"/>
              </a:ext>
            </a:extLst>
          </p:cNvPr>
          <p:cNvSpPr>
            <a:spLocks noGrp="1"/>
          </p:cNvSpPr>
          <p:nvPr userDrawn="1">
            <p:ph type="body" sz="quarter" idx="17" hasCustomPrompt="1"/>
          </p:nvPr>
        </p:nvSpPr>
        <p:spPr>
          <a:xfrm>
            <a:off x="1464208" y="4108559"/>
            <a:ext cx="4523843" cy="405290"/>
          </a:xfrm>
          <a:prstGeom prst="rect">
            <a:avLst/>
          </a:prstGeom>
        </p:spPr>
        <p:txBody>
          <a:bodyPr lIns="0" tIns="0" rIns="0" bIns="0" anchor="t"/>
          <a:lstStyle>
            <a:lvl1pPr marL="0" indent="0">
              <a:lnSpc>
                <a:spcPts val="1600"/>
              </a:lnSpc>
              <a:spcBef>
                <a:spcPts val="0"/>
              </a:spcBef>
              <a:buNone/>
              <a:defRPr sz="1200" b="0" i="0">
                <a:latin typeface="TIM Sans Thin" pitchFamily="2" charset="77"/>
              </a:defRPr>
            </a:lvl1pPr>
          </a:lstStyle>
          <a:p>
            <a:pPr lvl="0"/>
            <a:r>
              <a:rPr lang="it-IT" err="1"/>
              <a:t>Lorem</a:t>
            </a:r>
            <a:r>
              <a:rPr lang="it-IT"/>
              <a:t> </a:t>
            </a:r>
            <a:r>
              <a:rPr lang="it-IT" err="1"/>
              <a:t>ipsum</a:t>
            </a:r>
            <a:r>
              <a:rPr lang="it-IT"/>
              <a:t> </a:t>
            </a:r>
            <a:r>
              <a:rPr lang="it-IT" err="1"/>
              <a:t>amet</a:t>
            </a:r>
            <a:endParaRPr lang="it-IT"/>
          </a:p>
          <a:p>
            <a:pPr lvl="0"/>
            <a:r>
              <a:rPr lang="it-IT"/>
              <a:t>Dolor </a:t>
            </a:r>
            <a:r>
              <a:rPr lang="it-IT" err="1"/>
              <a:t>sit</a:t>
            </a:r>
            <a:endParaRPr lang="it-IT"/>
          </a:p>
        </p:txBody>
      </p:sp>
      <p:sp>
        <p:nvSpPr>
          <p:cNvPr id="16" name="Segnaposto testo 9">
            <a:extLst>
              <a:ext uri="{FF2B5EF4-FFF2-40B4-BE49-F238E27FC236}">
                <a16:creationId xmlns:a16="http://schemas.microsoft.com/office/drawing/2014/main" id="{7BE4904B-97E1-D081-E260-CA022F257BF9}"/>
              </a:ext>
            </a:extLst>
          </p:cNvPr>
          <p:cNvSpPr>
            <a:spLocks noGrp="1"/>
          </p:cNvSpPr>
          <p:nvPr userDrawn="1">
            <p:ph type="body" sz="quarter" idx="18" hasCustomPrompt="1"/>
          </p:nvPr>
        </p:nvSpPr>
        <p:spPr>
          <a:xfrm>
            <a:off x="1464208" y="4843301"/>
            <a:ext cx="4523843" cy="286758"/>
          </a:xfrm>
          <a:prstGeom prst="rect">
            <a:avLst/>
          </a:prstGeom>
        </p:spPr>
        <p:txBody>
          <a:bodyPr lIns="0" tIns="0" rIns="0" bIns="0" anchor="t"/>
          <a:lstStyle>
            <a:lvl1pPr marL="0" indent="0">
              <a:lnSpc>
                <a:spcPts val="2000"/>
              </a:lnSpc>
              <a:spcBef>
                <a:spcPts val="0"/>
              </a:spcBef>
              <a:buNone/>
              <a:defRPr sz="1600">
                <a:latin typeface="TIM Sans" pitchFamily="2" charset="77"/>
              </a:defRPr>
            </a:lvl1pPr>
          </a:lstStyle>
          <a:p>
            <a:pPr lvl="0"/>
            <a:r>
              <a:rPr lang="it-IT" err="1"/>
              <a:t>Lorem</a:t>
            </a:r>
            <a:r>
              <a:rPr lang="it-IT"/>
              <a:t> </a:t>
            </a:r>
            <a:r>
              <a:rPr lang="it-IT" err="1"/>
              <a:t>ipsum</a:t>
            </a:r>
            <a:r>
              <a:rPr lang="it-IT"/>
              <a:t> </a:t>
            </a:r>
            <a:r>
              <a:rPr lang="it-IT" err="1"/>
              <a:t>amet</a:t>
            </a:r>
            <a:endParaRPr lang="it-IT"/>
          </a:p>
        </p:txBody>
      </p:sp>
      <p:sp>
        <p:nvSpPr>
          <p:cNvPr id="17" name="Segnaposto testo 9">
            <a:extLst>
              <a:ext uri="{FF2B5EF4-FFF2-40B4-BE49-F238E27FC236}">
                <a16:creationId xmlns:a16="http://schemas.microsoft.com/office/drawing/2014/main" id="{BCF70E29-37C8-6E4D-6C81-9E6E687CFD5B}"/>
              </a:ext>
            </a:extLst>
          </p:cNvPr>
          <p:cNvSpPr>
            <a:spLocks noGrp="1"/>
          </p:cNvSpPr>
          <p:nvPr userDrawn="1">
            <p:ph type="body" sz="quarter" idx="19" hasCustomPrompt="1"/>
          </p:nvPr>
        </p:nvSpPr>
        <p:spPr>
          <a:xfrm>
            <a:off x="1464208" y="5181967"/>
            <a:ext cx="4523843" cy="405290"/>
          </a:xfrm>
          <a:prstGeom prst="rect">
            <a:avLst/>
          </a:prstGeom>
        </p:spPr>
        <p:txBody>
          <a:bodyPr lIns="0" tIns="0" rIns="0" bIns="0" anchor="t"/>
          <a:lstStyle>
            <a:lvl1pPr marL="0" indent="0">
              <a:lnSpc>
                <a:spcPts val="1600"/>
              </a:lnSpc>
              <a:spcBef>
                <a:spcPts val="0"/>
              </a:spcBef>
              <a:buNone/>
              <a:defRPr sz="1200" b="0" i="0">
                <a:latin typeface="TIM Sans Thin" pitchFamily="2" charset="77"/>
              </a:defRPr>
            </a:lvl1pPr>
          </a:lstStyle>
          <a:p>
            <a:pPr lvl="0"/>
            <a:r>
              <a:rPr lang="it-IT" err="1"/>
              <a:t>Lorem</a:t>
            </a:r>
            <a:r>
              <a:rPr lang="it-IT"/>
              <a:t> </a:t>
            </a:r>
            <a:r>
              <a:rPr lang="it-IT" err="1"/>
              <a:t>ipsum</a:t>
            </a:r>
            <a:r>
              <a:rPr lang="it-IT"/>
              <a:t> </a:t>
            </a:r>
            <a:r>
              <a:rPr lang="it-IT" err="1"/>
              <a:t>amet</a:t>
            </a:r>
            <a:endParaRPr lang="it-IT"/>
          </a:p>
          <a:p>
            <a:pPr lvl="0"/>
            <a:r>
              <a:rPr lang="it-IT"/>
              <a:t>Dolor </a:t>
            </a:r>
            <a:r>
              <a:rPr lang="it-IT" err="1"/>
              <a:t>sit</a:t>
            </a:r>
            <a:endParaRPr lang="it-IT"/>
          </a:p>
        </p:txBody>
      </p:sp>
      <p:sp>
        <p:nvSpPr>
          <p:cNvPr id="24" name="Segnaposto testo 23">
            <a:extLst>
              <a:ext uri="{FF2B5EF4-FFF2-40B4-BE49-F238E27FC236}">
                <a16:creationId xmlns:a16="http://schemas.microsoft.com/office/drawing/2014/main" id="{7FAD9A30-B914-EF65-2A1E-6895CE04C019}"/>
              </a:ext>
            </a:extLst>
          </p:cNvPr>
          <p:cNvSpPr>
            <a:spLocks noGrp="1" noChangeAspect="1"/>
          </p:cNvSpPr>
          <p:nvPr userDrawn="1">
            <p:ph type="body" sz="quarter" idx="20" hasCustomPrompt="1"/>
          </p:nvPr>
        </p:nvSpPr>
        <p:spPr>
          <a:xfrm>
            <a:off x="1255112" y="2798555"/>
            <a:ext cx="108000" cy="108000"/>
          </a:xfrm>
          <a:prstGeom prst="ellipse">
            <a:avLst/>
          </a:prstGeom>
          <a:solidFill>
            <a:schemeClr val="tx1"/>
          </a:solidFill>
        </p:spPr>
        <p:txBody>
          <a:bodyPr/>
          <a:lstStyle>
            <a:lvl1pPr marL="0" indent="0">
              <a:buNone/>
              <a:defRPr/>
            </a:lvl1pPr>
          </a:lstStyle>
          <a:p>
            <a:pPr lvl="0"/>
            <a:r>
              <a:rPr lang="it-IT"/>
              <a:t> </a:t>
            </a:r>
          </a:p>
        </p:txBody>
      </p:sp>
      <p:sp>
        <p:nvSpPr>
          <p:cNvPr id="25" name="Segnaposto testo 23">
            <a:extLst>
              <a:ext uri="{FF2B5EF4-FFF2-40B4-BE49-F238E27FC236}">
                <a16:creationId xmlns:a16="http://schemas.microsoft.com/office/drawing/2014/main" id="{1DCE5BF8-EBB6-9410-5433-591905C764CA}"/>
              </a:ext>
            </a:extLst>
          </p:cNvPr>
          <p:cNvSpPr>
            <a:spLocks noGrp="1" noChangeAspect="1"/>
          </p:cNvSpPr>
          <p:nvPr userDrawn="1">
            <p:ph type="body" sz="quarter" idx="21" hasCustomPrompt="1"/>
          </p:nvPr>
        </p:nvSpPr>
        <p:spPr>
          <a:xfrm>
            <a:off x="1255112" y="3861168"/>
            <a:ext cx="108000" cy="108000"/>
          </a:xfrm>
          <a:prstGeom prst="ellipse">
            <a:avLst/>
          </a:prstGeom>
          <a:solidFill>
            <a:schemeClr val="tx1"/>
          </a:solidFill>
        </p:spPr>
        <p:txBody>
          <a:bodyPr/>
          <a:lstStyle>
            <a:lvl1pPr marL="0" indent="0">
              <a:buNone/>
              <a:defRPr/>
            </a:lvl1pPr>
          </a:lstStyle>
          <a:p>
            <a:pPr lvl="0"/>
            <a:r>
              <a:rPr lang="it-IT"/>
              <a:t> </a:t>
            </a:r>
          </a:p>
        </p:txBody>
      </p:sp>
      <p:sp>
        <p:nvSpPr>
          <p:cNvPr id="26" name="Segnaposto testo 23">
            <a:extLst>
              <a:ext uri="{FF2B5EF4-FFF2-40B4-BE49-F238E27FC236}">
                <a16:creationId xmlns:a16="http://schemas.microsoft.com/office/drawing/2014/main" id="{27AE2366-ED7F-FD66-F1C3-0BA25179EDF8}"/>
              </a:ext>
            </a:extLst>
          </p:cNvPr>
          <p:cNvSpPr>
            <a:spLocks noGrp="1" noChangeAspect="1"/>
          </p:cNvSpPr>
          <p:nvPr userDrawn="1">
            <p:ph type="body" sz="quarter" idx="22" hasCustomPrompt="1"/>
          </p:nvPr>
        </p:nvSpPr>
        <p:spPr>
          <a:xfrm>
            <a:off x="1255112" y="4923782"/>
            <a:ext cx="108000" cy="108000"/>
          </a:xfrm>
          <a:prstGeom prst="ellipse">
            <a:avLst/>
          </a:prstGeom>
          <a:solidFill>
            <a:schemeClr val="tx1"/>
          </a:solidFill>
        </p:spPr>
        <p:txBody>
          <a:bodyPr/>
          <a:lstStyle>
            <a:lvl1pPr marL="0" indent="0">
              <a:buNone/>
              <a:defRPr/>
            </a:lvl1pPr>
          </a:lstStyle>
          <a:p>
            <a:pPr lvl="0"/>
            <a:r>
              <a:rPr lang="it-IT"/>
              <a:t> </a:t>
            </a:r>
          </a:p>
        </p:txBody>
      </p:sp>
      <p:sp>
        <p:nvSpPr>
          <p:cNvPr id="27" name="Segnaposto testo 9">
            <a:extLst>
              <a:ext uri="{FF2B5EF4-FFF2-40B4-BE49-F238E27FC236}">
                <a16:creationId xmlns:a16="http://schemas.microsoft.com/office/drawing/2014/main" id="{B1DD92C3-B254-BED9-C1E5-EF986C1ECFAE}"/>
              </a:ext>
            </a:extLst>
          </p:cNvPr>
          <p:cNvSpPr>
            <a:spLocks noGrp="1"/>
          </p:cNvSpPr>
          <p:nvPr userDrawn="1">
            <p:ph type="body" sz="quarter" idx="23" hasCustomPrompt="1"/>
          </p:nvPr>
        </p:nvSpPr>
        <p:spPr>
          <a:xfrm>
            <a:off x="6861175" y="1940246"/>
            <a:ext cx="4841876" cy="690356"/>
          </a:xfrm>
          <a:prstGeom prst="rect">
            <a:avLst/>
          </a:prstGeom>
        </p:spPr>
        <p:txBody>
          <a:bodyPr anchor="b"/>
          <a:lstStyle>
            <a:lvl1pPr marL="0" indent="0">
              <a:lnSpc>
                <a:spcPts val="2400"/>
              </a:lnSpc>
              <a:spcBef>
                <a:spcPts val="0"/>
              </a:spcBef>
              <a:buNone/>
              <a:defRPr sz="2000">
                <a:latin typeface="TIM Sans" pitchFamily="2" charset="77"/>
              </a:defRPr>
            </a:lvl1pPr>
          </a:lstStyle>
          <a:p>
            <a:pPr lvl="0"/>
            <a:r>
              <a:rPr lang="it-IT" err="1"/>
              <a:t>Lorem</a:t>
            </a:r>
            <a:r>
              <a:rPr lang="it-IT"/>
              <a:t> </a:t>
            </a:r>
            <a:r>
              <a:rPr lang="it-IT" err="1"/>
              <a:t>ipsum</a:t>
            </a:r>
            <a:r>
              <a:rPr lang="it-IT"/>
              <a:t> </a:t>
            </a:r>
            <a:r>
              <a:rPr lang="it-IT" err="1"/>
              <a:t>amet</a:t>
            </a:r>
            <a:endParaRPr lang="it-IT"/>
          </a:p>
        </p:txBody>
      </p:sp>
      <p:sp>
        <p:nvSpPr>
          <p:cNvPr id="28" name="Segnaposto testo 9">
            <a:extLst>
              <a:ext uri="{FF2B5EF4-FFF2-40B4-BE49-F238E27FC236}">
                <a16:creationId xmlns:a16="http://schemas.microsoft.com/office/drawing/2014/main" id="{834C94EE-104C-619B-F9A3-4262B8CCACF7}"/>
              </a:ext>
            </a:extLst>
          </p:cNvPr>
          <p:cNvSpPr>
            <a:spLocks noGrp="1"/>
          </p:cNvSpPr>
          <p:nvPr userDrawn="1">
            <p:ph type="body" sz="quarter" idx="24" hasCustomPrompt="1"/>
          </p:nvPr>
        </p:nvSpPr>
        <p:spPr>
          <a:xfrm>
            <a:off x="7179208" y="2735843"/>
            <a:ext cx="4523843" cy="286758"/>
          </a:xfrm>
          <a:prstGeom prst="rect">
            <a:avLst/>
          </a:prstGeom>
        </p:spPr>
        <p:txBody>
          <a:bodyPr lIns="0" tIns="0" rIns="0" bIns="0" anchor="t"/>
          <a:lstStyle>
            <a:lvl1pPr marL="0" indent="0">
              <a:lnSpc>
                <a:spcPts val="2000"/>
              </a:lnSpc>
              <a:spcBef>
                <a:spcPts val="0"/>
              </a:spcBef>
              <a:buNone/>
              <a:defRPr sz="1600">
                <a:latin typeface="TIM Sans" pitchFamily="2" charset="77"/>
              </a:defRPr>
            </a:lvl1pPr>
          </a:lstStyle>
          <a:p>
            <a:pPr lvl="0"/>
            <a:r>
              <a:rPr lang="it-IT" err="1"/>
              <a:t>Lorem</a:t>
            </a:r>
            <a:r>
              <a:rPr lang="it-IT"/>
              <a:t> </a:t>
            </a:r>
            <a:r>
              <a:rPr lang="it-IT" err="1"/>
              <a:t>ipsum</a:t>
            </a:r>
            <a:r>
              <a:rPr lang="it-IT"/>
              <a:t> </a:t>
            </a:r>
            <a:r>
              <a:rPr lang="it-IT" err="1"/>
              <a:t>amet</a:t>
            </a:r>
            <a:endParaRPr lang="it-IT"/>
          </a:p>
        </p:txBody>
      </p:sp>
      <p:sp>
        <p:nvSpPr>
          <p:cNvPr id="29" name="Segnaposto testo 9">
            <a:extLst>
              <a:ext uri="{FF2B5EF4-FFF2-40B4-BE49-F238E27FC236}">
                <a16:creationId xmlns:a16="http://schemas.microsoft.com/office/drawing/2014/main" id="{FC0C7672-7665-5054-423B-AFBD2C742D55}"/>
              </a:ext>
            </a:extLst>
          </p:cNvPr>
          <p:cNvSpPr>
            <a:spLocks noGrp="1"/>
          </p:cNvSpPr>
          <p:nvPr userDrawn="1">
            <p:ph type="body" sz="quarter" idx="25" hasCustomPrompt="1"/>
          </p:nvPr>
        </p:nvSpPr>
        <p:spPr>
          <a:xfrm>
            <a:off x="7179208" y="3074509"/>
            <a:ext cx="4523843" cy="405290"/>
          </a:xfrm>
          <a:prstGeom prst="rect">
            <a:avLst/>
          </a:prstGeom>
        </p:spPr>
        <p:txBody>
          <a:bodyPr lIns="0" tIns="0" rIns="0" bIns="0" anchor="t"/>
          <a:lstStyle>
            <a:lvl1pPr marL="0" indent="0">
              <a:lnSpc>
                <a:spcPts val="1600"/>
              </a:lnSpc>
              <a:spcBef>
                <a:spcPts val="0"/>
              </a:spcBef>
              <a:buNone/>
              <a:defRPr sz="1200" b="0" i="0">
                <a:latin typeface="TIM Sans Thin" pitchFamily="2" charset="77"/>
              </a:defRPr>
            </a:lvl1pPr>
          </a:lstStyle>
          <a:p>
            <a:pPr lvl="0"/>
            <a:r>
              <a:rPr lang="it-IT" err="1"/>
              <a:t>Lorem</a:t>
            </a:r>
            <a:r>
              <a:rPr lang="it-IT"/>
              <a:t> </a:t>
            </a:r>
            <a:r>
              <a:rPr lang="it-IT" err="1"/>
              <a:t>ipsum</a:t>
            </a:r>
            <a:r>
              <a:rPr lang="it-IT"/>
              <a:t> </a:t>
            </a:r>
            <a:r>
              <a:rPr lang="it-IT" err="1"/>
              <a:t>amet</a:t>
            </a:r>
            <a:endParaRPr lang="it-IT"/>
          </a:p>
          <a:p>
            <a:pPr lvl="0"/>
            <a:r>
              <a:rPr lang="it-IT"/>
              <a:t>Dolor </a:t>
            </a:r>
            <a:r>
              <a:rPr lang="it-IT" err="1"/>
              <a:t>sit</a:t>
            </a:r>
            <a:endParaRPr lang="it-IT"/>
          </a:p>
        </p:txBody>
      </p:sp>
      <p:sp>
        <p:nvSpPr>
          <p:cNvPr id="30" name="Segnaposto testo 9">
            <a:extLst>
              <a:ext uri="{FF2B5EF4-FFF2-40B4-BE49-F238E27FC236}">
                <a16:creationId xmlns:a16="http://schemas.microsoft.com/office/drawing/2014/main" id="{076BA70E-6B23-D61E-7A08-634084FBD5A1}"/>
              </a:ext>
            </a:extLst>
          </p:cNvPr>
          <p:cNvSpPr>
            <a:spLocks noGrp="1"/>
          </p:cNvSpPr>
          <p:nvPr userDrawn="1">
            <p:ph type="body" sz="quarter" idx="26" hasCustomPrompt="1"/>
          </p:nvPr>
        </p:nvSpPr>
        <p:spPr>
          <a:xfrm>
            <a:off x="7179208" y="3769893"/>
            <a:ext cx="4523843" cy="286758"/>
          </a:xfrm>
          <a:prstGeom prst="rect">
            <a:avLst/>
          </a:prstGeom>
        </p:spPr>
        <p:txBody>
          <a:bodyPr lIns="0" tIns="0" rIns="0" bIns="0" anchor="t"/>
          <a:lstStyle>
            <a:lvl1pPr marL="0" indent="0">
              <a:lnSpc>
                <a:spcPts val="2000"/>
              </a:lnSpc>
              <a:spcBef>
                <a:spcPts val="0"/>
              </a:spcBef>
              <a:buNone/>
              <a:defRPr sz="1600">
                <a:latin typeface="TIM Sans" pitchFamily="2" charset="77"/>
              </a:defRPr>
            </a:lvl1pPr>
          </a:lstStyle>
          <a:p>
            <a:pPr lvl="0"/>
            <a:r>
              <a:rPr lang="it-IT" err="1"/>
              <a:t>Lorem</a:t>
            </a:r>
            <a:r>
              <a:rPr lang="it-IT"/>
              <a:t> </a:t>
            </a:r>
            <a:r>
              <a:rPr lang="it-IT" err="1"/>
              <a:t>ipsum</a:t>
            </a:r>
            <a:r>
              <a:rPr lang="it-IT"/>
              <a:t> </a:t>
            </a:r>
            <a:r>
              <a:rPr lang="it-IT" err="1"/>
              <a:t>amet</a:t>
            </a:r>
            <a:endParaRPr lang="it-IT"/>
          </a:p>
        </p:txBody>
      </p:sp>
      <p:sp>
        <p:nvSpPr>
          <p:cNvPr id="31" name="Segnaposto testo 9">
            <a:extLst>
              <a:ext uri="{FF2B5EF4-FFF2-40B4-BE49-F238E27FC236}">
                <a16:creationId xmlns:a16="http://schemas.microsoft.com/office/drawing/2014/main" id="{9F84AD4A-87DC-349D-8763-0A8CB122F73F}"/>
              </a:ext>
            </a:extLst>
          </p:cNvPr>
          <p:cNvSpPr>
            <a:spLocks noGrp="1"/>
          </p:cNvSpPr>
          <p:nvPr userDrawn="1">
            <p:ph type="body" sz="quarter" idx="27" hasCustomPrompt="1"/>
          </p:nvPr>
        </p:nvSpPr>
        <p:spPr>
          <a:xfrm>
            <a:off x="7179208" y="4108559"/>
            <a:ext cx="4523843" cy="405290"/>
          </a:xfrm>
          <a:prstGeom prst="rect">
            <a:avLst/>
          </a:prstGeom>
        </p:spPr>
        <p:txBody>
          <a:bodyPr lIns="0" tIns="0" rIns="0" bIns="0" anchor="t"/>
          <a:lstStyle>
            <a:lvl1pPr marL="0" indent="0">
              <a:lnSpc>
                <a:spcPts val="1600"/>
              </a:lnSpc>
              <a:spcBef>
                <a:spcPts val="0"/>
              </a:spcBef>
              <a:buNone/>
              <a:defRPr sz="1200" b="0" i="0">
                <a:latin typeface="TIM Sans Thin" pitchFamily="2" charset="77"/>
              </a:defRPr>
            </a:lvl1pPr>
          </a:lstStyle>
          <a:p>
            <a:pPr lvl="0"/>
            <a:r>
              <a:rPr lang="it-IT" err="1"/>
              <a:t>Lorem</a:t>
            </a:r>
            <a:r>
              <a:rPr lang="it-IT"/>
              <a:t> </a:t>
            </a:r>
            <a:r>
              <a:rPr lang="it-IT" err="1"/>
              <a:t>ipsum</a:t>
            </a:r>
            <a:r>
              <a:rPr lang="it-IT"/>
              <a:t> </a:t>
            </a:r>
            <a:r>
              <a:rPr lang="it-IT" err="1"/>
              <a:t>amet</a:t>
            </a:r>
            <a:endParaRPr lang="it-IT"/>
          </a:p>
          <a:p>
            <a:pPr lvl="0"/>
            <a:r>
              <a:rPr lang="it-IT"/>
              <a:t>Dolor </a:t>
            </a:r>
            <a:r>
              <a:rPr lang="it-IT" err="1"/>
              <a:t>sit</a:t>
            </a:r>
            <a:endParaRPr lang="it-IT"/>
          </a:p>
        </p:txBody>
      </p:sp>
      <p:sp>
        <p:nvSpPr>
          <p:cNvPr id="32" name="Segnaposto testo 9">
            <a:extLst>
              <a:ext uri="{FF2B5EF4-FFF2-40B4-BE49-F238E27FC236}">
                <a16:creationId xmlns:a16="http://schemas.microsoft.com/office/drawing/2014/main" id="{9A949FB8-510C-EE0A-E0D1-0BA5AF753EF9}"/>
              </a:ext>
            </a:extLst>
          </p:cNvPr>
          <p:cNvSpPr>
            <a:spLocks noGrp="1"/>
          </p:cNvSpPr>
          <p:nvPr userDrawn="1">
            <p:ph type="body" sz="quarter" idx="28" hasCustomPrompt="1"/>
          </p:nvPr>
        </p:nvSpPr>
        <p:spPr>
          <a:xfrm>
            <a:off x="7179208" y="4843301"/>
            <a:ext cx="4523843" cy="286758"/>
          </a:xfrm>
          <a:prstGeom prst="rect">
            <a:avLst/>
          </a:prstGeom>
        </p:spPr>
        <p:txBody>
          <a:bodyPr lIns="0" tIns="0" rIns="0" bIns="0" anchor="t"/>
          <a:lstStyle>
            <a:lvl1pPr marL="0" indent="0">
              <a:lnSpc>
                <a:spcPts val="2000"/>
              </a:lnSpc>
              <a:spcBef>
                <a:spcPts val="0"/>
              </a:spcBef>
              <a:buNone/>
              <a:defRPr sz="1600">
                <a:latin typeface="TIM Sans" pitchFamily="2" charset="77"/>
              </a:defRPr>
            </a:lvl1pPr>
          </a:lstStyle>
          <a:p>
            <a:pPr lvl="0"/>
            <a:r>
              <a:rPr lang="it-IT" err="1"/>
              <a:t>Lorem</a:t>
            </a:r>
            <a:r>
              <a:rPr lang="it-IT"/>
              <a:t> </a:t>
            </a:r>
            <a:r>
              <a:rPr lang="it-IT" err="1"/>
              <a:t>ipsum</a:t>
            </a:r>
            <a:r>
              <a:rPr lang="it-IT"/>
              <a:t> </a:t>
            </a:r>
            <a:r>
              <a:rPr lang="it-IT" err="1"/>
              <a:t>amet</a:t>
            </a:r>
            <a:endParaRPr lang="it-IT"/>
          </a:p>
        </p:txBody>
      </p:sp>
      <p:sp>
        <p:nvSpPr>
          <p:cNvPr id="33" name="Segnaposto testo 9">
            <a:extLst>
              <a:ext uri="{FF2B5EF4-FFF2-40B4-BE49-F238E27FC236}">
                <a16:creationId xmlns:a16="http://schemas.microsoft.com/office/drawing/2014/main" id="{70150546-AAEB-07B7-1604-A86C1D568063}"/>
              </a:ext>
            </a:extLst>
          </p:cNvPr>
          <p:cNvSpPr>
            <a:spLocks noGrp="1"/>
          </p:cNvSpPr>
          <p:nvPr userDrawn="1">
            <p:ph type="body" sz="quarter" idx="29" hasCustomPrompt="1"/>
          </p:nvPr>
        </p:nvSpPr>
        <p:spPr>
          <a:xfrm>
            <a:off x="7179208" y="5181967"/>
            <a:ext cx="4523843" cy="405290"/>
          </a:xfrm>
          <a:prstGeom prst="rect">
            <a:avLst/>
          </a:prstGeom>
        </p:spPr>
        <p:txBody>
          <a:bodyPr lIns="0" tIns="0" rIns="0" bIns="0" anchor="t"/>
          <a:lstStyle>
            <a:lvl1pPr marL="0" indent="0">
              <a:lnSpc>
                <a:spcPts val="1600"/>
              </a:lnSpc>
              <a:spcBef>
                <a:spcPts val="0"/>
              </a:spcBef>
              <a:buNone/>
              <a:defRPr sz="1200" b="0" i="0">
                <a:latin typeface="TIM Sans Thin" pitchFamily="2" charset="77"/>
              </a:defRPr>
            </a:lvl1pPr>
          </a:lstStyle>
          <a:p>
            <a:pPr lvl="0"/>
            <a:r>
              <a:rPr lang="it-IT" err="1"/>
              <a:t>Lorem</a:t>
            </a:r>
            <a:r>
              <a:rPr lang="it-IT"/>
              <a:t> </a:t>
            </a:r>
            <a:r>
              <a:rPr lang="it-IT" err="1"/>
              <a:t>ipsum</a:t>
            </a:r>
            <a:r>
              <a:rPr lang="it-IT"/>
              <a:t> </a:t>
            </a:r>
            <a:r>
              <a:rPr lang="it-IT" err="1"/>
              <a:t>amet</a:t>
            </a:r>
            <a:endParaRPr lang="it-IT"/>
          </a:p>
          <a:p>
            <a:pPr lvl="0"/>
            <a:r>
              <a:rPr lang="it-IT"/>
              <a:t>Dolor </a:t>
            </a:r>
            <a:r>
              <a:rPr lang="it-IT" err="1"/>
              <a:t>sit</a:t>
            </a:r>
            <a:endParaRPr lang="it-IT"/>
          </a:p>
        </p:txBody>
      </p:sp>
      <p:sp>
        <p:nvSpPr>
          <p:cNvPr id="35" name="Segnaposto testo 23">
            <a:extLst>
              <a:ext uri="{FF2B5EF4-FFF2-40B4-BE49-F238E27FC236}">
                <a16:creationId xmlns:a16="http://schemas.microsoft.com/office/drawing/2014/main" id="{A8AF135D-B334-5FD9-5FB2-1896F901EA21}"/>
              </a:ext>
            </a:extLst>
          </p:cNvPr>
          <p:cNvSpPr>
            <a:spLocks noGrp="1" noChangeAspect="1"/>
          </p:cNvSpPr>
          <p:nvPr userDrawn="1">
            <p:ph type="body" sz="quarter" idx="30" hasCustomPrompt="1"/>
          </p:nvPr>
        </p:nvSpPr>
        <p:spPr>
          <a:xfrm>
            <a:off x="6970112" y="2798555"/>
            <a:ext cx="108000" cy="108000"/>
          </a:xfrm>
          <a:prstGeom prst="ellipse">
            <a:avLst/>
          </a:prstGeom>
          <a:solidFill>
            <a:schemeClr val="tx1"/>
          </a:solidFill>
        </p:spPr>
        <p:txBody>
          <a:bodyPr/>
          <a:lstStyle>
            <a:lvl1pPr marL="0" indent="0">
              <a:buNone/>
              <a:defRPr/>
            </a:lvl1pPr>
          </a:lstStyle>
          <a:p>
            <a:pPr lvl="0"/>
            <a:r>
              <a:rPr lang="it-IT"/>
              <a:t> </a:t>
            </a:r>
          </a:p>
        </p:txBody>
      </p:sp>
      <p:sp>
        <p:nvSpPr>
          <p:cNvPr id="36" name="Segnaposto testo 23">
            <a:extLst>
              <a:ext uri="{FF2B5EF4-FFF2-40B4-BE49-F238E27FC236}">
                <a16:creationId xmlns:a16="http://schemas.microsoft.com/office/drawing/2014/main" id="{BB58B239-F12B-E7D3-E3A8-3D58054373B5}"/>
              </a:ext>
            </a:extLst>
          </p:cNvPr>
          <p:cNvSpPr>
            <a:spLocks noGrp="1" noChangeAspect="1"/>
          </p:cNvSpPr>
          <p:nvPr userDrawn="1">
            <p:ph type="body" sz="quarter" idx="31" hasCustomPrompt="1"/>
          </p:nvPr>
        </p:nvSpPr>
        <p:spPr>
          <a:xfrm>
            <a:off x="6970112" y="3861168"/>
            <a:ext cx="108000" cy="108000"/>
          </a:xfrm>
          <a:prstGeom prst="ellipse">
            <a:avLst/>
          </a:prstGeom>
          <a:solidFill>
            <a:schemeClr val="tx1"/>
          </a:solidFill>
        </p:spPr>
        <p:txBody>
          <a:bodyPr/>
          <a:lstStyle>
            <a:lvl1pPr marL="0" indent="0">
              <a:buNone/>
              <a:defRPr/>
            </a:lvl1pPr>
          </a:lstStyle>
          <a:p>
            <a:pPr lvl="0"/>
            <a:r>
              <a:rPr lang="it-IT"/>
              <a:t> </a:t>
            </a:r>
          </a:p>
        </p:txBody>
      </p:sp>
      <p:sp>
        <p:nvSpPr>
          <p:cNvPr id="37" name="Segnaposto testo 23">
            <a:extLst>
              <a:ext uri="{FF2B5EF4-FFF2-40B4-BE49-F238E27FC236}">
                <a16:creationId xmlns:a16="http://schemas.microsoft.com/office/drawing/2014/main" id="{1A1C54D1-E197-F879-B319-888EDE3073B9}"/>
              </a:ext>
            </a:extLst>
          </p:cNvPr>
          <p:cNvSpPr>
            <a:spLocks noGrp="1" noChangeAspect="1"/>
          </p:cNvSpPr>
          <p:nvPr userDrawn="1">
            <p:ph type="body" sz="quarter" idx="32" hasCustomPrompt="1"/>
          </p:nvPr>
        </p:nvSpPr>
        <p:spPr>
          <a:xfrm>
            <a:off x="6970112" y="4923782"/>
            <a:ext cx="108000" cy="108000"/>
          </a:xfrm>
          <a:prstGeom prst="ellipse">
            <a:avLst/>
          </a:prstGeom>
          <a:solidFill>
            <a:schemeClr val="tx1"/>
          </a:solidFill>
        </p:spPr>
        <p:txBody>
          <a:bodyPr/>
          <a:lstStyle>
            <a:lvl1pPr marL="0" indent="0">
              <a:buNone/>
              <a:defRPr/>
            </a:lvl1pPr>
          </a:lstStyle>
          <a:p>
            <a:pPr lvl="0"/>
            <a:r>
              <a:rPr lang="it-IT"/>
              <a:t> </a:t>
            </a:r>
          </a:p>
        </p:txBody>
      </p:sp>
    </p:spTree>
    <p:extLst>
      <p:ext uri="{BB962C8B-B14F-4D97-AF65-F5344CB8AC3E}">
        <p14:creationId xmlns:p14="http://schemas.microsoft.com/office/powerpoint/2010/main" val="515217325"/>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fondo_light_alt_Elenco">
    <p:spTree>
      <p:nvGrpSpPr>
        <p:cNvPr id="1" name=""/>
        <p:cNvGrpSpPr/>
        <p:nvPr/>
      </p:nvGrpSpPr>
      <p:grpSpPr>
        <a:xfrm>
          <a:off x="0" y="0"/>
          <a:ext cx="0" cy="0"/>
          <a:chOff x="0" y="0"/>
          <a:chExt cx="0" cy="0"/>
        </a:xfrm>
      </p:grpSpPr>
      <p:sp>
        <p:nvSpPr>
          <p:cNvPr id="2" name="Titolo 6">
            <a:extLst>
              <a:ext uri="{FF2B5EF4-FFF2-40B4-BE49-F238E27FC236}">
                <a16:creationId xmlns:a16="http://schemas.microsoft.com/office/drawing/2014/main" id="{6C4F91A7-EB28-5E44-321C-A71C20D63DCA}"/>
              </a:ext>
            </a:extLst>
          </p:cNvPr>
          <p:cNvSpPr>
            <a:spLocks noGrp="1"/>
          </p:cNvSpPr>
          <p:nvPr>
            <p:ph type="title" hasCustomPrompt="1"/>
          </p:nvPr>
        </p:nvSpPr>
        <p:spPr>
          <a:xfrm>
            <a:off x="407988" y="930167"/>
            <a:ext cx="5580062" cy="474122"/>
          </a:xfrm>
          <a:prstGeom prst="rect">
            <a:avLst/>
          </a:prstGeom>
        </p:spPr>
        <p:txBody>
          <a:bodyPr lIns="0"/>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3" name="Segnaposto testo 8">
            <a:extLst>
              <a:ext uri="{FF2B5EF4-FFF2-40B4-BE49-F238E27FC236}">
                <a16:creationId xmlns:a16="http://schemas.microsoft.com/office/drawing/2014/main" id="{2228DAEE-4C70-C55D-54BB-F7E9814EE03B}"/>
              </a:ext>
            </a:extLst>
          </p:cNvPr>
          <p:cNvSpPr>
            <a:spLocks noGrp="1"/>
          </p:cNvSpPr>
          <p:nvPr>
            <p:ph type="body" sz="quarter" idx="10" hasCustomPrompt="1"/>
          </p:nvPr>
        </p:nvSpPr>
        <p:spPr>
          <a:xfrm>
            <a:off x="407988" y="1422840"/>
            <a:ext cx="5514589" cy="353009"/>
          </a:xfrm>
          <a:prstGeom prst="rect">
            <a:avLst/>
          </a:prstGeom>
        </p:spPr>
        <p:txBody>
          <a:bodyPr lIns="0" anchor="b"/>
          <a:lstStyle>
            <a:lvl1pPr marL="0" indent="0" algn="l" defTabSz="914400" rtl="0" eaLnBrk="1" latinLnBrk="0" hangingPunct="1">
              <a:buNone/>
              <a:defRPr lang="it-IT" sz="1400" b="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6" name="Segnaposto testo 8">
            <a:extLst>
              <a:ext uri="{FF2B5EF4-FFF2-40B4-BE49-F238E27FC236}">
                <a16:creationId xmlns:a16="http://schemas.microsoft.com/office/drawing/2014/main" id="{C09676BB-E537-24F7-7D10-58CC9D84F807}"/>
              </a:ext>
            </a:extLst>
          </p:cNvPr>
          <p:cNvSpPr>
            <a:spLocks noGrp="1"/>
          </p:cNvSpPr>
          <p:nvPr>
            <p:ph type="body" sz="quarter" idx="11" hasCustomPrompt="1"/>
          </p:nvPr>
        </p:nvSpPr>
        <p:spPr>
          <a:xfrm>
            <a:off x="407987" y="2674250"/>
            <a:ext cx="5514589" cy="2967947"/>
          </a:xfrm>
          <a:prstGeom prst="rect">
            <a:avLst/>
          </a:prstGeom>
        </p:spPr>
        <p:txBody>
          <a:bodyPr lIns="0" anchor="t"/>
          <a:lstStyle>
            <a:lvl1pPr marL="228600" indent="-228600" algn="l" defTabSz="914400" rtl="0" eaLnBrk="1" latinLnBrk="0" hangingPunct="1">
              <a:spcBef>
                <a:spcPts val="1200"/>
              </a:spcBef>
              <a:buClr>
                <a:schemeClr val="accent5">
                  <a:lumMod val="90000"/>
                </a:schemeClr>
              </a:buClr>
              <a:buFont typeface="+mj-lt"/>
              <a:buAutoNum type="arabicPeriod"/>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Paragrafo</a:t>
            </a:r>
          </a:p>
        </p:txBody>
      </p:sp>
      <p:sp>
        <p:nvSpPr>
          <p:cNvPr id="9" name="Segnaposto testo 8">
            <a:extLst>
              <a:ext uri="{FF2B5EF4-FFF2-40B4-BE49-F238E27FC236}">
                <a16:creationId xmlns:a16="http://schemas.microsoft.com/office/drawing/2014/main" id="{C8B427D1-E599-FD53-4F67-B98C6A8D9533}"/>
              </a:ext>
            </a:extLst>
          </p:cNvPr>
          <p:cNvSpPr>
            <a:spLocks noGrp="1"/>
          </p:cNvSpPr>
          <p:nvPr>
            <p:ph type="body" sz="quarter" idx="12" hasCustomPrompt="1"/>
          </p:nvPr>
        </p:nvSpPr>
        <p:spPr>
          <a:xfrm>
            <a:off x="6157860" y="2295232"/>
            <a:ext cx="5514589" cy="353009"/>
          </a:xfrm>
          <a:prstGeom prst="rect">
            <a:avLst/>
          </a:prstGeom>
        </p:spPr>
        <p:txBody>
          <a:bodyPr lIns="0" anchor="b"/>
          <a:lstStyle>
            <a:lvl1pPr marL="0" indent="0" algn="l" defTabSz="914400" rtl="0" eaLnBrk="1" latinLnBrk="0" hangingPunct="1">
              <a:buNone/>
              <a:defRPr lang="it-IT" sz="1400" b="0" i="0" kern="1200" dirty="0">
                <a:solidFill>
                  <a:schemeClr val="tx1"/>
                </a:solidFill>
                <a:latin typeface="TIM Sans Light"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Titolo elenco</a:t>
            </a:r>
          </a:p>
        </p:txBody>
      </p:sp>
      <p:sp>
        <p:nvSpPr>
          <p:cNvPr id="10" name="Segnaposto testo 8">
            <a:extLst>
              <a:ext uri="{FF2B5EF4-FFF2-40B4-BE49-F238E27FC236}">
                <a16:creationId xmlns:a16="http://schemas.microsoft.com/office/drawing/2014/main" id="{30972B57-3753-6D91-9D13-B3753CF3DB06}"/>
              </a:ext>
            </a:extLst>
          </p:cNvPr>
          <p:cNvSpPr>
            <a:spLocks noGrp="1"/>
          </p:cNvSpPr>
          <p:nvPr>
            <p:ph type="body" sz="quarter" idx="13" hasCustomPrompt="1"/>
          </p:nvPr>
        </p:nvSpPr>
        <p:spPr>
          <a:xfrm>
            <a:off x="6157859" y="2809459"/>
            <a:ext cx="801741" cy="353009"/>
          </a:xfrm>
          <a:prstGeom prst="rect">
            <a:avLst/>
          </a:prstGeom>
        </p:spPr>
        <p:txBody>
          <a:bodyPr lIns="0" anchor="t"/>
          <a:lstStyle>
            <a:lvl1pPr marL="0" indent="0" algn="r" defTabSz="914400" rtl="0" eaLnBrk="1" latinLnBrk="0" hangingPunct="1">
              <a:buNone/>
              <a:defRPr lang="it-IT" sz="2800" kern="1200" dirty="0">
                <a:solidFill>
                  <a:schemeClr val="accent5"/>
                </a:solidFill>
                <a:latin typeface="TIM Sans Light"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01</a:t>
            </a:r>
          </a:p>
        </p:txBody>
      </p:sp>
      <p:sp>
        <p:nvSpPr>
          <p:cNvPr id="16" name="Segnaposto testo 8">
            <a:extLst>
              <a:ext uri="{FF2B5EF4-FFF2-40B4-BE49-F238E27FC236}">
                <a16:creationId xmlns:a16="http://schemas.microsoft.com/office/drawing/2014/main" id="{F7F1F861-373D-972C-4BC0-7739C9EE2081}"/>
              </a:ext>
            </a:extLst>
          </p:cNvPr>
          <p:cNvSpPr>
            <a:spLocks noGrp="1"/>
          </p:cNvSpPr>
          <p:nvPr>
            <p:ph type="body" sz="quarter" idx="14" hasCustomPrompt="1"/>
          </p:nvPr>
        </p:nvSpPr>
        <p:spPr>
          <a:xfrm>
            <a:off x="407988" y="2275247"/>
            <a:ext cx="5514589" cy="353009"/>
          </a:xfrm>
          <a:prstGeom prst="rect">
            <a:avLst/>
          </a:prstGeom>
        </p:spPr>
        <p:txBody>
          <a:bodyPr lIns="0" anchor="b"/>
          <a:lstStyle>
            <a:lvl1pPr marL="0" indent="0" algn="l" defTabSz="914400" rtl="0" eaLnBrk="1" latinLnBrk="0" hangingPunct="1">
              <a:buNone/>
              <a:defRPr lang="it-IT" sz="1400" b="0" i="0" kern="1200" dirty="0">
                <a:solidFill>
                  <a:schemeClr val="tx1"/>
                </a:solidFill>
                <a:latin typeface="TIM Sans Light"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Titolo elenco</a:t>
            </a:r>
          </a:p>
        </p:txBody>
      </p:sp>
      <p:sp>
        <p:nvSpPr>
          <p:cNvPr id="17" name="Segnaposto testo 8">
            <a:extLst>
              <a:ext uri="{FF2B5EF4-FFF2-40B4-BE49-F238E27FC236}">
                <a16:creationId xmlns:a16="http://schemas.microsoft.com/office/drawing/2014/main" id="{3535AE0F-3D5E-D2DE-97BA-C119009D3DFA}"/>
              </a:ext>
            </a:extLst>
          </p:cNvPr>
          <p:cNvSpPr>
            <a:spLocks noGrp="1"/>
          </p:cNvSpPr>
          <p:nvPr>
            <p:ph type="body" sz="quarter" idx="15" hasCustomPrompt="1"/>
          </p:nvPr>
        </p:nvSpPr>
        <p:spPr>
          <a:xfrm>
            <a:off x="7118755" y="2809459"/>
            <a:ext cx="4553694" cy="353009"/>
          </a:xfrm>
          <a:prstGeom prst="rect">
            <a:avLst/>
          </a:prstGeom>
        </p:spPr>
        <p:txBody>
          <a:bodyPr lIns="0" anchor="ctr"/>
          <a:lstStyle>
            <a:lvl1pPr marL="0" indent="0" algn="l" defTabSz="914400" rtl="0" eaLnBrk="1" latinLnBrk="0" hangingPunct="1">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
        <p:nvSpPr>
          <p:cNvPr id="18" name="Segnaposto testo 8">
            <a:extLst>
              <a:ext uri="{FF2B5EF4-FFF2-40B4-BE49-F238E27FC236}">
                <a16:creationId xmlns:a16="http://schemas.microsoft.com/office/drawing/2014/main" id="{92E2D3F3-E4A3-91F1-61C3-42011644CCE1}"/>
              </a:ext>
            </a:extLst>
          </p:cNvPr>
          <p:cNvSpPr>
            <a:spLocks noGrp="1"/>
          </p:cNvSpPr>
          <p:nvPr>
            <p:ph type="body" sz="quarter" idx="16" hasCustomPrompt="1"/>
          </p:nvPr>
        </p:nvSpPr>
        <p:spPr>
          <a:xfrm>
            <a:off x="6173357" y="3429391"/>
            <a:ext cx="801741" cy="353009"/>
          </a:xfrm>
          <a:prstGeom prst="rect">
            <a:avLst/>
          </a:prstGeom>
        </p:spPr>
        <p:txBody>
          <a:bodyPr lIns="0" anchor="t"/>
          <a:lstStyle>
            <a:lvl1pPr marL="0" indent="0" algn="r" defTabSz="914400" rtl="0" eaLnBrk="1" latinLnBrk="0" hangingPunct="1">
              <a:buNone/>
              <a:defRPr lang="it-IT" sz="2800" kern="1200" dirty="0">
                <a:solidFill>
                  <a:schemeClr val="accent5"/>
                </a:solidFill>
                <a:latin typeface="TIM Sans Light"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02</a:t>
            </a:r>
          </a:p>
        </p:txBody>
      </p:sp>
      <p:sp>
        <p:nvSpPr>
          <p:cNvPr id="19" name="Segnaposto testo 8">
            <a:extLst>
              <a:ext uri="{FF2B5EF4-FFF2-40B4-BE49-F238E27FC236}">
                <a16:creationId xmlns:a16="http://schemas.microsoft.com/office/drawing/2014/main" id="{7A511F81-9612-8BE4-57DA-948A75B39A7C}"/>
              </a:ext>
            </a:extLst>
          </p:cNvPr>
          <p:cNvSpPr>
            <a:spLocks noGrp="1"/>
          </p:cNvSpPr>
          <p:nvPr>
            <p:ph type="body" sz="quarter" idx="17" hasCustomPrompt="1"/>
          </p:nvPr>
        </p:nvSpPr>
        <p:spPr>
          <a:xfrm>
            <a:off x="7134253" y="3429391"/>
            <a:ext cx="4553694" cy="353009"/>
          </a:xfrm>
          <a:prstGeom prst="rect">
            <a:avLst/>
          </a:prstGeom>
        </p:spPr>
        <p:txBody>
          <a:bodyPr lIns="0" anchor="ctr"/>
          <a:lstStyle>
            <a:lvl1pPr marL="0" indent="0" algn="l" defTabSz="914400" rtl="0" eaLnBrk="1" latinLnBrk="0" hangingPunct="1">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
        <p:nvSpPr>
          <p:cNvPr id="20" name="Segnaposto testo 8">
            <a:extLst>
              <a:ext uri="{FF2B5EF4-FFF2-40B4-BE49-F238E27FC236}">
                <a16:creationId xmlns:a16="http://schemas.microsoft.com/office/drawing/2014/main" id="{F46638CF-76A4-0D54-EC30-71C38897B9D8}"/>
              </a:ext>
            </a:extLst>
          </p:cNvPr>
          <p:cNvSpPr>
            <a:spLocks noGrp="1"/>
          </p:cNvSpPr>
          <p:nvPr>
            <p:ph type="body" sz="quarter" idx="18" hasCustomPrompt="1"/>
          </p:nvPr>
        </p:nvSpPr>
        <p:spPr>
          <a:xfrm>
            <a:off x="6142361" y="4049324"/>
            <a:ext cx="801741" cy="353009"/>
          </a:xfrm>
          <a:prstGeom prst="rect">
            <a:avLst/>
          </a:prstGeom>
        </p:spPr>
        <p:txBody>
          <a:bodyPr lIns="0" anchor="t"/>
          <a:lstStyle>
            <a:lvl1pPr marL="0" indent="0" algn="r" defTabSz="914400" rtl="0" eaLnBrk="1" latinLnBrk="0" hangingPunct="1">
              <a:buNone/>
              <a:defRPr lang="it-IT" sz="2800" kern="1200" dirty="0">
                <a:solidFill>
                  <a:schemeClr val="accent5"/>
                </a:solidFill>
                <a:latin typeface="TIM Sans Light"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03</a:t>
            </a:r>
          </a:p>
        </p:txBody>
      </p:sp>
      <p:sp>
        <p:nvSpPr>
          <p:cNvPr id="21" name="Segnaposto testo 8">
            <a:extLst>
              <a:ext uri="{FF2B5EF4-FFF2-40B4-BE49-F238E27FC236}">
                <a16:creationId xmlns:a16="http://schemas.microsoft.com/office/drawing/2014/main" id="{E8ACD2AC-98FA-DFD9-604C-BF78FA878B4E}"/>
              </a:ext>
            </a:extLst>
          </p:cNvPr>
          <p:cNvSpPr>
            <a:spLocks noGrp="1"/>
          </p:cNvSpPr>
          <p:nvPr>
            <p:ph type="body" sz="quarter" idx="19" hasCustomPrompt="1"/>
          </p:nvPr>
        </p:nvSpPr>
        <p:spPr>
          <a:xfrm>
            <a:off x="7103257" y="4049324"/>
            <a:ext cx="4553694" cy="353009"/>
          </a:xfrm>
          <a:prstGeom prst="rect">
            <a:avLst/>
          </a:prstGeom>
        </p:spPr>
        <p:txBody>
          <a:bodyPr lIns="0" anchor="ctr"/>
          <a:lstStyle>
            <a:lvl1pPr marL="0" indent="0" algn="l" defTabSz="914400" rtl="0" eaLnBrk="1" latinLnBrk="0" hangingPunct="1">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
        <p:nvSpPr>
          <p:cNvPr id="22" name="Segnaposto testo 8">
            <a:extLst>
              <a:ext uri="{FF2B5EF4-FFF2-40B4-BE49-F238E27FC236}">
                <a16:creationId xmlns:a16="http://schemas.microsoft.com/office/drawing/2014/main" id="{02D7B9C6-4861-1DD9-0DEE-2EFD4692CF53}"/>
              </a:ext>
            </a:extLst>
          </p:cNvPr>
          <p:cNvSpPr>
            <a:spLocks noGrp="1"/>
          </p:cNvSpPr>
          <p:nvPr>
            <p:ph type="body" sz="quarter" idx="20" hasCustomPrompt="1"/>
          </p:nvPr>
        </p:nvSpPr>
        <p:spPr>
          <a:xfrm>
            <a:off x="6142361" y="4669257"/>
            <a:ext cx="801741" cy="353009"/>
          </a:xfrm>
          <a:prstGeom prst="rect">
            <a:avLst/>
          </a:prstGeom>
        </p:spPr>
        <p:txBody>
          <a:bodyPr lIns="0" anchor="t"/>
          <a:lstStyle>
            <a:lvl1pPr marL="0" indent="0" algn="r" defTabSz="914400" rtl="0" eaLnBrk="1" latinLnBrk="0" hangingPunct="1">
              <a:buNone/>
              <a:defRPr lang="it-IT" sz="2800" kern="1200" dirty="0">
                <a:solidFill>
                  <a:schemeClr val="accent5"/>
                </a:solidFill>
                <a:latin typeface="TIM Sans Light"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04</a:t>
            </a:r>
          </a:p>
        </p:txBody>
      </p:sp>
      <p:sp>
        <p:nvSpPr>
          <p:cNvPr id="23" name="Segnaposto testo 8">
            <a:extLst>
              <a:ext uri="{FF2B5EF4-FFF2-40B4-BE49-F238E27FC236}">
                <a16:creationId xmlns:a16="http://schemas.microsoft.com/office/drawing/2014/main" id="{1E6DCFF6-9621-9AC9-1FAE-B884FB286EE6}"/>
              </a:ext>
            </a:extLst>
          </p:cNvPr>
          <p:cNvSpPr>
            <a:spLocks noGrp="1"/>
          </p:cNvSpPr>
          <p:nvPr>
            <p:ph type="body" sz="quarter" idx="21" hasCustomPrompt="1"/>
          </p:nvPr>
        </p:nvSpPr>
        <p:spPr>
          <a:xfrm>
            <a:off x="7103257" y="4669257"/>
            <a:ext cx="4553694" cy="353009"/>
          </a:xfrm>
          <a:prstGeom prst="rect">
            <a:avLst/>
          </a:prstGeom>
        </p:spPr>
        <p:txBody>
          <a:bodyPr lIns="0" anchor="ctr"/>
          <a:lstStyle>
            <a:lvl1pPr marL="0" indent="0" algn="l" defTabSz="914400" rtl="0" eaLnBrk="1" latinLnBrk="0" hangingPunct="1">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
        <p:nvSpPr>
          <p:cNvPr id="24" name="Segnaposto testo 8">
            <a:extLst>
              <a:ext uri="{FF2B5EF4-FFF2-40B4-BE49-F238E27FC236}">
                <a16:creationId xmlns:a16="http://schemas.microsoft.com/office/drawing/2014/main" id="{5DB0E9F5-E5AD-5878-EDC2-D6F1DA3FF163}"/>
              </a:ext>
            </a:extLst>
          </p:cNvPr>
          <p:cNvSpPr>
            <a:spLocks noGrp="1"/>
          </p:cNvSpPr>
          <p:nvPr>
            <p:ph type="body" sz="quarter" idx="22" hasCustomPrompt="1"/>
          </p:nvPr>
        </p:nvSpPr>
        <p:spPr>
          <a:xfrm>
            <a:off x="6142361" y="5289189"/>
            <a:ext cx="801741" cy="353009"/>
          </a:xfrm>
          <a:prstGeom prst="rect">
            <a:avLst/>
          </a:prstGeom>
        </p:spPr>
        <p:txBody>
          <a:bodyPr lIns="0" anchor="t"/>
          <a:lstStyle>
            <a:lvl1pPr marL="0" indent="0" algn="r" defTabSz="914400" rtl="0" eaLnBrk="1" latinLnBrk="0" hangingPunct="1">
              <a:buNone/>
              <a:defRPr lang="it-IT" sz="2800" kern="1200" dirty="0">
                <a:solidFill>
                  <a:schemeClr val="accent5"/>
                </a:solidFill>
                <a:latin typeface="TIM Sans Light"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05</a:t>
            </a:r>
          </a:p>
        </p:txBody>
      </p:sp>
      <p:sp>
        <p:nvSpPr>
          <p:cNvPr id="25" name="Segnaposto testo 8">
            <a:extLst>
              <a:ext uri="{FF2B5EF4-FFF2-40B4-BE49-F238E27FC236}">
                <a16:creationId xmlns:a16="http://schemas.microsoft.com/office/drawing/2014/main" id="{ADB4B45E-AA1A-6146-A0C9-DA35DB0BFA02}"/>
              </a:ext>
            </a:extLst>
          </p:cNvPr>
          <p:cNvSpPr>
            <a:spLocks noGrp="1"/>
          </p:cNvSpPr>
          <p:nvPr>
            <p:ph type="body" sz="quarter" idx="23" hasCustomPrompt="1"/>
          </p:nvPr>
        </p:nvSpPr>
        <p:spPr>
          <a:xfrm>
            <a:off x="7103257" y="5289189"/>
            <a:ext cx="4553694" cy="353009"/>
          </a:xfrm>
          <a:prstGeom prst="rect">
            <a:avLst/>
          </a:prstGeom>
        </p:spPr>
        <p:txBody>
          <a:bodyPr lIns="0" anchor="ctr"/>
          <a:lstStyle>
            <a:lvl1pPr marL="0" indent="0" algn="l" defTabSz="914400" rtl="0" eaLnBrk="1" latinLnBrk="0" hangingPunct="1">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Tree>
    <p:extLst>
      <p:ext uri="{BB962C8B-B14F-4D97-AF65-F5344CB8AC3E}">
        <p14:creationId xmlns:p14="http://schemas.microsoft.com/office/powerpoint/2010/main" val="1062037113"/>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terna - Titolo + Tre colonne">
    <p:spTree>
      <p:nvGrpSpPr>
        <p:cNvPr id="1" name=""/>
        <p:cNvGrpSpPr/>
        <p:nvPr/>
      </p:nvGrpSpPr>
      <p:grpSpPr>
        <a:xfrm>
          <a:off x="0" y="0"/>
          <a:ext cx="0" cy="0"/>
          <a:chOff x="0" y="0"/>
          <a:chExt cx="0" cy="0"/>
        </a:xfrm>
      </p:grpSpPr>
      <p:sp>
        <p:nvSpPr>
          <p:cNvPr id="2" name="Titolo 6">
            <a:extLst>
              <a:ext uri="{FF2B5EF4-FFF2-40B4-BE49-F238E27FC236}">
                <a16:creationId xmlns:a16="http://schemas.microsoft.com/office/drawing/2014/main" id="{6C4F91A7-EB28-5E44-321C-A71C20D63DCA}"/>
              </a:ext>
            </a:extLst>
          </p:cNvPr>
          <p:cNvSpPr>
            <a:spLocks noGrp="1"/>
          </p:cNvSpPr>
          <p:nvPr>
            <p:ph type="title" hasCustomPrompt="1"/>
          </p:nvPr>
        </p:nvSpPr>
        <p:spPr>
          <a:xfrm>
            <a:off x="407988" y="1299887"/>
            <a:ext cx="11264460" cy="969335"/>
          </a:xfrm>
          <a:prstGeom prst="rect">
            <a:avLst/>
          </a:prstGeom>
        </p:spPr>
        <p:txBody>
          <a:bodyPr lIns="0"/>
          <a:lstStyle>
            <a:lvl1pPr marL="0" algn="l" defTabSz="914400" rtl="0" eaLnBrk="1" latinLnBrk="0" hangingPunct="1">
              <a:defRPr lang="it-IT" sz="5000" b="0" i="0" kern="1200" dirty="0">
                <a:solidFill>
                  <a:schemeClr val="tx1"/>
                </a:solidFill>
                <a:latin typeface="TIM Sans" pitchFamily="2" charset="77"/>
                <a:ea typeface="+mn-ea"/>
                <a:cs typeface="+mn-cs"/>
              </a:defRPr>
            </a:lvl1pPr>
          </a:lstStyle>
          <a:p>
            <a:r>
              <a:rPr lang="it-IT"/>
              <a:t>Titolo</a:t>
            </a:r>
          </a:p>
        </p:txBody>
      </p:sp>
      <p:sp>
        <p:nvSpPr>
          <p:cNvPr id="3" name="Segnaposto testo 8">
            <a:extLst>
              <a:ext uri="{FF2B5EF4-FFF2-40B4-BE49-F238E27FC236}">
                <a16:creationId xmlns:a16="http://schemas.microsoft.com/office/drawing/2014/main" id="{2228DAEE-4C70-C55D-54BB-F7E9814EE03B}"/>
              </a:ext>
            </a:extLst>
          </p:cNvPr>
          <p:cNvSpPr>
            <a:spLocks noGrp="1"/>
          </p:cNvSpPr>
          <p:nvPr>
            <p:ph type="body" sz="quarter" idx="10" hasCustomPrompt="1"/>
          </p:nvPr>
        </p:nvSpPr>
        <p:spPr>
          <a:xfrm>
            <a:off x="407989" y="2295232"/>
            <a:ext cx="2750012" cy="353009"/>
          </a:xfrm>
          <a:prstGeom prst="rect">
            <a:avLst/>
          </a:prstGeom>
        </p:spPr>
        <p:txBody>
          <a:bodyPr lIns="0" anchor="b"/>
          <a:lstStyle>
            <a:lvl1pPr marL="0" indent="0" algn="l" defTabSz="914400" rtl="0" eaLnBrk="1" latinLnBrk="0" hangingPunct="1">
              <a:buNone/>
              <a:defRPr lang="it-IT" sz="1400" b="0" i="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6" name="Segnaposto testo 8">
            <a:extLst>
              <a:ext uri="{FF2B5EF4-FFF2-40B4-BE49-F238E27FC236}">
                <a16:creationId xmlns:a16="http://schemas.microsoft.com/office/drawing/2014/main" id="{C09676BB-E537-24F7-7D10-58CC9D84F807}"/>
              </a:ext>
            </a:extLst>
          </p:cNvPr>
          <p:cNvSpPr>
            <a:spLocks noGrp="1"/>
          </p:cNvSpPr>
          <p:nvPr>
            <p:ph type="body" sz="quarter" idx="11" hasCustomPrompt="1"/>
          </p:nvPr>
        </p:nvSpPr>
        <p:spPr>
          <a:xfrm>
            <a:off x="407988" y="2674251"/>
            <a:ext cx="2750012" cy="2910920"/>
          </a:xfrm>
          <a:prstGeom prst="rect">
            <a:avLst/>
          </a:prstGeom>
        </p:spPr>
        <p:txBody>
          <a:bodyPr lIns="0" anchor="t"/>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Paragrafo</a:t>
            </a:r>
          </a:p>
        </p:txBody>
      </p:sp>
      <p:sp>
        <p:nvSpPr>
          <p:cNvPr id="8" name="Segnaposto testo 8">
            <a:extLst>
              <a:ext uri="{FF2B5EF4-FFF2-40B4-BE49-F238E27FC236}">
                <a16:creationId xmlns:a16="http://schemas.microsoft.com/office/drawing/2014/main" id="{6C2CBC57-4E93-9E49-65BF-4A62BEDDAED5}"/>
              </a:ext>
            </a:extLst>
          </p:cNvPr>
          <p:cNvSpPr>
            <a:spLocks noGrp="1"/>
          </p:cNvSpPr>
          <p:nvPr>
            <p:ph type="body" sz="quarter" idx="12" hasCustomPrompt="1"/>
          </p:nvPr>
        </p:nvSpPr>
        <p:spPr>
          <a:xfrm>
            <a:off x="4282565" y="2295232"/>
            <a:ext cx="2750012" cy="353009"/>
          </a:xfrm>
          <a:prstGeom prst="rect">
            <a:avLst/>
          </a:prstGeom>
        </p:spPr>
        <p:txBody>
          <a:bodyPr lIns="0" anchor="b"/>
          <a:lstStyle>
            <a:lvl1pPr marL="0" indent="0" algn="l" defTabSz="914400" rtl="0" eaLnBrk="1" latinLnBrk="0" hangingPunct="1">
              <a:buNone/>
              <a:defRPr lang="it-IT" sz="1400" b="0" i="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11" name="Segnaposto testo 8">
            <a:extLst>
              <a:ext uri="{FF2B5EF4-FFF2-40B4-BE49-F238E27FC236}">
                <a16:creationId xmlns:a16="http://schemas.microsoft.com/office/drawing/2014/main" id="{FB4345FD-2F2E-5C62-DACB-44AD677E37E6}"/>
              </a:ext>
            </a:extLst>
          </p:cNvPr>
          <p:cNvSpPr>
            <a:spLocks noGrp="1"/>
          </p:cNvSpPr>
          <p:nvPr>
            <p:ph type="body" sz="quarter" idx="13" hasCustomPrompt="1"/>
          </p:nvPr>
        </p:nvSpPr>
        <p:spPr>
          <a:xfrm>
            <a:off x="4282564" y="2674251"/>
            <a:ext cx="2750012" cy="2910920"/>
          </a:xfrm>
          <a:prstGeom prst="rect">
            <a:avLst/>
          </a:prstGeom>
        </p:spPr>
        <p:txBody>
          <a:bodyPr lIns="0" anchor="t"/>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Paragrafo</a:t>
            </a:r>
          </a:p>
        </p:txBody>
      </p:sp>
      <p:sp>
        <p:nvSpPr>
          <p:cNvPr id="12" name="Segnaposto testo 8">
            <a:extLst>
              <a:ext uri="{FF2B5EF4-FFF2-40B4-BE49-F238E27FC236}">
                <a16:creationId xmlns:a16="http://schemas.microsoft.com/office/drawing/2014/main" id="{57FEF8A6-F474-2C08-2A11-9D30CB47271B}"/>
              </a:ext>
            </a:extLst>
          </p:cNvPr>
          <p:cNvSpPr>
            <a:spLocks noGrp="1"/>
          </p:cNvSpPr>
          <p:nvPr>
            <p:ph type="body" sz="quarter" idx="14" hasCustomPrompt="1"/>
          </p:nvPr>
        </p:nvSpPr>
        <p:spPr>
          <a:xfrm>
            <a:off x="8079649" y="2295232"/>
            <a:ext cx="2750012" cy="353009"/>
          </a:xfrm>
          <a:prstGeom prst="rect">
            <a:avLst/>
          </a:prstGeom>
        </p:spPr>
        <p:txBody>
          <a:bodyPr lIns="0" anchor="b"/>
          <a:lstStyle>
            <a:lvl1pPr marL="0" indent="0" algn="l" defTabSz="914400" rtl="0" eaLnBrk="1" latinLnBrk="0" hangingPunct="1">
              <a:buNone/>
              <a:defRPr lang="it-IT" sz="1400" b="0" i="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13" name="Segnaposto testo 8">
            <a:extLst>
              <a:ext uri="{FF2B5EF4-FFF2-40B4-BE49-F238E27FC236}">
                <a16:creationId xmlns:a16="http://schemas.microsoft.com/office/drawing/2014/main" id="{C9D8B66B-F25C-D772-4DF6-039ED2518FA7}"/>
              </a:ext>
            </a:extLst>
          </p:cNvPr>
          <p:cNvSpPr>
            <a:spLocks noGrp="1"/>
          </p:cNvSpPr>
          <p:nvPr>
            <p:ph type="body" sz="quarter" idx="15" hasCustomPrompt="1"/>
          </p:nvPr>
        </p:nvSpPr>
        <p:spPr>
          <a:xfrm>
            <a:off x="8079648" y="2674251"/>
            <a:ext cx="2750012" cy="2910920"/>
          </a:xfrm>
          <a:prstGeom prst="rect">
            <a:avLst/>
          </a:prstGeom>
        </p:spPr>
        <p:txBody>
          <a:bodyPr lIns="0" anchor="t"/>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Paragrafo</a:t>
            </a:r>
          </a:p>
        </p:txBody>
      </p:sp>
    </p:spTree>
    <p:extLst>
      <p:ext uri="{BB962C8B-B14F-4D97-AF65-F5344CB8AC3E}">
        <p14:creationId xmlns:p14="http://schemas.microsoft.com/office/powerpoint/2010/main" val="978665349"/>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terna - Elenco + Icone">
    <p:spTree>
      <p:nvGrpSpPr>
        <p:cNvPr id="1" name=""/>
        <p:cNvGrpSpPr/>
        <p:nvPr/>
      </p:nvGrpSpPr>
      <p:grpSpPr>
        <a:xfrm>
          <a:off x="0" y="0"/>
          <a:ext cx="0" cy="0"/>
          <a:chOff x="0" y="0"/>
          <a:chExt cx="0" cy="0"/>
        </a:xfrm>
      </p:grpSpPr>
      <p:sp>
        <p:nvSpPr>
          <p:cNvPr id="2" name="Titolo 6">
            <a:extLst>
              <a:ext uri="{FF2B5EF4-FFF2-40B4-BE49-F238E27FC236}">
                <a16:creationId xmlns:a16="http://schemas.microsoft.com/office/drawing/2014/main" id="{6C4F91A7-EB28-5E44-321C-A71C20D63DCA}"/>
              </a:ext>
            </a:extLst>
          </p:cNvPr>
          <p:cNvSpPr>
            <a:spLocks noGrp="1"/>
          </p:cNvSpPr>
          <p:nvPr>
            <p:ph type="title" hasCustomPrompt="1"/>
          </p:nvPr>
        </p:nvSpPr>
        <p:spPr>
          <a:xfrm>
            <a:off x="1392358" y="771705"/>
            <a:ext cx="9420104" cy="1010600"/>
          </a:xfrm>
          <a:prstGeom prst="rect">
            <a:avLst/>
          </a:prstGeom>
        </p:spPr>
        <p:txBody>
          <a:bodyPr lIns="0" anchor="b"/>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3" name="Segnaposto testo 8">
            <a:extLst>
              <a:ext uri="{FF2B5EF4-FFF2-40B4-BE49-F238E27FC236}">
                <a16:creationId xmlns:a16="http://schemas.microsoft.com/office/drawing/2014/main" id="{2228DAEE-4C70-C55D-54BB-F7E9814EE03B}"/>
              </a:ext>
            </a:extLst>
          </p:cNvPr>
          <p:cNvSpPr>
            <a:spLocks noGrp="1"/>
          </p:cNvSpPr>
          <p:nvPr>
            <p:ph type="body" sz="quarter" idx="10" hasCustomPrompt="1"/>
          </p:nvPr>
        </p:nvSpPr>
        <p:spPr>
          <a:xfrm>
            <a:off x="2326323" y="2416911"/>
            <a:ext cx="8486296" cy="443790"/>
          </a:xfrm>
          <a:prstGeom prst="rect">
            <a:avLst/>
          </a:prstGeom>
        </p:spPr>
        <p:txBody>
          <a:bodyPr lIns="0" tIns="0" rIns="0" bIns="72000" anchor="b"/>
          <a:lstStyle>
            <a:lvl1pPr marL="0" indent="0" algn="l" defTabSz="914400" rtl="0" eaLnBrk="1" latinLnBrk="0" hangingPunct="1">
              <a:buNone/>
              <a:defRPr lang="it-IT" sz="140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Titolo punto</a:t>
            </a:r>
          </a:p>
        </p:txBody>
      </p:sp>
      <p:sp>
        <p:nvSpPr>
          <p:cNvPr id="21" name="Segnaposto testo 8">
            <a:extLst>
              <a:ext uri="{FF2B5EF4-FFF2-40B4-BE49-F238E27FC236}">
                <a16:creationId xmlns:a16="http://schemas.microsoft.com/office/drawing/2014/main" id="{271513B3-CE77-BCFD-670A-5290D4D7E5F8}"/>
              </a:ext>
            </a:extLst>
          </p:cNvPr>
          <p:cNvSpPr>
            <a:spLocks noGrp="1"/>
          </p:cNvSpPr>
          <p:nvPr>
            <p:ph type="body" sz="quarter" idx="13" hasCustomPrompt="1"/>
          </p:nvPr>
        </p:nvSpPr>
        <p:spPr>
          <a:xfrm>
            <a:off x="2326323" y="3487162"/>
            <a:ext cx="8486296" cy="443790"/>
          </a:xfrm>
          <a:prstGeom prst="rect">
            <a:avLst/>
          </a:prstGeom>
        </p:spPr>
        <p:txBody>
          <a:bodyPr lIns="0" tIns="0" rIns="0" bIns="72000" anchor="b"/>
          <a:lstStyle>
            <a:lvl1pPr marL="0" indent="0" algn="l" defTabSz="914400" rtl="0" eaLnBrk="1" latinLnBrk="0" hangingPunct="1">
              <a:buNone/>
              <a:defRPr lang="it-IT" sz="140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Titolo punto</a:t>
            </a:r>
          </a:p>
        </p:txBody>
      </p:sp>
      <p:sp>
        <p:nvSpPr>
          <p:cNvPr id="24" name="Segnaposto testo 8">
            <a:extLst>
              <a:ext uri="{FF2B5EF4-FFF2-40B4-BE49-F238E27FC236}">
                <a16:creationId xmlns:a16="http://schemas.microsoft.com/office/drawing/2014/main" id="{19C681B2-21B6-E506-F55B-6CF5A09CCBE4}"/>
              </a:ext>
            </a:extLst>
          </p:cNvPr>
          <p:cNvSpPr>
            <a:spLocks noGrp="1"/>
          </p:cNvSpPr>
          <p:nvPr>
            <p:ph type="body" sz="quarter" idx="16" hasCustomPrompt="1"/>
          </p:nvPr>
        </p:nvSpPr>
        <p:spPr>
          <a:xfrm>
            <a:off x="2326323" y="4618434"/>
            <a:ext cx="8486296" cy="443790"/>
          </a:xfrm>
          <a:prstGeom prst="rect">
            <a:avLst/>
          </a:prstGeom>
        </p:spPr>
        <p:txBody>
          <a:bodyPr lIns="0" tIns="0" rIns="0" bIns="72000" anchor="b"/>
          <a:lstStyle>
            <a:lvl1pPr marL="0" indent="0" algn="l" defTabSz="914400" rtl="0" eaLnBrk="1" latinLnBrk="0" hangingPunct="1">
              <a:buNone/>
              <a:defRPr lang="it-IT" sz="140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Titolo punto</a:t>
            </a:r>
          </a:p>
        </p:txBody>
      </p:sp>
      <p:sp>
        <p:nvSpPr>
          <p:cNvPr id="5" name="Segnaposto testo 13">
            <a:extLst>
              <a:ext uri="{FF2B5EF4-FFF2-40B4-BE49-F238E27FC236}">
                <a16:creationId xmlns:a16="http://schemas.microsoft.com/office/drawing/2014/main" id="{227307C0-9086-0E10-B952-27239B76B4A6}"/>
              </a:ext>
            </a:extLst>
          </p:cNvPr>
          <p:cNvSpPr>
            <a:spLocks noGrp="1"/>
          </p:cNvSpPr>
          <p:nvPr>
            <p:ph type="body" sz="quarter" idx="19" hasCustomPrompt="1"/>
          </p:nvPr>
        </p:nvSpPr>
        <p:spPr>
          <a:xfrm>
            <a:off x="1392358" y="1811611"/>
            <a:ext cx="9435095" cy="481316"/>
          </a:xfrm>
          <a:prstGeom prst="rect">
            <a:avLst/>
          </a:prstGeom>
        </p:spPr>
        <p:txBody>
          <a:bodyPr lIns="0" tIns="0"/>
          <a:lstStyle>
            <a:lvl1pPr marL="0" indent="0" algn="l" defTabSz="914400" rtl="0" eaLnBrk="1" latinLnBrk="0" hangingPunct="1">
              <a:lnSpc>
                <a:spcPct val="150000"/>
              </a:lnSpc>
              <a:buNone/>
              <a:defRPr lang="it-IT" sz="1400" b="0" i="0" kern="1200" dirty="0" smtClean="0">
                <a:solidFill>
                  <a:schemeClr val="tx1"/>
                </a:solidFill>
                <a:latin typeface="TIM Sans Light"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a:t>
            </a:r>
            <a:r>
              <a:rPr lang="it-IT" err="1"/>
              <a:t>dolor</a:t>
            </a:r>
            <a:r>
              <a:rPr lang="it-IT"/>
              <a:t> </a:t>
            </a:r>
            <a:r>
              <a:rPr lang="it-IT" err="1"/>
              <a:t>sit</a:t>
            </a:r>
            <a:r>
              <a:rPr lang="it-IT"/>
              <a:t> </a:t>
            </a:r>
            <a:r>
              <a:rPr lang="it-IT" err="1"/>
              <a:t>amet</a:t>
            </a:r>
            <a:endParaRPr lang="it-IT"/>
          </a:p>
        </p:txBody>
      </p:sp>
      <p:sp>
        <p:nvSpPr>
          <p:cNvPr id="7" name="Segnaposto testo 8">
            <a:extLst>
              <a:ext uri="{FF2B5EF4-FFF2-40B4-BE49-F238E27FC236}">
                <a16:creationId xmlns:a16="http://schemas.microsoft.com/office/drawing/2014/main" id="{2489893B-4353-39F5-92C1-32B72B284496}"/>
              </a:ext>
            </a:extLst>
          </p:cNvPr>
          <p:cNvSpPr>
            <a:spLocks noGrp="1"/>
          </p:cNvSpPr>
          <p:nvPr>
            <p:ph type="body" sz="quarter" idx="21" hasCustomPrompt="1"/>
          </p:nvPr>
        </p:nvSpPr>
        <p:spPr>
          <a:xfrm>
            <a:off x="2326324" y="2845438"/>
            <a:ext cx="8501130" cy="533003"/>
          </a:xfrm>
          <a:prstGeom prst="rect">
            <a:avLst/>
          </a:prstGeom>
        </p:spPr>
        <p:txBody>
          <a:bodyPr lIns="0" tIns="0" rIns="0" bIns="72000" anchor="t"/>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
        <p:nvSpPr>
          <p:cNvPr id="12" name="Segnaposto testo 8">
            <a:extLst>
              <a:ext uri="{FF2B5EF4-FFF2-40B4-BE49-F238E27FC236}">
                <a16:creationId xmlns:a16="http://schemas.microsoft.com/office/drawing/2014/main" id="{FC377753-93C9-1B98-D8FF-F14C66B8E20E}"/>
              </a:ext>
            </a:extLst>
          </p:cNvPr>
          <p:cNvSpPr>
            <a:spLocks noGrp="1"/>
          </p:cNvSpPr>
          <p:nvPr>
            <p:ph type="body" sz="quarter" idx="22" hasCustomPrompt="1"/>
          </p:nvPr>
        </p:nvSpPr>
        <p:spPr>
          <a:xfrm>
            <a:off x="2326324" y="3915689"/>
            <a:ext cx="8501130" cy="533003"/>
          </a:xfrm>
          <a:prstGeom prst="rect">
            <a:avLst/>
          </a:prstGeom>
        </p:spPr>
        <p:txBody>
          <a:bodyPr lIns="0" tIns="0" rIns="0" bIns="72000" anchor="t"/>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
        <p:nvSpPr>
          <p:cNvPr id="13" name="Segnaposto testo 8">
            <a:extLst>
              <a:ext uri="{FF2B5EF4-FFF2-40B4-BE49-F238E27FC236}">
                <a16:creationId xmlns:a16="http://schemas.microsoft.com/office/drawing/2014/main" id="{68F3DE15-DE1D-A721-8323-33511A544C69}"/>
              </a:ext>
            </a:extLst>
          </p:cNvPr>
          <p:cNvSpPr>
            <a:spLocks noGrp="1"/>
          </p:cNvSpPr>
          <p:nvPr>
            <p:ph type="body" sz="quarter" idx="23" hasCustomPrompt="1"/>
          </p:nvPr>
        </p:nvSpPr>
        <p:spPr>
          <a:xfrm>
            <a:off x="2326324" y="5046961"/>
            <a:ext cx="8501130" cy="533003"/>
          </a:xfrm>
          <a:prstGeom prst="rect">
            <a:avLst/>
          </a:prstGeom>
        </p:spPr>
        <p:txBody>
          <a:bodyPr lIns="0" tIns="0" rIns="0" bIns="72000" anchor="t"/>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
        <p:nvSpPr>
          <p:cNvPr id="8" name="Segnaposto immagine 20">
            <a:extLst>
              <a:ext uri="{FF2B5EF4-FFF2-40B4-BE49-F238E27FC236}">
                <a16:creationId xmlns:a16="http://schemas.microsoft.com/office/drawing/2014/main" id="{8CC28446-335E-AC3E-1B42-8C1CE7C2D8F1}"/>
              </a:ext>
            </a:extLst>
          </p:cNvPr>
          <p:cNvSpPr>
            <a:spLocks noGrp="1"/>
          </p:cNvSpPr>
          <p:nvPr>
            <p:ph type="pic" sz="quarter" idx="77" hasCustomPrompt="1"/>
          </p:nvPr>
        </p:nvSpPr>
        <p:spPr>
          <a:xfrm>
            <a:off x="1560782" y="2464701"/>
            <a:ext cx="396000" cy="396000"/>
          </a:xfrm>
          <a:prstGeom prst="rect">
            <a:avLst/>
          </a:prstGeom>
        </p:spPr>
        <p:txBody>
          <a:bodyPr/>
          <a:lstStyle>
            <a:lvl1pPr marL="0" indent="0">
              <a:buNone/>
              <a:defRPr sz="800"/>
            </a:lvl1pPr>
          </a:lstStyle>
          <a:p>
            <a:r>
              <a:rPr lang="it-IT"/>
              <a:t>Icona</a:t>
            </a:r>
          </a:p>
        </p:txBody>
      </p:sp>
      <p:sp>
        <p:nvSpPr>
          <p:cNvPr id="9" name="Segnaposto immagine 20">
            <a:extLst>
              <a:ext uri="{FF2B5EF4-FFF2-40B4-BE49-F238E27FC236}">
                <a16:creationId xmlns:a16="http://schemas.microsoft.com/office/drawing/2014/main" id="{98561DAC-24E0-F992-9194-B324FC176B7B}"/>
              </a:ext>
            </a:extLst>
          </p:cNvPr>
          <p:cNvSpPr>
            <a:spLocks noGrp="1"/>
          </p:cNvSpPr>
          <p:nvPr>
            <p:ph type="pic" sz="quarter" idx="78" hasCustomPrompt="1"/>
          </p:nvPr>
        </p:nvSpPr>
        <p:spPr>
          <a:xfrm>
            <a:off x="1560782" y="3510837"/>
            <a:ext cx="396000" cy="396000"/>
          </a:xfrm>
          <a:prstGeom prst="rect">
            <a:avLst/>
          </a:prstGeom>
        </p:spPr>
        <p:txBody>
          <a:bodyPr/>
          <a:lstStyle>
            <a:lvl1pPr marL="0" indent="0">
              <a:buNone/>
              <a:defRPr sz="800"/>
            </a:lvl1pPr>
          </a:lstStyle>
          <a:p>
            <a:r>
              <a:rPr lang="it-IT"/>
              <a:t>Icona</a:t>
            </a:r>
          </a:p>
        </p:txBody>
      </p:sp>
      <p:sp>
        <p:nvSpPr>
          <p:cNvPr id="10" name="Segnaposto immagine 20">
            <a:extLst>
              <a:ext uri="{FF2B5EF4-FFF2-40B4-BE49-F238E27FC236}">
                <a16:creationId xmlns:a16="http://schemas.microsoft.com/office/drawing/2014/main" id="{9BD36822-C20A-4B22-B726-B6C1DDBF0B00}"/>
              </a:ext>
            </a:extLst>
          </p:cNvPr>
          <p:cNvSpPr>
            <a:spLocks noGrp="1"/>
          </p:cNvSpPr>
          <p:nvPr>
            <p:ph type="pic" sz="quarter" idx="79" hasCustomPrompt="1"/>
          </p:nvPr>
        </p:nvSpPr>
        <p:spPr>
          <a:xfrm>
            <a:off x="1560782" y="4618965"/>
            <a:ext cx="396000" cy="396000"/>
          </a:xfrm>
          <a:prstGeom prst="rect">
            <a:avLst/>
          </a:prstGeom>
        </p:spPr>
        <p:txBody>
          <a:bodyPr/>
          <a:lstStyle>
            <a:lvl1pPr marL="0" indent="0">
              <a:buNone/>
              <a:defRPr sz="800"/>
            </a:lvl1pPr>
          </a:lstStyle>
          <a:p>
            <a:r>
              <a:rPr lang="it-IT"/>
              <a:t>Icona</a:t>
            </a:r>
          </a:p>
        </p:txBody>
      </p:sp>
    </p:spTree>
    <p:extLst>
      <p:ext uri="{BB962C8B-B14F-4D97-AF65-F5344CB8AC3E}">
        <p14:creationId xmlns:p14="http://schemas.microsoft.com/office/powerpoint/2010/main" val="235606667"/>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nterna - Box puntati">
    <p:spTree>
      <p:nvGrpSpPr>
        <p:cNvPr id="1" name=""/>
        <p:cNvGrpSpPr/>
        <p:nvPr/>
      </p:nvGrpSpPr>
      <p:grpSpPr>
        <a:xfrm>
          <a:off x="0" y="0"/>
          <a:ext cx="0" cy="0"/>
          <a:chOff x="0" y="0"/>
          <a:chExt cx="0" cy="0"/>
        </a:xfrm>
      </p:grpSpPr>
      <p:sp>
        <p:nvSpPr>
          <p:cNvPr id="7" name="Segnaposto testo 8">
            <a:extLst>
              <a:ext uri="{FF2B5EF4-FFF2-40B4-BE49-F238E27FC236}">
                <a16:creationId xmlns:a16="http://schemas.microsoft.com/office/drawing/2014/main" id="{F3073849-8F73-F248-E63B-B9E77BAFDCF9}"/>
              </a:ext>
            </a:extLst>
          </p:cNvPr>
          <p:cNvSpPr>
            <a:spLocks noGrp="1"/>
          </p:cNvSpPr>
          <p:nvPr>
            <p:ph type="body" sz="quarter" idx="11" hasCustomPrompt="1"/>
          </p:nvPr>
        </p:nvSpPr>
        <p:spPr>
          <a:xfrm>
            <a:off x="407989" y="1407641"/>
            <a:ext cx="11376022" cy="353009"/>
          </a:xfrm>
          <a:prstGeom prst="rect">
            <a:avLst/>
          </a:prstGeom>
        </p:spPr>
        <p:txBody>
          <a:bodyPr anchor="b"/>
          <a:lstStyle>
            <a:lvl1pPr marL="0" indent="0" algn="l" defTabSz="914400" rtl="0" eaLnBrk="1" latinLnBrk="0" hangingPunct="1">
              <a:lnSpc>
                <a:spcPts val="2400"/>
              </a:lnSpc>
              <a:spcBef>
                <a:spcPts val="0"/>
              </a:spcBef>
              <a:buNone/>
              <a:defRPr lang="it-IT" sz="18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6" name="Ovale 5">
            <a:extLst>
              <a:ext uri="{FF2B5EF4-FFF2-40B4-BE49-F238E27FC236}">
                <a16:creationId xmlns:a16="http://schemas.microsoft.com/office/drawing/2014/main" id="{3C702DDB-7645-939C-D636-342DA10CA1B9}"/>
              </a:ext>
            </a:extLst>
          </p:cNvPr>
          <p:cNvSpPr>
            <a:spLocks noChangeAspect="1"/>
          </p:cNvSpPr>
          <p:nvPr userDrawn="1"/>
        </p:nvSpPr>
        <p:spPr>
          <a:xfrm>
            <a:off x="484241" y="2979949"/>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0" name="Ovale 9">
            <a:extLst>
              <a:ext uri="{FF2B5EF4-FFF2-40B4-BE49-F238E27FC236}">
                <a16:creationId xmlns:a16="http://schemas.microsoft.com/office/drawing/2014/main" id="{A1EA4366-6A50-FF8E-66CD-62CC41CB1F83}"/>
              </a:ext>
            </a:extLst>
          </p:cNvPr>
          <p:cNvSpPr>
            <a:spLocks noChangeAspect="1"/>
          </p:cNvSpPr>
          <p:nvPr userDrawn="1"/>
        </p:nvSpPr>
        <p:spPr>
          <a:xfrm>
            <a:off x="484241" y="3997761"/>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3" name="Ovale 12">
            <a:extLst>
              <a:ext uri="{FF2B5EF4-FFF2-40B4-BE49-F238E27FC236}">
                <a16:creationId xmlns:a16="http://schemas.microsoft.com/office/drawing/2014/main" id="{50873CC0-24D9-2F42-839A-E882BF816CBD}"/>
              </a:ext>
            </a:extLst>
          </p:cNvPr>
          <p:cNvSpPr>
            <a:spLocks noChangeAspect="1"/>
          </p:cNvSpPr>
          <p:nvPr userDrawn="1"/>
        </p:nvSpPr>
        <p:spPr>
          <a:xfrm>
            <a:off x="484241" y="5025843"/>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0" name="Ovale 19">
            <a:extLst>
              <a:ext uri="{FF2B5EF4-FFF2-40B4-BE49-F238E27FC236}">
                <a16:creationId xmlns:a16="http://schemas.microsoft.com/office/drawing/2014/main" id="{1BF9323D-0388-4702-8555-BFE044AB4C8E}"/>
              </a:ext>
            </a:extLst>
          </p:cNvPr>
          <p:cNvSpPr>
            <a:spLocks noChangeAspect="1"/>
          </p:cNvSpPr>
          <p:nvPr userDrawn="1"/>
        </p:nvSpPr>
        <p:spPr>
          <a:xfrm>
            <a:off x="4341047" y="2979949"/>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3" name="Ovale 22">
            <a:extLst>
              <a:ext uri="{FF2B5EF4-FFF2-40B4-BE49-F238E27FC236}">
                <a16:creationId xmlns:a16="http://schemas.microsoft.com/office/drawing/2014/main" id="{9DF08F3A-455C-AD89-904C-C43932F83B83}"/>
              </a:ext>
            </a:extLst>
          </p:cNvPr>
          <p:cNvSpPr>
            <a:spLocks noChangeAspect="1"/>
          </p:cNvSpPr>
          <p:nvPr userDrawn="1"/>
        </p:nvSpPr>
        <p:spPr>
          <a:xfrm>
            <a:off x="4322815" y="3997761"/>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6" name="Ovale 25">
            <a:extLst>
              <a:ext uri="{FF2B5EF4-FFF2-40B4-BE49-F238E27FC236}">
                <a16:creationId xmlns:a16="http://schemas.microsoft.com/office/drawing/2014/main" id="{3A44D62A-CDBB-21FF-2599-B99ADAF92EC3}"/>
              </a:ext>
            </a:extLst>
          </p:cNvPr>
          <p:cNvSpPr>
            <a:spLocks noChangeAspect="1"/>
          </p:cNvSpPr>
          <p:nvPr userDrawn="1"/>
        </p:nvSpPr>
        <p:spPr>
          <a:xfrm>
            <a:off x="4322815" y="5025843"/>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9" name="Ovale 28">
            <a:extLst>
              <a:ext uri="{FF2B5EF4-FFF2-40B4-BE49-F238E27FC236}">
                <a16:creationId xmlns:a16="http://schemas.microsoft.com/office/drawing/2014/main" id="{E0F71C0D-40B9-2491-C230-3903C645CA4B}"/>
              </a:ext>
            </a:extLst>
          </p:cNvPr>
          <p:cNvSpPr>
            <a:spLocks noChangeAspect="1"/>
          </p:cNvSpPr>
          <p:nvPr userDrawn="1"/>
        </p:nvSpPr>
        <p:spPr>
          <a:xfrm>
            <a:off x="8169178" y="3013897"/>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32" name="Ovale 31">
            <a:extLst>
              <a:ext uri="{FF2B5EF4-FFF2-40B4-BE49-F238E27FC236}">
                <a16:creationId xmlns:a16="http://schemas.microsoft.com/office/drawing/2014/main" id="{9E7F1876-6C5B-E185-D608-C583EC3C45A0}"/>
              </a:ext>
            </a:extLst>
          </p:cNvPr>
          <p:cNvSpPr>
            <a:spLocks noChangeAspect="1"/>
          </p:cNvSpPr>
          <p:nvPr userDrawn="1"/>
        </p:nvSpPr>
        <p:spPr>
          <a:xfrm>
            <a:off x="8169178" y="3997761"/>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35" name="Ovale 34">
            <a:extLst>
              <a:ext uri="{FF2B5EF4-FFF2-40B4-BE49-F238E27FC236}">
                <a16:creationId xmlns:a16="http://schemas.microsoft.com/office/drawing/2014/main" id="{DD2C396A-D0F8-847B-D270-063FF36EFD98}"/>
              </a:ext>
            </a:extLst>
          </p:cNvPr>
          <p:cNvSpPr>
            <a:spLocks noChangeAspect="1"/>
          </p:cNvSpPr>
          <p:nvPr userDrawn="1"/>
        </p:nvSpPr>
        <p:spPr>
          <a:xfrm>
            <a:off x="8169178" y="5025843"/>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1" name="Segnaposto testo 16">
            <a:extLst>
              <a:ext uri="{FF2B5EF4-FFF2-40B4-BE49-F238E27FC236}">
                <a16:creationId xmlns:a16="http://schemas.microsoft.com/office/drawing/2014/main" id="{D85F00B5-824B-5A66-EC10-FE1B94CE49CD}"/>
              </a:ext>
            </a:extLst>
          </p:cNvPr>
          <p:cNvSpPr>
            <a:spLocks noGrp="1"/>
          </p:cNvSpPr>
          <p:nvPr>
            <p:ph type="body" sz="quarter" idx="24" hasCustomPrompt="1"/>
          </p:nvPr>
        </p:nvSpPr>
        <p:spPr>
          <a:xfrm>
            <a:off x="422276" y="2219975"/>
            <a:ext cx="3663950" cy="353167"/>
          </a:xfrm>
          <a:prstGeom prst="roundRect">
            <a:avLst/>
          </a:prstGeom>
          <a:gradFill>
            <a:gsLst>
              <a:gs pos="0">
                <a:srgbClr val="25A8FC"/>
              </a:gs>
              <a:gs pos="50000">
                <a:schemeClr val="tx2"/>
              </a:gs>
              <a:gs pos="100000">
                <a:schemeClr val="accent2"/>
              </a:gs>
            </a:gsLst>
            <a:lin ang="0" scaled="0"/>
          </a:gradFill>
        </p:spPr>
        <p:txBody>
          <a:bodyPr lIns="0" tIns="0" rIns="0" bIns="0" anchor="ctr"/>
          <a:lstStyle>
            <a:lvl1pPr marL="0" indent="0" algn="ctr">
              <a:lnSpc>
                <a:spcPts val="1600"/>
              </a:lnSpc>
              <a:buNone/>
              <a:defRPr sz="1400" b="1"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12" name="Segnaposto testo 16">
            <a:extLst>
              <a:ext uri="{FF2B5EF4-FFF2-40B4-BE49-F238E27FC236}">
                <a16:creationId xmlns:a16="http://schemas.microsoft.com/office/drawing/2014/main" id="{05D96DB0-32A4-EF4F-7BE5-E317F10F9ED9}"/>
              </a:ext>
            </a:extLst>
          </p:cNvPr>
          <p:cNvSpPr>
            <a:spLocks noGrp="1"/>
          </p:cNvSpPr>
          <p:nvPr>
            <p:ph type="body" sz="quarter" idx="25" hasCustomPrompt="1"/>
          </p:nvPr>
        </p:nvSpPr>
        <p:spPr>
          <a:xfrm>
            <a:off x="4253496" y="2219975"/>
            <a:ext cx="3663950" cy="353167"/>
          </a:xfrm>
          <a:prstGeom prst="roundRect">
            <a:avLst/>
          </a:prstGeom>
          <a:gradFill>
            <a:gsLst>
              <a:gs pos="0">
                <a:srgbClr val="25A8FC"/>
              </a:gs>
              <a:gs pos="50000">
                <a:schemeClr val="tx2"/>
              </a:gs>
              <a:gs pos="100000">
                <a:schemeClr val="accent2"/>
              </a:gs>
            </a:gsLst>
            <a:lin ang="0" scaled="0"/>
          </a:gradFill>
        </p:spPr>
        <p:txBody>
          <a:bodyPr lIns="0" tIns="0" rIns="0" bIns="0" anchor="ctr"/>
          <a:lstStyle>
            <a:lvl1pPr>
              <a:defRPr lang="it-IT" sz="1400" b="1" i="0" dirty="0">
                <a:solidFill>
                  <a:schemeClr val="bg1"/>
                </a:solidFill>
                <a:latin typeface="TIM Sans" pitchFamily="2" charset="77"/>
              </a:defRPr>
            </a:lvl1pPr>
          </a:lstStyle>
          <a:p>
            <a:pPr marL="0" lvl="0" indent="0" algn="ctr">
              <a:lnSpc>
                <a:spcPts val="1600"/>
              </a:lnSpc>
              <a:buNone/>
            </a:pPr>
            <a:r>
              <a:rPr lang="it-IT" err="1"/>
              <a:t>Lorem</a:t>
            </a:r>
            <a:r>
              <a:rPr lang="it-IT"/>
              <a:t> </a:t>
            </a:r>
            <a:r>
              <a:rPr lang="it-IT" err="1"/>
              <a:t>ipsum</a:t>
            </a:r>
            <a:endParaRPr lang="it-IT"/>
          </a:p>
        </p:txBody>
      </p:sp>
      <p:sp>
        <p:nvSpPr>
          <p:cNvPr id="18" name="Segnaposto testo 16">
            <a:extLst>
              <a:ext uri="{FF2B5EF4-FFF2-40B4-BE49-F238E27FC236}">
                <a16:creationId xmlns:a16="http://schemas.microsoft.com/office/drawing/2014/main" id="{C5CAC286-A50E-496E-8596-DD1524EE604D}"/>
              </a:ext>
            </a:extLst>
          </p:cNvPr>
          <p:cNvSpPr>
            <a:spLocks noGrp="1"/>
          </p:cNvSpPr>
          <p:nvPr>
            <p:ph type="body" sz="quarter" idx="26" hasCustomPrompt="1"/>
          </p:nvPr>
        </p:nvSpPr>
        <p:spPr>
          <a:xfrm>
            <a:off x="8084717" y="2219975"/>
            <a:ext cx="3663950" cy="353167"/>
          </a:xfrm>
          <a:prstGeom prst="roundRect">
            <a:avLst/>
          </a:prstGeom>
          <a:gradFill>
            <a:gsLst>
              <a:gs pos="0">
                <a:srgbClr val="25A8FC"/>
              </a:gs>
              <a:gs pos="50000">
                <a:schemeClr val="tx2"/>
              </a:gs>
              <a:gs pos="100000">
                <a:schemeClr val="accent2"/>
              </a:gs>
            </a:gsLst>
            <a:lin ang="0" scaled="0"/>
          </a:gradFill>
        </p:spPr>
        <p:txBody>
          <a:bodyPr lIns="0" tIns="0" rIns="0" bIns="0" anchor="ctr"/>
          <a:lstStyle>
            <a:lvl1pPr>
              <a:defRPr lang="it-IT" sz="1400" b="1" i="0" dirty="0">
                <a:solidFill>
                  <a:schemeClr val="bg1"/>
                </a:solidFill>
                <a:latin typeface="TIM Sans" pitchFamily="2" charset="77"/>
              </a:defRPr>
            </a:lvl1pPr>
          </a:lstStyle>
          <a:p>
            <a:pPr marL="0" lvl="0" indent="0" algn="ctr">
              <a:lnSpc>
                <a:spcPts val="1600"/>
              </a:lnSpc>
              <a:buNone/>
            </a:pPr>
            <a:r>
              <a:rPr lang="it-IT" err="1"/>
              <a:t>Lorem</a:t>
            </a:r>
            <a:r>
              <a:rPr lang="it-IT"/>
              <a:t> </a:t>
            </a:r>
            <a:r>
              <a:rPr lang="it-IT" err="1"/>
              <a:t>ipsum</a:t>
            </a:r>
            <a:endParaRPr lang="it-IT"/>
          </a:p>
        </p:txBody>
      </p:sp>
      <p:sp>
        <p:nvSpPr>
          <p:cNvPr id="19" name="Titolo 6">
            <a:extLst>
              <a:ext uri="{FF2B5EF4-FFF2-40B4-BE49-F238E27FC236}">
                <a16:creationId xmlns:a16="http://schemas.microsoft.com/office/drawing/2014/main" id="{4FE28B16-7ED3-8E8F-4FD8-FF1080F17BFD}"/>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8" name="Segnaposto testo 13">
            <a:extLst>
              <a:ext uri="{FF2B5EF4-FFF2-40B4-BE49-F238E27FC236}">
                <a16:creationId xmlns:a16="http://schemas.microsoft.com/office/drawing/2014/main" id="{627BECC8-4B18-8ED0-5921-0199EA242558}"/>
              </a:ext>
            </a:extLst>
          </p:cNvPr>
          <p:cNvSpPr>
            <a:spLocks noGrp="1"/>
          </p:cNvSpPr>
          <p:nvPr>
            <p:ph type="body" sz="quarter" idx="27" hasCustomPrompt="1"/>
          </p:nvPr>
        </p:nvSpPr>
        <p:spPr>
          <a:xfrm>
            <a:off x="763290" y="2887647"/>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9" name="Segnaposto testo 13">
            <a:extLst>
              <a:ext uri="{FF2B5EF4-FFF2-40B4-BE49-F238E27FC236}">
                <a16:creationId xmlns:a16="http://schemas.microsoft.com/office/drawing/2014/main" id="{39ED1981-66D3-3A73-D3B3-0E598D2E5DE3}"/>
              </a:ext>
            </a:extLst>
          </p:cNvPr>
          <p:cNvSpPr>
            <a:spLocks noGrp="1"/>
          </p:cNvSpPr>
          <p:nvPr>
            <p:ph type="body" sz="quarter" idx="28" hasCustomPrompt="1"/>
          </p:nvPr>
        </p:nvSpPr>
        <p:spPr>
          <a:xfrm>
            <a:off x="763290" y="3223311"/>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16" name="Segnaposto testo 13">
            <a:extLst>
              <a:ext uri="{FF2B5EF4-FFF2-40B4-BE49-F238E27FC236}">
                <a16:creationId xmlns:a16="http://schemas.microsoft.com/office/drawing/2014/main" id="{6F62AF5A-344C-24C0-9EEB-7721F637E0A6}"/>
              </a:ext>
            </a:extLst>
          </p:cNvPr>
          <p:cNvSpPr>
            <a:spLocks noGrp="1"/>
          </p:cNvSpPr>
          <p:nvPr>
            <p:ph type="body" sz="quarter" idx="29" hasCustomPrompt="1"/>
          </p:nvPr>
        </p:nvSpPr>
        <p:spPr>
          <a:xfrm>
            <a:off x="763290" y="3917794"/>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17" name="Segnaposto testo 13">
            <a:extLst>
              <a:ext uri="{FF2B5EF4-FFF2-40B4-BE49-F238E27FC236}">
                <a16:creationId xmlns:a16="http://schemas.microsoft.com/office/drawing/2014/main" id="{84207381-D306-2A3A-6177-6CE085CC5EC9}"/>
              </a:ext>
            </a:extLst>
          </p:cNvPr>
          <p:cNvSpPr>
            <a:spLocks noGrp="1"/>
          </p:cNvSpPr>
          <p:nvPr>
            <p:ph type="body" sz="quarter" idx="30" hasCustomPrompt="1"/>
          </p:nvPr>
        </p:nvSpPr>
        <p:spPr>
          <a:xfrm>
            <a:off x="763290" y="4253458"/>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1" name="Segnaposto testo 13">
            <a:extLst>
              <a:ext uri="{FF2B5EF4-FFF2-40B4-BE49-F238E27FC236}">
                <a16:creationId xmlns:a16="http://schemas.microsoft.com/office/drawing/2014/main" id="{2BE70A80-1AFF-9F86-1ABD-C8D7173FD6E9}"/>
              </a:ext>
            </a:extLst>
          </p:cNvPr>
          <p:cNvSpPr>
            <a:spLocks noGrp="1"/>
          </p:cNvSpPr>
          <p:nvPr>
            <p:ph type="body" sz="quarter" idx="31" hasCustomPrompt="1"/>
          </p:nvPr>
        </p:nvSpPr>
        <p:spPr>
          <a:xfrm>
            <a:off x="763290" y="4947941"/>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2" name="Segnaposto testo 13">
            <a:extLst>
              <a:ext uri="{FF2B5EF4-FFF2-40B4-BE49-F238E27FC236}">
                <a16:creationId xmlns:a16="http://schemas.microsoft.com/office/drawing/2014/main" id="{51C83B3D-E2E9-8A95-5DD6-93EE9CB35B2A}"/>
              </a:ext>
            </a:extLst>
          </p:cNvPr>
          <p:cNvSpPr>
            <a:spLocks noGrp="1"/>
          </p:cNvSpPr>
          <p:nvPr>
            <p:ph type="body" sz="quarter" idx="32" hasCustomPrompt="1"/>
          </p:nvPr>
        </p:nvSpPr>
        <p:spPr>
          <a:xfrm>
            <a:off x="763290" y="5283605"/>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5" name="Segnaposto testo 13">
            <a:extLst>
              <a:ext uri="{FF2B5EF4-FFF2-40B4-BE49-F238E27FC236}">
                <a16:creationId xmlns:a16="http://schemas.microsoft.com/office/drawing/2014/main" id="{B2815884-0554-26BC-823B-83E030C13D80}"/>
              </a:ext>
            </a:extLst>
          </p:cNvPr>
          <p:cNvSpPr>
            <a:spLocks noGrp="1"/>
          </p:cNvSpPr>
          <p:nvPr>
            <p:ph type="body" sz="quarter" idx="33" hasCustomPrompt="1"/>
          </p:nvPr>
        </p:nvSpPr>
        <p:spPr>
          <a:xfrm>
            <a:off x="4594510" y="2887647"/>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7" name="Segnaposto testo 13">
            <a:extLst>
              <a:ext uri="{FF2B5EF4-FFF2-40B4-BE49-F238E27FC236}">
                <a16:creationId xmlns:a16="http://schemas.microsoft.com/office/drawing/2014/main" id="{3F3EBA90-04C1-26E8-16B6-746C7812B6BD}"/>
              </a:ext>
            </a:extLst>
          </p:cNvPr>
          <p:cNvSpPr>
            <a:spLocks noGrp="1"/>
          </p:cNvSpPr>
          <p:nvPr>
            <p:ph type="body" sz="quarter" idx="34" hasCustomPrompt="1"/>
          </p:nvPr>
        </p:nvSpPr>
        <p:spPr>
          <a:xfrm>
            <a:off x="4594510" y="3223311"/>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8" name="Segnaposto testo 13">
            <a:extLst>
              <a:ext uri="{FF2B5EF4-FFF2-40B4-BE49-F238E27FC236}">
                <a16:creationId xmlns:a16="http://schemas.microsoft.com/office/drawing/2014/main" id="{515787A2-D441-B1AB-C272-EB6979B32D0A}"/>
              </a:ext>
            </a:extLst>
          </p:cNvPr>
          <p:cNvSpPr>
            <a:spLocks noGrp="1"/>
          </p:cNvSpPr>
          <p:nvPr>
            <p:ph type="body" sz="quarter" idx="35" hasCustomPrompt="1"/>
          </p:nvPr>
        </p:nvSpPr>
        <p:spPr>
          <a:xfrm>
            <a:off x="4594510" y="3917794"/>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0" name="Segnaposto testo 13">
            <a:extLst>
              <a:ext uri="{FF2B5EF4-FFF2-40B4-BE49-F238E27FC236}">
                <a16:creationId xmlns:a16="http://schemas.microsoft.com/office/drawing/2014/main" id="{5F04FDDA-5279-5BA4-A7BE-07C193E83C57}"/>
              </a:ext>
            </a:extLst>
          </p:cNvPr>
          <p:cNvSpPr>
            <a:spLocks noGrp="1"/>
          </p:cNvSpPr>
          <p:nvPr>
            <p:ph type="body" sz="quarter" idx="36" hasCustomPrompt="1"/>
          </p:nvPr>
        </p:nvSpPr>
        <p:spPr>
          <a:xfrm>
            <a:off x="4594510" y="4253458"/>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1" name="Segnaposto testo 13">
            <a:extLst>
              <a:ext uri="{FF2B5EF4-FFF2-40B4-BE49-F238E27FC236}">
                <a16:creationId xmlns:a16="http://schemas.microsoft.com/office/drawing/2014/main" id="{B69C240A-7E77-C041-2A18-C23CF51DF9B1}"/>
              </a:ext>
            </a:extLst>
          </p:cNvPr>
          <p:cNvSpPr>
            <a:spLocks noGrp="1"/>
          </p:cNvSpPr>
          <p:nvPr>
            <p:ph type="body" sz="quarter" idx="37" hasCustomPrompt="1"/>
          </p:nvPr>
        </p:nvSpPr>
        <p:spPr>
          <a:xfrm>
            <a:off x="4594510" y="4947941"/>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3" name="Segnaposto testo 13">
            <a:extLst>
              <a:ext uri="{FF2B5EF4-FFF2-40B4-BE49-F238E27FC236}">
                <a16:creationId xmlns:a16="http://schemas.microsoft.com/office/drawing/2014/main" id="{F23EA611-6A6E-E1BC-6FFD-0D720E19C87A}"/>
              </a:ext>
            </a:extLst>
          </p:cNvPr>
          <p:cNvSpPr>
            <a:spLocks noGrp="1"/>
          </p:cNvSpPr>
          <p:nvPr>
            <p:ph type="body" sz="quarter" idx="38" hasCustomPrompt="1"/>
          </p:nvPr>
        </p:nvSpPr>
        <p:spPr>
          <a:xfrm>
            <a:off x="4594510" y="5283605"/>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4" name="Segnaposto testo 13">
            <a:extLst>
              <a:ext uri="{FF2B5EF4-FFF2-40B4-BE49-F238E27FC236}">
                <a16:creationId xmlns:a16="http://schemas.microsoft.com/office/drawing/2014/main" id="{9B1BC918-BCBF-C334-8765-A8FD13FC655B}"/>
              </a:ext>
            </a:extLst>
          </p:cNvPr>
          <p:cNvSpPr>
            <a:spLocks noGrp="1"/>
          </p:cNvSpPr>
          <p:nvPr>
            <p:ph type="body" sz="quarter" idx="39" hasCustomPrompt="1"/>
          </p:nvPr>
        </p:nvSpPr>
        <p:spPr>
          <a:xfrm>
            <a:off x="8460454" y="2887647"/>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6" name="Segnaposto testo 13">
            <a:extLst>
              <a:ext uri="{FF2B5EF4-FFF2-40B4-BE49-F238E27FC236}">
                <a16:creationId xmlns:a16="http://schemas.microsoft.com/office/drawing/2014/main" id="{586F042D-3E21-54F3-E4A5-6BDB79BA01BD}"/>
              </a:ext>
            </a:extLst>
          </p:cNvPr>
          <p:cNvSpPr>
            <a:spLocks noGrp="1"/>
          </p:cNvSpPr>
          <p:nvPr>
            <p:ph type="body" sz="quarter" idx="40" hasCustomPrompt="1"/>
          </p:nvPr>
        </p:nvSpPr>
        <p:spPr>
          <a:xfrm>
            <a:off x="8460454" y="3223311"/>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7" name="Segnaposto testo 13">
            <a:extLst>
              <a:ext uri="{FF2B5EF4-FFF2-40B4-BE49-F238E27FC236}">
                <a16:creationId xmlns:a16="http://schemas.microsoft.com/office/drawing/2014/main" id="{BFD6274A-2DC8-29F5-D706-351BBFDD3DD5}"/>
              </a:ext>
            </a:extLst>
          </p:cNvPr>
          <p:cNvSpPr>
            <a:spLocks noGrp="1"/>
          </p:cNvSpPr>
          <p:nvPr>
            <p:ph type="body" sz="quarter" idx="41" hasCustomPrompt="1"/>
          </p:nvPr>
        </p:nvSpPr>
        <p:spPr>
          <a:xfrm>
            <a:off x="8460454" y="3917794"/>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8" name="Segnaposto testo 13">
            <a:extLst>
              <a:ext uri="{FF2B5EF4-FFF2-40B4-BE49-F238E27FC236}">
                <a16:creationId xmlns:a16="http://schemas.microsoft.com/office/drawing/2014/main" id="{752916A3-9C44-6668-B74F-4F13B5BEA9FF}"/>
              </a:ext>
            </a:extLst>
          </p:cNvPr>
          <p:cNvSpPr>
            <a:spLocks noGrp="1"/>
          </p:cNvSpPr>
          <p:nvPr>
            <p:ph type="body" sz="quarter" idx="42" hasCustomPrompt="1"/>
          </p:nvPr>
        </p:nvSpPr>
        <p:spPr>
          <a:xfrm>
            <a:off x="8460454" y="4253458"/>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40" name="Segnaposto testo 13">
            <a:extLst>
              <a:ext uri="{FF2B5EF4-FFF2-40B4-BE49-F238E27FC236}">
                <a16:creationId xmlns:a16="http://schemas.microsoft.com/office/drawing/2014/main" id="{9F7444ED-497C-9281-BA6D-2C030C893CA6}"/>
              </a:ext>
            </a:extLst>
          </p:cNvPr>
          <p:cNvSpPr>
            <a:spLocks noGrp="1"/>
          </p:cNvSpPr>
          <p:nvPr>
            <p:ph type="body" sz="quarter" idx="43" hasCustomPrompt="1"/>
          </p:nvPr>
        </p:nvSpPr>
        <p:spPr>
          <a:xfrm>
            <a:off x="8460454" y="4947941"/>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42" name="Segnaposto testo 13">
            <a:extLst>
              <a:ext uri="{FF2B5EF4-FFF2-40B4-BE49-F238E27FC236}">
                <a16:creationId xmlns:a16="http://schemas.microsoft.com/office/drawing/2014/main" id="{1A1F2AE9-E1E2-332A-D65A-3280DAE2E840}"/>
              </a:ext>
            </a:extLst>
          </p:cNvPr>
          <p:cNvSpPr>
            <a:spLocks noGrp="1"/>
          </p:cNvSpPr>
          <p:nvPr>
            <p:ph type="body" sz="quarter" idx="44" hasCustomPrompt="1"/>
          </p:nvPr>
        </p:nvSpPr>
        <p:spPr>
          <a:xfrm>
            <a:off x="8460454" y="5283605"/>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Tree>
    <p:extLst>
      <p:ext uri="{BB962C8B-B14F-4D97-AF65-F5344CB8AC3E}">
        <p14:creationId xmlns:p14="http://schemas.microsoft.com/office/powerpoint/2010/main" val="3034141577"/>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Interna - Box puntati">
    <p:spTree>
      <p:nvGrpSpPr>
        <p:cNvPr id="1" name=""/>
        <p:cNvGrpSpPr/>
        <p:nvPr/>
      </p:nvGrpSpPr>
      <p:grpSpPr>
        <a:xfrm>
          <a:off x="0" y="0"/>
          <a:ext cx="0" cy="0"/>
          <a:chOff x="0" y="0"/>
          <a:chExt cx="0" cy="0"/>
        </a:xfrm>
      </p:grpSpPr>
      <p:sp>
        <p:nvSpPr>
          <p:cNvPr id="7" name="Segnaposto testo 8">
            <a:extLst>
              <a:ext uri="{FF2B5EF4-FFF2-40B4-BE49-F238E27FC236}">
                <a16:creationId xmlns:a16="http://schemas.microsoft.com/office/drawing/2014/main" id="{F3073849-8F73-F248-E63B-B9E77BAFDCF9}"/>
              </a:ext>
            </a:extLst>
          </p:cNvPr>
          <p:cNvSpPr>
            <a:spLocks noGrp="1"/>
          </p:cNvSpPr>
          <p:nvPr>
            <p:ph type="body" sz="quarter" idx="11" hasCustomPrompt="1"/>
          </p:nvPr>
        </p:nvSpPr>
        <p:spPr>
          <a:xfrm>
            <a:off x="407989" y="1407641"/>
            <a:ext cx="11376022" cy="353009"/>
          </a:xfrm>
          <a:prstGeom prst="rect">
            <a:avLst/>
          </a:prstGeom>
        </p:spPr>
        <p:txBody>
          <a:bodyPr anchor="b"/>
          <a:lstStyle>
            <a:lvl1pPr marL="0" indent="0" algn="l" defTabSz="914400" rtl="0" eaLnBrk="1" latinLnBrk="0" hangingPunct="1">
              <a:lnSpc>
                <a:spcPts val="2400"/>
              </a:lnSpc>
              <a:spcBef>
                <a:spcPts val="0"/>
              </a:spcBef>
              <a:buNone/>
              <a:defRPr lang="it-IT" sz="18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6" name="Ovale 5">
            <a:extLst>
              <a:ext uri="{FF2B5EF4-FFF2-40B4-BE49-F238E27FC236}">
                <a16:creationId xmlns:a16="http://schemas.microsoft.com/office/drawing/2014/main" id="{3C702DDB-7645-939C-D636-342DA10CA1B9}"/>
              </a:ext>
            </a:extLst>
          </p:cNvPr>
          <p:cNvSpPr>
            <a:spLocks noChangeAspect="1"/>
          </p:cNvSpPr>
          <p:nvPr userDrawn="1"/>
        </p:nvSpPr>
        <p:spPr>
          <a:xfrm>
            <a:off x="484241" y="2979949"/>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0" name="Ovale 9">
            <a:extLst>
              <a:ext uri="{FF2B5EF4-FFF2-40B4-BE49-F238E27FC236}">
                <a16:creationId xmlns:a16="http://schemas.microsoft.com/office/drawing/2014/main" id="{A1EA4366-6A50-FF8E-66CD-62CC41CB1F83}"/>
              </a:ext>
            </a:extLst>
          </p:cNvPr>
          <p:cNvSpPr>
            <a:spLocks noChangeAspect="1"/>
          </p:cNvSpPr>
          <p:nvPr userDrawn="1"/>
        </p:nvSpPr>
        <p:spPr>
          <a:xfrm>
            <a:off x="484241" y="3997761"/>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3" name="Ovale 12">
            <a:extLst>
              <a:ext uri="{FF2B5EF4-FFF2-40B4-BE49-F238E27FC236}">
                <a16:creationId xmlns:a16="http://schemas.microsoft.com/office/drawing/2014/main" id="{50873CC0-24D9-2F42-839A-E882BF816CBD}"/>
              </a:ext>
            </a:extLst>
          </p:cNvPr>
          <p:cNvSpPr>
            <a:spLocks noChangeAspect="1"/>
          </p:cNvSpPr>
          <p:nvPr userDrawn="1"/>
        </p:nvSpPr>
        <p:spPr>
          <a:xfrm>
            <a:off x="484241" y="5025843"/>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0" name="Ovale 19">
            <a:extLst>
              <a:ext uri="{FF2B5EF4-FFF2-40B4-BE49-F238E27FC236}">
                <a16:creationId xmlns:a16="http://schemas.microsoft.com/office/drawing/2014/main" id="{1BF9323D-0388-4702-8555-BFE044AB4C8E}"/>
              </a:ext>
            </a:extLst>
          </p:cNvPr>
          <p:cNvSpPr>
            <a:spLocks noChangeAspect="1"/>
          </p:cNvSpPr>
          <p:nvPr userDrawn="1"/>
        </p:nvSpPr>
        <p:spPr>
          <a:xfrm>
            <a:off x="4341047" y="2979949"/>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3" name="Ovale 22">
            <a:extLst>
              <a:ext uri="{FF2B5EF4-FFF2-40B4-BE49-F238E27FC236}">
                <a16:creationId xmlns:a16="http://schemas.microsoft.com/office/drawing/2014/main" id="{9DF08F3A-455C-AD89-904C-C43932F83B83}"/>
              </a:ext>
            </a:extLst>
          </p:cNvPr>
          <p:cNvSpPr>
            <a:spLocks noChangeAspect="1"/>
          </p:cNvSpPr>
          <p:nvPr userDrawn="1"/>
        </p:nvSpPr>
        <p:spPr>
          <a:xfrm>
            <a:off x="4322815" y="3997761"/>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6" name="Ovale 25">
            <a:extLst>
              <a:ext uri="{FF2B5EF4-FFF2-40B4-BE49-F238E27FC236}">
                <a16:creationId xmlns:a16="http://schemas.microsoft.com/office/drawing/2014/main" id="{3A44D62A-CDBB-21FF-2599-B99ADAF92EC3}"/>
              </a:ext>
            </a:extLst>
          </p:cNvPr>
          <p:cNvSpPr>
            <a:spLocks noChangeAspect="1"/>
          </p:cNvSpPr>
          <p:nvPr userDrawn="1"/>
        </p:nvSpPr>
        <p:spPr>
          <a:xfrm>
            <a:off x="4322815" y="5025843"/>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9" name="Ovale 28">
            <a:extLst>
              <a:ext uri="{FF2B5EF4-FFF2-40B4-BE49-F238E27FC236}">
                <a16:creationId xmlns:a16="http://schemas.microsoft.com/office/drawing/2014/main" id="{E0F71C0D-40B9-2491-C230-3903C645CA4B}"/>
              </a:ext>
            </a:extLst>
          </p:cNvPr>
          <p:cNvSpPr>
            <a:spLocks noChangeAspect="1"/>
          </p:cNvSpPr>
          <p:nvPr userDrawn="1"/>
        </p:nvSpPr>
        <p:spPr>
          <a:xfrm>
            <a:off x="8169178" y="3013897"/>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32" name="Ovale 31">
            <a:extLst>
              <a:ext uri="{FF2B5EF4-FFF2-40B4-BE49-F238E27FC236}">
                <a16:creationId xmlns:a16="http://schemas.microsoft.com/office/drawing/2014/main" id="{9E7F1876-6C5B-E185-D608-C583EC3C45A0}"/>
              </a:ext>
            </a:extLst>
          </p:cNvPr>
          <p:cNvSpPr>
            <a:spLocks noChangeAspect="1"/>
          </p:cNvSpPr>
          <p:nvPr userDrawn="1"/>
        </p:nvSpPr>
        <p:spPr>
          <a:xfrm>
            <a:off x="8169178" y="3997761"/>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35" name="Ovale 34">
            <a:extLst>
              <a:ext uri="{FF2B5EF4-FFF2-40B4-BE49-F238E27FC236}">
                <a16:creationId xmlns:a16="http://schemas.microsoft.com/office/drawing/2014/main" id="{DD2C396A-D0F8-847B-D270-063FF36EFD98}"/>
              </a:ext>
            </a:extLst>
          </p:cNvPr>
          <p:cNvSpPr>
            <a:spLocks noChangeAspect="1"/>
          </p:cNvSpPr>
          <p:nvPr userDrawn="1"/>
        </p:nvSpPr>
        <p:spPr>
          <a:xfrm>
            <a:off x="8169178" y="5025843"/>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1" name="Segnaposto testo 16">
            <a:extLst>
              <a:ext uri="{FF2B5EF4-FFF2-40B4-BE49-F238E27FC236}">
                <a16:creationId xmlns:a16="http://schemas.microsoft.com/office/drawing/2014/main" id="{D85F00B5-824B-5A66-EC10-FE1B94CE49CD}"/>
              </a:ext>
            </a:extLst>
          </p:cNvPr>
          <p:cNvSpPr>
            <a:spLocks noGrp="1"/>
          </p:cNvSpPr>
          <p:nvPr>
            <p:ph type="body" sz="quarter" idx="24" hasCustomPrompt="1"/>
          </p:nvPr>
        </p:nvSpPr>
        <p:spPr>
          <a:xfrm>
            <a:off x="422276" y="2219975"/>
            <a:ext cx="3663950" cy="353167"/>
          </a:xfrm>
          <a:prstGeom prst="roundRect">
            <a:avLst/>
          </a:prstGeom>
          <a:gradFill>
            <a:gsLst>
              <a:gs pos="0">
                <a:srgbClr val="EC0026"/>
              </a:gs>
              <a:gs pos="100000">
                <a:srgbClr val="520CA5"/>
              </a:gs>
            </a:gsLst>
            <a:lin ang="0" scaled="0"/>
          </a:gradFill>
        </p:spPr>
        <p:txBody>
          <a:bodyPr lIns="0" tIns="0" rIns="0" bIns="0" anchor="ctr"/>
          <a:lstStyle>
            <a:lvl1pPr marL="0" indent="0" algn="ctr">
              <a:lnSpc>
                <a:spcPts val="1600"/>
              </a:lnSpc>
              <a:buNone/>
              <a:defRPr sz="1400" b="1"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12" name="Segnaposto testo 16">
            <a:extLst>
              <a:ext uri="{FF2B5EF4-FFF2-40B4-BE49-F238E27FC236}">
                <a16:creationId xmlns:a16="http://schemas.microsoft.com/office/drawing/2014/main" id="{05D96DB0-32A4-EF4F-7BE5-E317F10F9ED9}"/>
              </a:ext>
            </a:extLst>
          </p:cNvPr>
          <p:cNvSpPr>
            <a:spLocks noGrp="1"/>
          </p:cNvSpPr>
          <p:nvPr>
            <p:ph type="body" sz="quarter" idx="25" hasCustomPrompt="1"/>
          </p:nvPr>
        </p:nvSpPr>
        <p:spPr>
          <a:xfrm>
            <a:off x="4253496" y="2219975"/>
            <a:ext cx="3663950" cy="353167"/>
          </a:xfrm>
          <a:prstGeom prst="roundRect">
            <a:avLst/>
          </a:prstGeom>
          <a:gradFill>
            <a:gsLst>
              <a:gs pos="0">
                <a:srgbClr val="EC0026"/>
              </a:gs>
              <a:gs pos="100000">
                <a:srgbClr val="520CA5"/>
              </a:gs>
            </a:gsLst>
            <a:lin ang="0" scaled="0"/>
          </a:gradFill>
        </p:spPr>
        <p:txBody>
          <a:bodyPr lIns="0" tIns="0" rIns="0" bIns="0" anchor="ctr"/>
          <a:lstStyle>
            <a:lvl1pPr>
              <a:defRPr lang="it-IT" sz="1400" b="1" i="0" dirty="0">
                <a:solidFill>
                  <a:schemeClr val="bg1"/>
                </a:solidFill>
                <a:latin typeface="TIM Sans" pitchFamily="2" charset="77"/>
              </a:defRPr>
            </a:lvl1pPr>
          </a:lstStyle>
          <a:p>
            <a:pPr marL="0" lvl="0" indent="0" algn="ctr">
              <a:lnSpc>
                <a:spcPts val="1600"/>
              </a:lnSpc>
              <a:buNone/>
            </a:pPr>
            <a:r>
              <a:rPr lang="it-IT" err="1"/>
              <a:t>Lorem</a:t>
            </a:r>
            <a:r>
              <a:rPr lang="it-IT"/>
              <a:t> </a:t>
            </a:r>
            <a:r>
              <a:rPr lang="it-IT" err="1"/>
              <a:t>ipsum</a:t>
            </a:r>
            <a:endParaRPr lang="it-IT"/>
          </a:p>
        </p:txBody>
      </p:sp>
      <p:sp>
        <p:nvSpPr>
          <p:cNvPr id="18" name="Segnaposto testo 16">
            <a:extLst>
              <a:ext uri="{FF2B5EF4-FFF2-40B4-BE49-F238E27FC236}">
                <a16:creationId xmlns:a16="http://schemas.microsoft.com/office/drawing/2014/main" id="{C5CAC286-A50E-496E-8596-DD1524EE604D}"/>
              </a:ext>
            </a:extLst>
          </p:cNvPr>
          <p:cNvSpPr>
            <a:spLocks noGrp="1"/>
          </p:cNvSpPr>
          <p:nvPr>
            <p:ph type="body" sz="quarter" idx="26" hasCustomPrompt="1"/>
          </p:nvPr>
        </p:nvSpPr>
        <p:spPr>
          <a:xfrm>
            <a:off x="8084717" y="2219975"/>
            <a:ext cx="3663950" cy="353167"/>
          </a:xfrm>
          <a:prstGeom prst="roundRect">
            <a:avLst/>
          </a:prstGeom>
          <a:gradFill>
            <a:gsLst>
              <a:gs pos="0">
                <a:srgbClr val="EC0026"/>
              </a:gs>
              <a:gs pos="100000">
                <a:srgbClr val="520CA5"/>
              </a:gs>
            </a:gsLst>
            <a:lin ang="0" scaled="0"/>
          </a:gradFill>
        </p:spPr>
        <p:txBody>
          <a:bodyPr lIns="0" tIns="0" rIns="0" bIns="0" anchor="ctr"/>
          <a:lstStyle>
            <a:lvl1pPr>
              <a:defRPr lang="it-IT" sz="1400" b="1" i="0" dirty="0">
                <a:solidFill>
                  <a:schemeClr val="bg1"/>
                </a:solidFill>
                <a:latin typeface="TIM Sans" pitchFamily="2" charset="77"/>
              </a:defRPr>
            </a:lvl1pPr>
          </a:lstStyle>
          <a:p>
            <a:pPr marL="0" lvl="0" indent="0" algn="ctr">
              <a:lnSpc>
                <a:spcPts val="1600"/>
              </a:lnSpc>
              <a:buNone/>
            </a:pPr>
            <a:r>
              <a:rPr lang="it-IT" err="1"/>
              <a:t>Lorem</a:t>
            </a:r>
            <a:r>
              <a:rPr lang="it-IT"/>
              <a:t> </a:t>
            </a:r>
            <a:r>
              <a:rPr lang="it-IT" err="1"/>
              <a:t>ipsum</a:t>
            </a:r>
            <a:endParaRPr lang="it-IT"/>
          </a:p>
        </p:txBody>
      </p:sp>
      <p:sp>
        <p:nvSpPr>
          <p:cNvPr id="19" name="Titolo 6">
            <a:extLst>
              <a:ext uri="{FF2B5EF4-FFF2-40B4-BE49-F238E27FC236}">
                <a16:creationId xmlns:a16="http://schemas.microsoft.com/office/drawing/2014/main" id="{4FE28B16-7ED3-8E8F-4FD8-FF1080F17BFD}"/>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8" name="Segnaposto testo 13">
            <a:extLst>
              <a:ext uri="{FF2B5EF4-FFF2-40B4-BE49-F238E27FC236}">
                <a16:creationId xmlns:a16="http://schemas.microsoft.com/office/drawing/2014/main" id="{627BECC8-4B18-8ED0-5921-0199EA242558}"/>
              </a:ext>
            </a:extLst>
          </p:cNvPr>
          <p:cNvSpPr>
            <a:spLocks noGrp="1"/>
          </p:cNvSpPr>
          <p:nvPr>
            <p:ph type="body" sz="quarter" idx="27" hasCustomPrompt="1"/>
          </p:nvPr>
        </p:nvSpPr>
        <p:spPr>
          <a:xfrm>
            <a:off x="763290" y="2887647"/>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9" name="Segnaposto testo 13">
            <a:extLst>
              <a:ext uri="{FF2B5EF4-FFF2-40B4-BE49-F238E27FC236}">
                <a16:creationId xmlns:a16="http://schemas.microsoft.com/office/drawing/2014/main" id="{39ED1981-66D3-3A73-D3B3-0E598D2E5DE3}"/>
              </a:ext>
            </a:extLst>
          </p:cNvPr>
          <p:cNvSpPr>
            <a:spLocks noGrp="1"/>
          </p:cNvSpPr>
          <p:nvPr>
            <p:ph type="body" sz="quarter" idx="28" hasCustomPrompt="1"/>
          </p:nvPr>
        </p:nvSpPr>
        <p:spPr>
          <a:xfrm>
            <a:off x="763290" y="3223311"/>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16" name="Segnaposto testo 13">
            <a:extLst>
              <a:ext uri="{FF2B5EF4-FFF2-40B4-BE49-F238E27FC236}">
                <a16:creationId xmlns:a16="http://schemas.microsoft.com/office/drawing/2014/main" id="{6F62AF5A-344C-24C0-9EEB-7721F637E0A6}"/>
              </a:ext>
            </a:extLst>
          </p:cNvPr>
          <p:cNvSpPr>
            <a:spLocks noGrp="1"/>
          </p:cNvSpPr>
          <p:nvPr>
            <p:ph type="body" sz="quarter" idx="29" hasCustomPrompt="1"/>
          </p:nvPr>
        </p:nvSpPr>
        <p:spPr>
          <a:xfrm>
            <a:off x="763290" y="3917794"/>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17" name="Segnaposto testo 13">
            <a:extLst>
              <a:ext uri="{FF2B5EF4-FFF2-40B4-BE49-F238E27FC236}">
                <a16:creationId xmlns:a16="http://schemas.microsoft.com/office/drawing/2014/main" id="{84207381-D306-2A3A-6177-6CE085CC5EC9}"/>
              </a:ext>
            </a:extLst>
          </p:cNvPr>
          <p:cNvSpPr>
            <a:spLocks noGrp="1"/>
          </p:cNvSpPr>
          <p:nvPr>
            <p:ph type="body" sz="quarter" idx="30" hasCustomPrompt="1"/>
          </p:nvPr>
        </p:nvSpPr>
        <p:spPr>
          <a:xfrm>
            <a:off x="763290" y="4253458"/>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1" name="Segnaposto testo 13">
            <a:extLst>
              <a:ext uri="{FF2B5EF4-FFF2-40B4-BE49-F238E27FC236}">
                <a16:creationId xmlns:a16="http://schemas.microsoft.com/office/drawing/2014/main" id="{2BE70A80-1AFF-9F86-1ABD-C8D7173FD6E9}"/>
              </a:ext>
            </a:extLst>
          </p:cNvPr>
          <p:cNvSpPr>
            <a:spLocks noGrp="1"/>
          </p:cNvSpPr>
          <p:nvPr>
            <p:ph type="body" sz="quarter" idx="31" hasCustomPrompt="1"/>
          </p:nvPr>
        </p:nvSpPr>
        <p:spPr>
          <a:xfrm>
            <a:off x="763290" y="4947941"/>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2" name="Segnaposto testo 13">
            <a:extLst>
              <a:ext uri="{FF2B5EF4-FFF2-40B4-BE49-F238E27FC236}">
                <a16:creationId xmlns:a16="http://schemas.microsoft.com/office/drawing/2014/main" id="{51C83B3D-E2E9-8A95-5DD6-93EE9CB35B2A}"/>
              </a:ext>
            </a:extLst>
          </p:cNvPr>
          <p:cNvSpPr>
            <a:spLocks noGrp="1"/>
          </p:cNvSpPr>
          <p:nvPr>
            <p:ph type="body" sz="quarter" idx="32" hasCustomPrompt="1"/>
          </p:nvPr>
        </p:nvSpPr>
        <p:spPr>
          <a:xfrm>
            <a:off x="763290" y="5283605"/>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5" name="Segnaposto testo 13">
            <a:extLst>
              <a:ext uri="{FF2B5EF4-FFF2-40B4-BE49-F238E27FC236}">
                <a16:creationId xmlns:a16="http://schemas.microsoft.com/office/drawing/2014/main" id="{B2815884-0554-26BC-823B-83E030C13D80}"/>
              </a:ext>
            </a:extLst>
          </p:cNvPr>
          <p:cNvSpPr>
            <a:spLocks noGrp="1"/>
          </p:cNvSpPr>
          <p:nvPr>
            <p:ph type="body" sz="quarter" idx="33" hasCustomPrompt="1"/>
          </p:nvPr>
        </p:nvSpPr>
        <p:spPr>
          <a:xfrm>
            <a:off x="4594510" y="2887647"/>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7" name="Segnaposto testo 13">
            <a:extLst>
              <a:ext uri="{FF2B5EF4-FFF2-40B4-BE49-F238E27FC236}">
                <a16:creationId xmlns:a16="http://schemas.microsoft.com/office/drawing/2014/main" id="{3F3EBA90-04C1-26E8-16B6-746C7812B6BD}"/>
              </a:ext>
            </a:extLst>
          </p:cNvPr>
          <p:cNvSpPr>
            <a:spLocks noGrp="1"/>
          </p:cNvSpPr>
          <p:nvPr>
            <p:ph type="body" sz="quarter" idx="34" hasCustomPrompt="1"/>
          </p:nvPr>
        </p:nvSpPr>
        <p:spPr>
          <a:xfrm>
            <a:off x="4594510" y="3223311"/>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8" name="Segnaposto testo 13">
            <a:extLst>
              <a:ext uri="{FF2B5EF4-FFF2-40B4-BE49-F238E27FC236}">
                <a16:creationId xmlns:a16="http://schemas.microsoft.com/office/drawing/2014/main" id="{515787A2-D441-B1AB-C272-EB6979B32D0A}"/>
              </a:ext>
            </a:extLst>
          </p:cNvPr>
          <p:cNvSpPr>
            <a:spLocks noGrp="1"/>
          </p:cNvSpPr>
          <p:nvPr>
            <p:ph type="body" sz="quarter" idx="35" hasCustomPrompt="1"/>
          </p:nvPr>
        </p:nvSpPr>
        <p:spPr>
          <a:xfrm>
            <a:off x="4594510" y="3917794"/>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0" name="Segnaposto testo 13">
            <a:extLst>
              <a:ext uri="{FF2B5EF4-FFF2-40B4-BE49-F238E27FC236}">
                <a16:creationId xmlns:a16="http://schemas.microsoft.com/office/drawing/2014/main" id="{5F04FDDA-5279-5BA4-A7BE-07C193E83C57}"/>
              </a:ext>
            </a:extLst>
          </p:cNvPr>
          <p:cNvSpPr>
            <a:spLocks noGrp="1"/>
          </p:cNvSpPr>
          <p:nvPr>
            <p:ph type="body" sz="quarter" idx="36" hasCustomPrompt="1"/>
          </p:nvPr>
        </p:nvSpPr>
        <p:spPr>
          <a:xfrm>
            <a:off x="4594510" y="4253458"/>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1" name="Segnaposto testo 13">
            <a:extLst>
              <a:ext uri="{FF2B5EF4-FFF2-40B4-BE49-F238E27FC236}">
                <a16:creationId xmlns:a16="http://schemas.microsoft.com/office/drawing/2014/main" id="{B69C240A-7E77-C041-2A18-C23CF51DF9B1}"/>
              </a:ext>
            </a:extLst>
          </p:cNvPr>
          <p:cNvSpPr>
            <a:spLocks noGrp="1"/>
          </p:cNvSpPr>
          <p:nvPr>
            <p:ph type="body" sz="quarter" idx="37" hasCustomPrompt="1"/>
          </p:nvPr>
        </p:nvSpPr>
        <p:spPr>
          <a:xfrm>
            <a:off x="4594510" y="4947941"/>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3" name="Segnaposto testo 13">
            <a:extLst>
              <a:ext uri="{FF2B5EF4-FFF2-40B4-BE49-F238E27FC236}">
                <a16:creationId xmlns:a16="http://schemas.microsoft.com/office/drawing/2014/main" id="{F23EA611-6A6E-E1BC-6FFD-0D720E19C87A}"/>
              </a:ext>
            </a:extLst>
          </p:cNvPr>
          <p:cNvSpPr>
            <a:spLocks noGrp="1"/>
          </p:cNvSpPr>
          <p:nvPr>
            <p:ph type="body" sz="quarter" idx="38" hasCustomPrompt="1"/>
          </p:nvPr>
        </p:nvSpPr>
        <p:spPr>
          <a:xfrm>
            <a:off x="4594510" y="5283605"/>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4" name="Segnaposto testo 13">
            <a:extLst>
              <a:ext uri="{FF2B5EF4-FFF2-40B4-BE49-F238E27FC236}">
                <a16:creationId xmlns:a16="http://schemas.microsoft.com/office/drawing/2014/main" id="{9B1BC918-BCBF-C334-8765-A8FD13FC655B}"/>
              </a:ext>
            </a:extLst>
          </p:cNvPr>
          <p:cNvSpPr>
            <a:spLocks noGrp="1"/>
          </p:cNvSpPr>
          <p:nvPr>
            <p:ph type="body" sz="quarter" idx="39" hasCustomPrompt="1"/>
          </p:nvPr>
        </p:nvSpPr>
        <p:spPr>
          <a:xfrm>
            <a:off x="8460454" y="2887647"/>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6" name="Segnaposto testo 13">
            <a:extLst>
              <a:ext uri="{FF2B5EF4-FFF2-40B4-BE49-F238E27FC236}">
                <a16:creationId xmlns:a16="http://schemas.microsoft.com/office/drawing/2014/main" id="{586F042D-3E21-54F3-E4A5-6BDB79BA01BD}"/>
              </a:ext>
            </a:extLst>
          </p:cNvPr>
          <p:cNvSpPr>
            <a:spLocks noGrp="1"/>
          </p:cNvSpPr>
          <p:nvPr>
            <p:ph type="body" sz="quarter" idx="40" hasCustomPrompt="1"/>
          </p:nvPr>
        </p:nvSpPr>
        <p:spPr>
          <a:xfrm>
            <a:off x="8460454" y="3223311"/>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7" name="Segnaposto testo 13">
            <a:extLst>
              <a:ext uri="{FF2B5EF4-FFF2-40B4-BE49-F238E27FC236}">
                <a16:creationId xmlns:a16="http://schemas.microsoft.com/office/drawing/2014/main" id="{BFD6274A-2DC8-29F5-D706-351BBFDD3DD5}"/>
              </a:ext>
            </a:extLst>
          </p:cNvPr>
          <p:cNvSpPr>
            <a:spLocks noGrp="1"/>
          </p:cNvSpPr>
          <p:nvPr>
            <p:ph type="body" sz="quarter" idx="41" hasCustomPrompt="1"/>
          </p:nvPr>
        </p:nvSpPr>
        <p:spPr>
          <a:xfrm>
            <a:off x="8460454" y="3917794"/>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8" name="Segnaposto testo 13">
            <a:extLst>
              <a:ext uri="{FF2B5EF4-FFF2-40B4-BE49-F238E27FC236}">
                <a16:creationId xmlns:a16="http://schemas.microsoft.com/office/drawing/2014/main" id="{752916A3-9C44-6668-B74F-4F13B5BEA9FF}"/>
              </a:ext>
            </a:extLst>
          </p:cNvPr>
          <p:cNvSpPr>
            <a:spLocks noGrp="1"/>
          </p:cNvSpPr>
          <p:nvPr>
            <p:ph type="body" sz="quarter" idx="42" hasCustomPrompt="1"/>
          </p:nvPr>
        </p:nvSpPr>
        <p:spPr>
          <a:xfrm>
            <a:off x="8460454" y="4253458"/>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40" name="Segnaposto testo 13">
            <a:extLst>
              <a:ext uri="{FF2B5EF4-FFF2-40B4-BE49-F238E27FC236}">
                <a16:creationId xmlns:a16="http://schemas.microsoft.com/office/drawing/2014/main" id="{9F7444ED-497C-9281-BA6D-2C030C893CA6}"/>
              </a:ext>
            </a:extLst>
          </p:cNvPr>
          <p:cNvSpPr>
            <a:spLocks noGrp="1"/>
          </p:cNvSpPr>
          <p:nvPr>
            <p:ph type="body" sz="quarter" idx="43" hasCustomPrompt="1"/>
          </p:nvPr>
        </p:nvSpPr>
        <p:spPr>
          <a:xfrm>
            <a:off x="8460454" y="4947941"/>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42" name="Segnaposto testo 13">
            <a:extLst>
              <a:ext uri="{FF2B5EF4-FFF2-40B4-BE49-F238E27FC236}">
                <a16:creationId xmlns:a16="http://schemas.microsoft.com/office/drawing/2014/main" id="{1A1F2AE9-E1E2-332A-D65A-3280DAE2E840}"/>
              </a:ext>
            </a:extLst>
          </p:cNvPr>
          <p:cNvSpPr>
            <a:spLocks noGrp="1"/>
          </p:cNvSpPr>
          <p:nvPr>
            <p:ph type="body" sz="quarter" idx="44" hasCustomPrompt="1"/>
          </p:nvPr>
        </p:nvSpPr>
        <p:spPr>
          <a:xfrm>
            <a:off x="8460454" y="5283605"/>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Tree>
    <p:extLst>
      <p:ext uri="{BB962C8B-B14F-4D97-AF65-F5344CB8AC3E}">
        <p14:creationId xmlns:p14="http://schemas.microsoft.com/office/powerpoint/2010/main" val="2153765730"/>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Interna - Box puntati">
    <p:spTree>
      <p:nvGrpSpPr>
        <p:cNvPr id="1" name=""/>
        <p:cNvGrpSpPr/>
        <p:nvPr/>
      </p:nvGrpSpPr>
      <p:grpSpPr>
        <a:xfrm>
          <a:off x="0" y="0"/>
          <a:ext cx="0" cy="0"/>
          <a:chOff x="0" y="0"/>
          <a:chExt cx="0" cy="0"/>
        </a:xfrm>
      </p:grpSpPr>
      <p:sp>
        <p:nvSpPr>
          <p:cNvPr id="7" name="Segnaposto testo 8">
            <a:extLst>
              <a:ext uri="{FF2B5EF4-FFF2-40B4-BE49-F238E27FC236}">
                <a16:creationId xmlns:a16="http://schemas.microsoft.com/office/drawing/2014/main" id="{F3073849-8F73-F248-E63B-B9E77BAFDCF9}"/>
              </a:ext>
            </a:extLst>
          </p:cNvPr>
          <p:cNvSpPr>
            <a:spLocks noGrp="1"/>
          </p:cNvSpPr>
          <p:nvPr>
            <p:ph type="body" sz="quarter" idx="11" hasCustomPrompt="1"/>
          </p:nvPr>
        </p:nvSpPr>
        <p:spPr>
          <a:xfrm>
            <a:off x="407989" y="1407641"/>
            <a:ext cx="11376022" cy="353009"/>
          </a:xfrm>
          <a:prstGeom prst="rect">
            <a:avLst/>
          </a:prstGeom>
        </p:spPr>
        <p:txBody>
          <a:bodyPr anchor="b"/>
          <a:lstStyle>
            <a:lvl1pPr marL="0" indent="0" algn="l" defTabSz="914400" rtl="0" eaLnBrk="1" latinLnBrk="0" hangingPunct="1">
              <a:lnSpc>
                <a:spcPts val="2400"/>
              </a:lnSpc>
              <a:spcBef>
                <a:spcPts val="0"/>
              </a:spcBef>
              <a:buNone/>
              <a:defRPr lang="it-IT" sz="18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6" name="Ovale 5">
            <a:extLst>
              <a:ext uri="{FF2B5EF4-FFF2-40B4-BE49-F238E27FC236}">
                <a16:creationId xmlns:a16="http://schemas.microsoft.com/office/drawing/2014/main" id="{3C702DDB-7645-939C-D636-342DA10CA1B9}"/>
              </a:ext>
            </a:extLst>
          </p:cNvPr>
          <p:cNvSpPr>
            <a:spLocks noChangeAspect="1"/>
          </p:cNvSpPr>
          <p:nvPr userDrawn="1"/>
        </p:nvSpPr>
        <p:spPr>
          <a:xfrm>
            <a:off x="484241" y="2979949"/>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0" name="Ovale 9">
            <a:extLst>
              <a:ext uri="{FF2B5EF4-FFF2-40B4-BE49-F238E27FC236}">
                <a16:creationId xmlns:a16="http://schemas.microsoft.com/office/drawing/2014/main" id="{A1EA4366-6A50-FF8E-66CD-62CC41CB1F83}"/>
              </a:ext>
            </a:extLst>
          </p:cNvPr>
          <p:cNvSpPr>
            <a:spLocks noChangeAspect="1"/>
          </p:cNvSpPr>
          <p:nvPr userDrawn="1"/>
        </p:nvSpPr>
        <p:spPr>
          <a:xfrm>
            <a:off x="484241" y="3997761"/>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3" name="Ovale 12">
            <a:extLst>
              <a:ext uri="{FF2B5EF4-FFF2-40B4-BE49-F238E27FC236}">
                <a16:creationId xmlns:a16="http://schemas.microsoft.com/office/drawing/2014/main" id="{50873CC0-24D9-2F42-839A-E882BF816CBD}"/>
              </a:ext>
            </a:extLst>
          </p:cNvPr>
          <p:cNvSpPr>
            <a:spLocks noChangeAspect="1"/>
          </p:cNvSpPr>
          <p:nvPr userDrawn="1"/>
        </p:nvSpPr>
        <p:spPr>
          <a:xfrm>
            <a:off x="484241" y="5025843"/>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0" name="Ovale 19">
            <a:extLst>
              <a:ext uri="{FF2B5EF4-FFF2-40B4-BE49-F238E27FC236}">
                <a16:creationId xmlns:a16="http://schemas.microsoft.com/office/drawing/2014/main" id="{1BF9323D-0388-4702-8555-BFE044AB4C8E}"/>
              </a:ext>
            </a:extLst>
          </p:cNvPr>
          <p:cNvSpPr>
            <a:spLocks noChangeAspect="1"/>
          </p:cNvSpPr>
          <p:nvPr userDrawn="1"/>
        </p:nvSpPr>
        <p:spPr>
          <a:xfrm>
            <a:off x="4341047" y="2979949"/>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3" name="Ovale 22">
            <a:extLst>
              <a:ext uri="{FF2B5EF4-FFF2-40B4-BE49-F238E27FC236}">
                <a16:creationId xmlns:a16="http://schemas.microsoft.com/office/drawing/2014/main" id="{9DF08F3A-455C-AD89-904C-C43932F83B83}"/>
              </a:ext>
            </a:extLst>
          </p:cNvPr>
          <p:cNvSpPr>
            <a:spLocks noChangeAspect="1"/>
          </p:cNvSpPr>
          <p:nvPr userDrawn="1"/>
        </p:nvSpPr>
        <p:spPr>
          <a:xfrm>
            <a:off x="4322815" y="3997761"/>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6" name="Ovale 25">
            <a:extLst>
              <a:ext uri="{FF2B5EF4-FFF2-40B4-BE49-F238E27FC236}">
                <a16:creationId xmlns:a16="http://schemas.microsoft.com/office/drawing/2014/main" id="{3A44D62A-CDBB-21FF-2599-B99ADAF92EC3}"/>
              </a:ext>
            </a:extLst>
          </p:cNvPr>
          <p:cNvSpPr>
            <a:spLocks noChangeAspect="1"/>
          </p:cNvSpPr>
          <p:nvPr userDrawn="1"/>
        </p:nvSpPr>
        <p:spPr>
          <a:xfrm>
            <a:off x="4322815" y="5025843"/>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9" name="Ovale 28">
            <a:extLst>
              <a:ext uri="{FF2B5EF4-FFF2-40B4-BE49-F238E27FC236}">
                <a16:creationId xmlns:a16="http://schemas.microsoft.com/office/drawing/2014/main" id="{E0F71C0D-40B9-2491-C230-3903C645CA4B}"/>
              </a:ext>
            </a:extLst>
          </p:cNvPr>
          <p:cNvSpPr>
            <a:spLocks noChangeAspect="1"/>
          </p:cNvSpPr>
          <p:nvPr userDrawn="1"/>
        </p:nvSpPr>
        <p:spPr>
          <a:xfrm>
            <a:off x="8169178" y="3013897"/>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32" name="Ovale 31">
            <a:extLst>
              <a:ext uri="{FF2B5EF4-FFF2-40B4-BE49-F238E27FC236}">
                <a16:creationId xmlns:a16="http://schemas.microsoft.com/office/drawing/2014/main" id="{9E7F1876-6C5B-E185-D608-C583EC3C45A0}"/>
              </a:ext>
            </a:extLst>
          </p:cNvPr>
          <p:cNvSpPr>
            <a:spLocks noChangeAspect="1"/>
          </p:cNvSpPr>
          <p:nvPr userDrawn="1"/>
        </p:nvSpPr>
        <p:spPr>
          <a:xfrm>
            <a:off x="8169178" y="3997761"/>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35" name="Ovale 34">
            <a:extLst>
              <a:ext uri="{FF2B5EF4-FFF2-40B4-BE49-F238E27FC236}">
                <a16:creationId xmlns:a16="http://schemas.microsoft.com/office/drawing/2014/main" id="{DD2C396A-D0F8-847B-D270-063FF36EFD98}"/>
              </a:ext>
            </a:extLst>
          </p:cNvPr>
          <p:cNvSpPr>
            <a:spLocks noChangeAspect="1"/>
          </p:cNvSpPr>
          <p:nvPr userDrawn="1"/>
        </p:nvSpPr>
        <p:spPr>
          <a:xfrm>
            <a:off x="8169178" y="5025843"/>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1" name="Segnaposto testo 16">
            <a:extLst>
              <a:ext uri="{FF2B5EF4-FFF2-40B4-BE49-F238E27FC236}">
                <a16:creationId xmlns:a16="http://schemas.microsoft.com/office/drawing/2014/main" id="{D85F00B5-824B-5A66-EC10-FE1B94CE49CD}"/>
              </a:ext>
            </a:extLst>
          </p:cNvPr>
          <p:cNvSpPr>
            <a:spLocks noGrp="1"/>
          </p:cNvSpPr>
          <p:nvPr>
            <p:ph type="body" sz="quarter" idx="24" hasCustomPrompt="1"/>
          </p:nvPr>
        </p:nvSpPr>
        <p:spPr>
          <a:xfrm>
            <a:off x="422276" y="2219975"/>
            <a:ext cx="3663950" cy="353167"/>
          </a:xfrm>
          <a:prstGeom prst="roundRect">
            <a:avLst/>
          </a:prstGeom>
          <a:gradFill>
            <a:gsLst>
              <a:gs pos="0">
                <a:srgbClr val="4FE3C2"/>
              </a:gs>
              <a:gs pos="100000">
                <a:srgbClr val="B6F11F"/>
              </a:gs>
            </a:gsLst>
            <a:lin ang="0" scaled="0"/>
          </a:gradFill>
        </p:spPr>
        <p:txBody>
          <a:bodyPr lIns="0" tIns="0" rIns="0" bIns="0" anchor="ctr"/>
          <a:lstStyle>
            <a:lvl1pPr marL="0" indent="0" algn="ctr">
              <a:lnSpc>
                <a:spcPts val="1600"/>
              </a:lnSpc>
              <a:buNone/>
              <a:defRPr sz="1400" b="1" i="0">
                <a:solidFill>
                  <a:schemeClr val="tx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12" name="Segnaposto testo 16">
            <a:extLst>
              <a:ext uri="{FF2B5EF4-FFF2-40B4-BE49-F238E27FC236}">
                <a16:creationId xmlns:a16="http://schemas.microsoft.com/office/drawing/2014/main" id="{05D96DB0-32A4-EF4F-7BE5-E317F10F9ED9}"/>
              </a:ext>
            </a:extLst>
          </p:cNvPr>
          <p:cNvSpPr>
            <a:spLocks noGrp="1"/>
          </p:cNvSpPr>
          <p:nvPr>
            <p:ph type="body" sz="quarter" idx="25" hasCustomPrompt="1"/>
          </p:nvPr>
        </p:nvSpPr>
        <p:spPr>
          <a:xfrm>
            <a:off x="4253496" y="2219975"/>
            <a:ext cx="3663950" cy="353167"/>
          </a:xfrm>
          <a:prstGeom prst="roundRect">
            <a:avLst/>
          </a:prstGeom>
          <a:gradFill>
            <a:gsLst>
              <a:gs pos="0">
                <a:srgbClr val="4FE3C2"/>
              </a:gs>
              <a:gs pos="100000">
                <a:srgbClr val="B6F11F"/>
              </a:gs>
            </a:gsLst>
            <a:lin ang="0" scaled="0"/>
          </a:gradFill>
        </p:spPr>
        <p:txBody>
          <a:bodyPr lIns="0" tIns="0" rIns="0" bIns="0" anchor="ctr"/>
          <a:lstStyle>
            <a:lvl1pPr>
              <a:defRPr lang="it-IT" sz="1400" b="1" i="0" dirty="0">
                <a:solidFill>
                  <a:schemeClr val="tx1"/>
                </a:solidFill>
                <a:latin typeface="TIM Sans" pitchFamily="2" charset="77"/>
              </a:defRPr>
            </a:lvl1pPr>
          </a:lstStyle>
          <a:p>
            <a:pPr marL="0" lvl="0" indent="0" algn="ctr">
              <a:lnSpc>
                <a:spcPts val="1600"/>
              </a:lnSpc>
              <a:buNone/>
            </a:pPr>
            <a:r>
              <a:rPr lang="it-IT" err="1"/>
              <a:t>Lorem</a:t>
            </a:r>
            <a:r>
              <a:rPr lang="it-IT"/>
              <a:t> </a:t>
            </a:r>
            <a:r>
              <a:rPr lang="it-IT" err="1"/>
              <a:t>ipsum</a:t>
            </a:r>
            <a:endParaRPr lang="it-IT"/>
          </a:p>
        </p:txBody>
      </p:sp>
      <p:sp>
        <p:nvSpPr>
          <p:cNvPr id="18" name="Segnaposto testo 16">
            <a:extLst>
              <a:ext uri="{FF2B5EF4-FFF2-40B4-BE49-F238E27FC236}">
                <a16:creationId xmlns:a16="http://schemas.microsoft.com/office/drawing/2014/main" id="{C5CAC286-A50E-496E-8596-DD1524EE604D}"/>
              </a:ext>
            </a:extLst>
          </p:cNvPr>
          <p:cNvSpPr>
            <a:spLocks noGrp="1"/>
          </p:cNvSpPr>
          <p:nvPr>
            <p:ph type="body" sz="quarter" idx="26" hasCustomPrompt="1"/>
          </p:nvPr>
        </p:nvSpPr>
        <p:spPr>
          <a:xfrm>
            <a:off x="8084717" y="2219975"/>
            <a:ext cx="3663950" cy="353167"/>
          </a:xfrm>
          <a:prstGeom prst="roundRect">
            <a:avLst/>
          </a:prstGeom>
          <a:gradFill>
            <a:gsLst>
              <a:gs pos="0">
                <a:srgbClr val="4FE3C2"/>
              </a:gs>
              <a:gs pos="100000">
                <a:srgbClr val="B6F11F"/>
              </a:gs>
            </a:gsLst>
            <a:lin ang="0" scaled="0"/>
          </a:gradFill>
        </p:spPr>
        <p:txBody>
          <a:bodyPr lIns="0" tIns="0" rIns="0" bIns="0" anchor="ctr"/>
          <a:lstStyle>
            <a:lvl1pPr>
              <a:defRPr lang="it-IT" sz="1400" b="1" i="0" dirty="0">
                <a:solidFill>
                  <a:schemeClr val="tx1"/>
                </a:solidFill>
                <a:latin typeface="TIM Sans" pitchFamily="2" charset="77"/>
              </a:defRPr>
            </a:lvl1pPr>
          </a:lstStyle>
          <a:p>
            <a:pPr marL="0" lvl="0" indent="0" algn="ctr">
              <a:lnSpc>
                <a:spcPts val="1600"/>
              </a:lnSpc>
              <a:buNone/>
            </a:pPr>
            <a:r>
              <a:rPr lang="it-IT" err="1"/>
              <a:t>Lorem</a:t>
            </a:r>
            <a:r>
              <a:rPr lang="it-IT"/>
              <a:t> </a:t>
            </a:r>
            <a:r>
              <a:rPr lang="it-IT" err="1"/>
              <a:t>ipsum</a:t>
            </a:r>
            <a:endParaRPr lang="it-IT"/>
          </a:p>
        </p:txBody>
      </p:sp>
      <p:sp>
        <p:nvSpPr>
          <p:cNvPr id="19" name="Titolo 6">
            <a:extLst>
              <a:ext uri="{FF2B5EF4-FFF2-40B4-BE49-F238E27FC236}">
                <a16:creationId xmlns:a16="http://schemas.microsoft.com/office/drawing/2014/main" id="{4FE28B16-7ED3-8E8F-4FD8-FF1080F17BFD}"/>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8" name="Segnaposto testo 13">
            <a:extLst>
              <a:ext uri="{FF2B5EF4-FFF2-40B4-BE49-F238E27FC236}">
                <a16:creationId xmlns:a16="http://schemas.microsoft.com/office/drawing/2014/main" id="{627BECC8-4B18-8ED0-5921-0199EA242558}"/>
              </a:ext>
            </a:extLst>
          </p:cNvPr>
          <p:cNvSpPr>
            <a:spLocks noGrp="1"/>
          </p:cNvSpPr>
          <p:nvPr>
            <p:ph type="body" sz="quarter" idx="27" hasCustomPrompt="1"/>
          </p:nvPr>
        </p:nvSpPr>
        <p:spPr>
          <a:xfrm>
            <a:off x="763290" y="2887647"/>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9" name="Segnaposto testo 13">
            <a:extLst>
              <a:ext uri="{FF2B5EF4-FFF2-40B4-BE49-F238E27FC236}">
                <a16:creationId xmlns:a16="http://schemas.microsoft.com/office/drawing/2014/main" id="{39ED1981-66D3-3A73-D3B3-0E598D2E5DE3}"/>
              </a:ext>
            </a:extLst>
          </p:cNvPr>
          <p:cNvSpPr>
            <a:spLocks noGrp="1"/>
          </p:cNvSpPr>
          <p:nvPr>
            <p:ph type="body" sz="quarter" idx="28" hasCustomPrompt="1"/>
          </p:nvPr>
        </p:nvSpPr>
        <p:spPr>
          <a:xfrm>
            <a:off x="763290" y="3223311"/>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16" name="Segnaposto testo 13">
            <a:extLst>
              <a:ext uri="{FF2B5EF4-FFF2-40B4-BE49-F238E27FC236}">
                <a16:creationId xmlns:a16="http://schemas.microsoft.com/office/drawing/2014/main" id="{6F62AF5A-344C-24C0-9EEB-7721F637E0A6}"/>
              </a:ext>
            </a:extLst>
          </p:cNvPr>
          <p:cNvSpPr>
            <a:spLocks noGrp="1"/>
          </p:cNvSpPr>
          <p:nvPr>
            <p:ph type="body" sz="quarter" idx="29" hasCustomPrompt="1"/>
          </p:nvPr>
        </p:nvSpPr>
        <p:spPr>
          <a:xfrm>
            <a:off x="763290" y="3917794"/>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17" name="Segnaposto testo 13">
            <a:extLst>
              <a:ext uri="{FF2B5EF4-FFF2-40B4-BE49-F238E27FC236}">
                <a16:creationId xmlns:a16="http://schemas.microsoft.com/office/drawing/2014/main" id="{84207381-D306-2A3A-6177-6CE085CC5EC9}"/>
              </a:ext>
            </a:extLst>
          </p:cNvPr>
          <p:cNvSpPr>
            <a:spLocks noGrp="1"/>
          </p:cNvSpPr>
          <p:nvPr>
            <p:ph type="body" sz="quarter" idx="30" hasCustomPrompt="1"/>
          </p:nvPr>
        </p:nvSpPr>
        <p:spPr>
          <a:xfrm>
            <a:off x="763290" y="4253458"/>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1" name="Segnaposto testo 13">
            <a:extLst>
              <a:ext uri="{FF2B5EF4-FFF2-40B4-BE49-F238E27FC236}">
                <a16:creationId xmlns:a16="http://schemas.microsoft.com/office/drawing/2014/main" id="{2BE70A80-1AFF-9F86-1ABD-C8D7173FD6E9}"/>
              </a:ext>
            </a:extLst>
          </p:cNvPr>
          <p:cNvSpPr>
            <a:spLocks noGrp="1"/>
          </p:cNvSpPr>
          <p:nvPr>
            <p:ph type="body" sz="quarter" idx="31" hasCustomPrompt="1"/>
          </p:nvPr>
        </p:nvSpPr>
        <p:spPr>
          <a:xfrm>
            <a:off x="763290" y="4947941"/>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2" name="Segnaposto testo 13">
            <a:extLst>
              <a:ext uri="{FF2B5EF4-FFF2-40B4-BE49-F238E27FC236}">
                <a16:creationId xmlns:a16="http://schemas.microsoft.com/office/drawing/2014/main" id="{51C83B3D-E2E9-8A95-5DD6-93EE9CB35B2A}"/>
              </a:ext>
            </a:extLst>
          </p:cNvPr>
          <p:cNvSpPr>
            <a:spLocks noGrp="1"/>
          </p:cNvSpPr>
          <p:nvPr>
            <p:ph type="body" sz="quarter" idx="32" hasCustomPrompt="1"/>
          </p:nvPr>
        </p:nvSpPr>
        <p:spPr>
          <a:xfrm>
            <a:off x="763290" y="5283605"/>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5" name="Segnaposto testo 13">
            <a:extLst>
              <a:ext uri="{FF2B5EF4-FFF2-40B4-BE49-F238E27FC236}">
                <a16:creationId xmlns:a16="http://schemas.microsoft.com/office/drawing/2014/main" id="{B2815884-0554-26BC-823B-83E030C13D80}"/>
              </a:ext>
            </a:extLst>
          </p:cNvPr>
          <p:cNvSpPr>
            <a:spLocks noGrp="1"/>
          </p:cNvSpPr>
          <p:nvPr>
            <p:ph type="body" sz="quarter" idx="33" hasCustomPrompt="1"/>
          </p:nvPr>
        </p:nvSpPr>
        <p:spPr>
          <a:xfrm>
            <a:off x="4594510" y="2887647"/>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7" name="Segnaposto testo 13">
            <a:extLst>
              <a:ext uri="{FF2B5EF4-FFF2-40B4-BE49-F238E27FC236}">
                <a16:creationId xmlns:a16="http://schemas.microsoft.com/office/drawing/2014/main" id="{3F3EBA90-04C1-26E8-16B6-746C7812B6BD}"/>
              </a:ext>
            </a:extLst>
          </p:cNvPr>
          <p:cNvSpPr>
            <a:spLocks noGrp="1"/>
          </p:cNvSpPr>
          <p:nvPr>
            <p:ph type="body" sz="quarter" idx="34" hasCustomPrompt="1"/>
          </p:nvPr>
        </p:nvSpPr>
        <p:spPr>
          <a:xfrm>
            <a:off x="4594510" y="3223311"/>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8" name="Segnaposto testo 13">
            <a:extLst>
              <a:ext uri="{FF2B5EF4-FFF2-40B4-BE49-F238E27FC236}">
                <a16:creationId xmlns:a16="http://schemas.microsoft.com/office/drawing/2014/main" id="{515787A2-D441-B1AB-C272-EB6979B32D0A}"/>
              </a:ext>
            </a:extLst>
          </p:cNvPr>
          <p:cNvSpPr>
            <a:spLocks noGrp="1"/>
          </p:cNvSpPr>
          <p:nvPr>
            <p:ph type="body" sz="quarter" idx="35" hasCustomPrompt="1"/>
          </p:nvPr>
        </p:nvSpPr>
        <p:spPr>
          <a:xfrm>
            <a:off x="4594510" y="3917794"/>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0" name="Segnaposto testo 13">
            <a:extLst>
              <a:ext uri="{FF2B5EF4-FFF2-40B4-BE49-F238E27FC236}">
                <a16:creationId xmlns:a16="http://schemas.microsoft.com/office/drawing/2014/main" id="{5F04FDDA-5279-5BA4-A7BE-07C193E83C57}"/>
              </a:ext>
            </a:extLst>
          </p:cNvPr>
          <p:cNvSpPr>
            <a:spLocks noGrp="1"/>
          </p:cNvSpPr>
          <p:nvPr>
            <p:ph type="body" sz="quarter" idx="36" hasCustomPrompt="1"/>
          </p:nvPr>
        </p:nvSpPr>
        <p:spPr>
          <a:xfrm>
            <a:off x="4594510" y="4253458"/>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1" name="Segnaposto testo 13">
            <a:extLst>
              <a:ext uri="{FF2B5EF4-FFF2-40B4-BE49-F238E27FC236}">
                <a16:creationId xmlns:a16="http://schemas.microsoft.com/office/drawing/2014/main" id="{B69C240A-7E77-C041-2A18-C23CF51DF9B1}"/>
              </a:ext>
            </a:extLst>
          </p:cNvPr>
          <p:cNvSpPr>
            <a:spLocks noGrp="1"/>
          </p:cNvSpPr>
          <p:nvPr>
            <p:ph type="body" sz="quarter" idx="37" hasCustomPrompt="1"/>
          </p:nvPr>
        </p:nvSpPr>
        <p:spPr>
          <a:xfrm>
            <a:off x="4594510" y="4947941"/>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3" name="Segnaposto testo 13">
            <a:extLst>
              <a:ext uri="{FF2B5EF4-FFF2-40B4-BE49-F238E27FC236}">
                <a16:creationId xmlns:a16="http://schemas.microsoft.com/office/drawing/2014/main" id="{F23EA611-6A6E-E1BC-6FFD-0D720E19C87A}"/>
              </a:ext>
            </a:extLst>
          </p:cNvPr>
          <p:cNvSpPr>
            <a:spLocks noGrp="1"/>
          </p:cNvSpPr>
          <p:nvPr>
            <p:ph type="body" sz="quarter" idx="38" hasCustomPrompt="1"/>
          </p:nvPr>
        </p:nvSpPr>
        <p:spPr>
          <a:xfrm>
            <a:off x="4594510" y="5283605"/>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4" name="Segnaposto testo 13">
            <a:extLst>
              <a:ext uri="{FF2B5EF4-FFF2-40B4-BE49-F238E27FC236}">
                <a16:creationId xmlns:a16="http://schemas.microsoft.com/office/drawing/2014/main" id="{9B1BC918-BCBF-C334-8765-A8FD13FC655B}"/>
              </a:ext>
            </a:extLst>
          </p:cNvPr>
          <p:cNvSpPr>
            <a:spLocks noGrp="1"/>
          </p:cNvSpPr>
          <p:nvPr>
            <p:ph type="body" sz="quarter" idx="39" hasCustomPrompt="1"/>
          </p:nvPr>
        </p:nvSpPr>
        <p:spPr>
          <a:xfrm>
            <a:off x="8460454" y="2887647"/>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6" name="Segnaposto testo 13">
            <a:extLst>
              <a:ext uri="{FF2B5EF4-FFF2-40B4-BE49-F238E27FC236}">
                <a16:creationId xmlns:a16="http://schemas.microsoft.com/office/drawing/2014/main" id="{586F042D-3E21-54F3-E4A5-6BDB79BA01BD}"/>
              </a:ext>
            </a:extLst>
          </p:cNvPr>
          <p:cNvSpPr>
            <a:spLocks noGrp="1"/>
          </p:cNvSpPr>
          <p:nvPr>
            <p:ph type="body" sz="quarter" idx="40" hasCustomPrompt="1"/>
          </p:nvPr>
        </p:nvSpPr>
        <p:spPr>
          <a:xfrm>
            <a:off x="8460454" y="3223311"/>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7" name="Segnaposto testo 13">
            <a:extLst>
              <a:ext uri="{FF2B5EF4-FFF2-40B4-BE49-F238E27FC236}">
                <a16:creationId xmlns:a16="http://schemas.microsoft.com/office/drawing/2014/main" id="{BFD6274A-2DC8-29F5-D706-351BBFDD3DD5}"/>
              </a:ext>
            </a:extLst>
          </p:cNvPr>
          <p:cNvSpPr>
            <a:spLocks noGrp="1"/>
          </p:cNvSpPr>
          <p:nvPr>
            <p:ph type="body" sz="quarter" idx="41" hasCustomPrompt="1"/>
          </p:nvPr>
        </p:nvSpPr>
        <p:spPr>
          <a:xfrm>
            <a:off x="8460454" y="3917794"/>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8" name="Segnaposto testo 13">
            <a:extLst>
              <a:ext uri="{FF2B5EF4-FFF2-40B4-BE49-F238E27FC236}">
                <a16:creationId xmlns:a16="http://schemas.microsoft.com/office/drawing/2014/main" id="{752916A3-9C44-6668-B74F-4F13B5BEA9FF}"/>
              </a:ext>
            </a:extLst>
          </p:cNvPr>
          <p:cNvSpPr>
            <a:spLocks noGrp="1"/>
          </p:cNvSpPr>
          <p:nvPr>
            <p:ph type="body" sz="quarter" idx="42" hasCustomPrompt="1"/>
          </p:nvPr>
        </p:nvSpPr>
        <p:spPr>
          <a:xfrm>
            <a:off x="8460454" y="4253458"/>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40" name="Segnaposto testo 13">
            <a:extLst>
              <a:ext uri="{FF2B5EF4-FFF2-40B4-BE49-F238E27FC236}">
                <a16:creationId xmlns:a16="http://schemas.microsoft.com/office/drawing/2014/main" id="{9F7444ED-497C-9281-BA6D-2C030C893CA6}"/>
              </a:ext>
            </a:extLst>
          </p:cNvPr>
          <p:cNvSpPr>
            <a:spLocks noGrp="1"/>
          </p:cNvSpPr>
          <p:nvPr>
            <p:ph type="body" sz="quarter" idx="43" hasCustomPrompt="1"/>
          </p:nvPr>
        </p:nvSpPr>
        <p:spPr>
          <a:xfrm>
            <a:off x="8460454" y="4947941"/>
            <a:ext cx="3316585"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42" name="Segnaposto testo 13">
            <a:extLst>
              <a:ext uri="{FF2B5EF4-FFF2-40B4-BE49-F238E27FC236}">
                <a16:creationId xmlns:a16="http://schemas.microsoft.com/office/drawing/2014/main" id="{1A1F2AE9-E1E2-332A-D65A-3280DAE2E840}"/>
              </a:ext>
            </a:extLst>
          </p:cNvPr>
          <p:cNvSpPr>
            <a:spLocks noGrp="1"/>
          </p:cNvSpPr>
          <p:nvPr>
            <p:ph type="body" sz="quarter" idx="44" hasCustomPrompt="1"/>
          </p:nvPr>
        </p:nvSpPr>
        <p:spPr>
          <a:xfrm>
            <a:off x="8460454" y="5283605"/>
            <a:ext cx="3316585"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Tree>
    <p:extLst>
      <p:ext uri="{BB962C8B-B14F-4D97-AF65-F5344CB8AC3E}">
        <p14:creationId xmlns:p14="http://schemas.microsoft.com/office/powerpoint/2010/main" val="356924020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nterna - Box Lista">
    <p:spTree>
      <p:nvGrpSpPr>
        <p:cNvPr id="1" name=""/>
        <p:cNvGrpSpPr/>
        <p:nvPr/>
      </p:nvGrpSpPr>
      <p:grpSpPr>
        <a:xfrm>
          <a:off x="0" y="0"/>
          <a:ext cx="0" cy="0"/>
          <a:chOff x="0" y="0"/>
          <a:chExt cx="0" cy="0"/>
        </a:xfrm>
      </p:grpSpPr>
      <p:sp>
        <p:nvSpPr>
          <p:cNvPr id="7" name="Segnaposto testo 8">
            <a:extLst>
              <a:ext uri="{FF2B5EF4-FFF2-40B4-BE49-F238E27FC236}">
                <a16:creationId xmlns:a16="http://schemas.microsoft.com/office/drawing/2014/main" id="{F3073849-8F73-F248-E63B-B9E77BAFDCF9}"/>
              </a:ext>
            </a:extLst>
          </p:cNvPr>
          <p:cNvSpPr>
            <a:spLocks noGrp="1"/>
          </p:cNvSpPr>
          <p:nvPr>
            <p:ph type="body" sz="quarter" idx="11" hasCustomPrompt="1"/>
          </p:nvPr>
        </p:nvSpPr>
        <p:spPr>
          <a:xfrm>
            <a:off x="407989" y="1407641"/>
            <a:ext cx="11376022" cy="353009"/>
          </a:xfrm>
          <a:prstGeom prst="rect">
            <a:avLst/>
          </a:prstGeom>
        </p:spPr>
        <p:txBody>
          <a:bodyPr anchor="t" anchorCtr="0"/>
          <a:lstStyle>
            <a:lvl1pPr marL="0" indent="0" algn="ctr" defTabSz="914400" rtl="0" eaLnBrk="1" latinLnBrk="0" hangingPunct="1">
              <a:lnSpc>
                <a:spcPts val="2400"/>
              </a:lnSpc>
              <a:spcBef>
                <a:spcPts val="0"/>
              </a:spcBef>
              <a:buNone/>
              <a:defRPr lang="it-IT" sz="18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2" name="Titolo 6">
            <a:extLst>
              <a:ext uri="{FF2B5EF4-FFF2-40B4-BE49-F238E27FC236}">
                <a16:creationId xmlns:a16="http://schemas.microsoft.com/office/drawing/2014/main" id="{0ABC5C8C-F3A7-C300-11A6-E9898BF5AEE3}"/>
              </a:ext>
            </a:extLst>
          </p:cNvPr>
          <p:cNvSpPr>
            <a:spLocks noGrp="1"/>
          </p:cNvSpPr>
          <p:nvPr>
            <p:ph type="title" hasCustomPrompt="1"/>
          </p:nvPr>
        </p:nvSpPr>
        <p:spPr>
          <a:xfrm>
            <a:off x="407989" y="791316"/>
            <a:ext cx="11376022" cy="616326"/>
          </a:xfrm>
          <a:prstGeom prst="rect">
            <a:avLst/>
          </a:prstGeom>
        </p:spPr>
        <p:txBody>
          <a:bodyPr lIns="0" anchor="ctr"/>
          <a:lstStyle>
            <a:lvl1pPr marL="0" algn="ctr"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12" name="Segnaposto testo 16">
            <a:extLst>
              <a:ext uri="{FF2B5EF4-FFF2-40B4-BE49-F238E27FC236}">
                <a16:creationId xmlns:a16="http://schemas.microsoft.com/office/drawing/2014/main" id="{73E0E3A0-97E7-9F95-80CF-9A1CF1B22D65}"/>
              </a:ext>
            </a:extLst>
          </p:cNvPr>
          <p:cNvSpPr>
            <a:spLocks noGrp="1"/>
          </p:cNvSpPr>
          <p:nvPr>
            <p:ph type="body" sz="quarter" idx="23" hasCustomPrompt="1"/>
          </p:nvPr>
        </p:nvSpPr>
        <p:spPr>
          <a:xfrm>
            <a:off x="422276" y="2266222"/>
            <a:ext cx="5562028" cy="353167"/>
          </a:xfrm>
          <a:prstGeom prst="roundRect">
            <a:avLst/>
          </a:prstGeom>
          <a:gradFill>
            <a:gsLst>
              <a:gs pos="1000">
                <a:srgbClr val="25A8FC"/>
              </a:gs>
              <a:gs pos="51000">
                <a:schemeClr val="tx2"/>
              </a:gs>
              <a:gs pos="100000">
                <a:schemeClr val="accent2"/>
              </a:gs>
            </a:gsLst>
            <a:lin ang="2700000" scaled="0"/>
          </a:gradFill>
        </p:spPr>
        <p:txBody>
          <a:bodyPr lIns="0" tIns="0" rIns="0" bIns="0" anchor="ctr"/>
          <a:lstStyle>
            <a:lvl1pPr marL="0" indent="0" algn="ctr">
              <a:lnSpc>
                <a:spcPts val="1600"/>
              </a:lnSpc>
              <a:buNone/>
              <a:defRPr sz="1400" b="1"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16" name="Segnaposto testo 16">
            <a:extLst>
              <a:ext uri="{FF2B5EF4-FFF2-40B4-BE49-F238E27FC236}">
                <a16:creationId xmlns:a16="http://schemas.microsoft.com/office/drawing/2014/main" id="{945CA6D0-9A95-537E-42E2-8A01DB8160A8}"/>
              </a:ext>
            </a:extLst>
          </p:cNvPr>
          <p:cNvSpPr>
            <a:spLocks noGrp="1"/>
          </p:cNvSpPr>
          <p:nvPr>
            <p:ph type="body" sz="quarter" idx="24" hasCustomPrompt="1"/>
          </p:nvPr>
        </p:nvSpPr>
        <p:spPr>
          <a:xfrm>
            <a:off x="6133529" y="2266222"/>
            <a:ext cx="5562028" cy="353167"/>
          </a:xfrm>
          <a:prstGeom prst="roundRect">
            <a:avLst/>
          </a:prstGeom>
          <a:gradFill>
            <a:gsLst>
              <a:gs pos="1000">
                <a:schemeClr val="accent4"/>
              </a:gs>
              <a:gs pos="51000">
                <a:schemeClr val="accent5"/>
              </a:gs>
              <a:gs pos="100000">
                <a:schemeClr val="accent5">
                  <a:lumMod val="90000"/>
                </a:schemeClr>
              </a:gs>
            </a:gsLst>
            <a:lin ang="2700000" scaled="0"/>
          </a:gradFill>
        </p:spPr>
        <p:txBody>
          <a:bodyPr lIns="0" tIns="0" rIns="0" bIns="0" anchor="ctr"/>
          <a:lstStyle>
            <a:lvl1pPr marL="0" indent="0" algn="ctr">
              <a:lnSpc>
                <a:spcPts val="1600"/>
              </a:lnSpc>
              <a:buNone/>
              <a:defRPr sz="1400" b="1" i="0">
                <a:solidFill>
                  <a:schemeClr val="tx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3" name="Segnaposto testo 16">
            <a:extLst>
              <a:ext uri="{FF2B5EF4-FFF2-40B4-BE49-F238E27FC236}">
                <a16:creationId xmlns:a16="http://schemas.microsoft.com/office/drawing/2014/main" id="{85E96EE5-688D-C430-39DC-53102DF4A3FF}"/>
              </a:ext>
            </a:extLst>
          </p:cNvPr>
          <p:cNvSpPr>
            <a:spLocks noGrp="1"/>
          </p:cNvSpPr>
          <p:nvPr>
            <p:ph type="body" sz="quarter" idx="25" hasCustomPrompt="1"/>
          </p:nvPr>
        </p:nvSpPr>
        <p:spPr>
          <a:xfrm>
            <a:off x="407989" y="3026439"/>
            <a:ext cx="2662662" cy="1242342"/>
          </a:xfrm>
          <a:prstGeom prst="roundRect">
            <a:avLst/>
          </a:prstGeom>
          <a:gradFill>
            <a:gsLst>
              <a:gs pos="0">
                <a:schemeClr val="tx2"/>
              </a:gs>
              <a:gs pos="100000">
                <a:schemeClr val="accent2"/>
              </a:gs>
            </a:gsLst>
            <a:lin ang="2700000" scaled="0"/>
          </a:gradFill>
        </p:spPr>
        <p:txBody>
          <a:bodyPr lIns="0" tIns="0" rIns="0" bIns="0" anchor="t"/>
          <a:lstStyle>
            <a:lvl1pPr marL="0" indent="0" algn="l">
              <a:lnSpc>
                <a:spcPts val="1600"/>
              </a:lnSpc>
              <a:buNone/>
              <a:defRPr lang="it-IT" sz="1200" b="0" i="0" kern="1200" dirty="0">
                <a:solidFill>
                  <a:schemeClr val="bg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4" name="Segnaposto testo 16">
            <a:extLst>
              <a:ext uri="{FF2B5EF4-FFF2-40B4-BE49-F238E27FC236}">
                <a16:creationId xmlns:a16="http://schemas.microsoft.com/office/drawing/2014/main" id="{63CD0305-6956-F48A-43A0-5F7FD083A071}"/>
              </a:ext>
            </a:extLst>
          </p:cNvPr>
          <p:cNvSpPr>
            <a:spLocks noGrp="1"/>
          </p:cNvSpPr>
          <p:nvPr>
            <p:ph type="body" sz="quarter" idx="26" hasCustomPrompt="1"/>
          </p:nvPr>
        </p:nvSpPr>
        <p:spPr>
          <a:xfrm>
            <a:off x="3290056" y="3033348"/>
            <a:ext cx="2662662" cy="1242342"/>
          </a:xfrm>
          <a:prstGeom prst="roundRect">
            <a:avLst/>
          </a:prstGeom>
          <a:gradFill>
            <a:gsLst>
              <a:gs pos="0">
                <a:schemeClr val="tx2"/>
              </a:gs>
              <a:gs pos="100000">
                <a:schemeClr val="accent2"/>
              </a:gs>
            </a:gsLst>
            <a:lin ang="2700000" scaled="0"/>
          </a:gradFill>
        </p:spPr>
        <p:txBody>
          <a:bodyPr lIns="0" tIns="0" rIns="0" bIns="0" anchor="t"/>
          <a:lstStyle>
            <a:lvl1pPr marL="0" indent="0" algn="l">
              <a:lnSpc>
                <a:spcPts val="1600"/>
              </a:lnSpc>
              <a:buNone/>
              <a:defRPr lang="it-IT" sz="1200" b="0" i="0" kern="1200" dirty="0">
                <a:solidFill>
                  <a:schemeClr val="bg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15" name="Segnaposto testo 16">
            <a:extLst>
              <a:ext uri="{FF2B5EF4-FFF2-40B4-BE49-F238E27FC236}">
                <a16:creationId xmlns:a16="http://schemas.microsoft.com/office/drawing/2014/main" id="{006F0BA8-D1C8-8EC0-9AD8-114C2D4E5A61}"/>
              </a:ext>
            </a:extLst>
          </p:cNvPr>
          <p:cNvSpPr>
            <a:spLocks noGrp="1"/>
          </p:cNvSpPr>
          <p:nvPr>
            <p:ph type="body" sz="quarter" idx="27" hasCustomPrompt="1"/>
          </p:nvPr>
        </p:nvSpPr>
        <p:spPr>
          <a:xfrm>
            <a:off x="384814" y="4530403"/>
            <a:ext cx="2662662" cy="1242342"/>
          </a:xfrm>
          <a:prstGeom prst="roundRect">
            <a:avLst/>
          </a:prstGeom>
          <a:gradFill>
            <a:gsLst>
              <a:gs pos="0">
                <a:schemeClr val="tx2"/>
              </a:gs>
              <a:gs pos="100000">
                <a:schemeClr val="accent2"/>
              </a:gs>
            </a:gsLst>
            <a:lin ang="2700000" scaled="0"/>
          </a:gradFill>
        </p:spPr>
        <p:txBody>
          <a:bodyPr lIns="0" tIns="0" rIns="0" bIns="0" anchor="t"/>
          <a:lstStyle>
            <a:lvl1pPr marL="0" indent="0" algn="l">
              <a:lnSpc>
                <a:spcPts val="1600"/>
              </a:lnSpc>
              <a:buNone/>
              <a:defRPr lang="it-IT" sz="1200" b="0" i="0" kern="1200" dirty="0">
                <a:solidFill>
                  <a:schemeClr val="bg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17" name="Segnaposto testo 16">
            <a:extLst>
              <a:ext uri="{FF2B5EF4-FFF2-40B4-BE49-F238E27FC236}">
                <a16:creationId xmlns:a16="http://schemas.microsoft.com/office/drawing/2014/main" id="{A111FA56-9C10-626F-13E9-633490CC23E7}"/>
              </a:ext>
            </a:extLst>
          </p:cNvPr>
          <p:cNvSpPr>
            <a:spLocks noGrp="1"/>
          </p:cNvSpPr>
          <p:nvPr>
            <p:ph type="body" sz="quarter" idx="28" hasCustomPrompt="1"/>
          </p:nvPr>
        </p:nvSpPr>
        <p:spPr>
          <a:xfrm>
            <a:off x="3266881" y="4537312"/>
            <a:ext cx="2662662" cy="1242342"/>
          </a:xfrm>
          <a:prstGeom prst="roundRect">
            <a:avLst/>
          </a:prstGeom>
          <a:gradFill>
            <a:gsLst>
              <a:gs pos="0">
                <a:schemeClr val="tx2"/>
              </a:gs>
              <a:gs pos="100000">
                <a:schemeClr val="accent2"/>
              </a:gs>
            </a:gsLst>
            <a:lin ang="2700000" scaled="0"/>
          </a:gradFill>
        </p:spPr>
        <p:txBody>
          <a:bodyPr lIns="0" tIns="0" rIns="0" bIns="0" anchor="t"/>
          <a:lstStyle>
            <a:lvl1pPr marL="0" indent="0" algn="l">
              <a:lnSpc>
                <a:spcPts val="1600"/>
              </a:lnSpc>
              <a:buNone/>
              <a:defRPr lang="it-IT" sz="1200" b="0" i="0" kern="1200" dirty="0">
                <a:solidFill>
                  <a:schemeClr val="bg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22" name="Segnaposto testo 16">
            <a:extLst>
              <a:ext uri="{FF2B5EF4-FFF2-40B4-BE49-F238E27FC236}">
                <a16:creationId xmlns:a16="http://schemas.microsoft.com/office/drawing/2014/main" id="{9D5EE161-837E-0509-0D67-97D4D4D35766}"/>
              </a:ext>
            </a:extLst>
          </p:cNvPr>
          <p:cNvSpPr>
            <a:spLocks noGrp="1"/>
          </p:cNvSpPr>
          <p:nvPr>
            <p:ph type="body" sz="quarter" idx="29" hasCustomPrompt="1"/>
          </p:nvPr>
        </p:nvSpPr>
        <p:spPr>
          <a:xfrm>
            <a:off x="6250543" y="3033690"/>
            <a:ext cx="2664000" cy="1242000"/>
          </a:xfrm>
          <a:prstGeom prst="roundRect">
            <a:avLst/>
          </a:prstGeom>
          <a:gradFill>
            <a:gsLst>
              <a:gs pos="1000">
                <a:schemeClr val="accent4"/>
              </a:gs>
              <a:gs pos="51000">
                <a:schemeClr val="accent5"/>
              </a:gs>
              <a:gs pos="100000">
                <a:schemeClr val="accent5">
                  <a:lumMod val="90000"/>
                </a:schemeClr>
              </a:gs>
            </a:gsLst>
            <a:lin ang="2700000" scaled="0"/>
          </a:gradFill>
        </p:spPr>
        <p:txBody>
          <a:bodyPr lIns="0" tIns="0" rIns="0" bIns="0" anchor="t"/>
          <a:lstStyle>
            <a:lvl1pPr marL="0" indent="0" algn="ctr">
              <a:lnSpc>
                <a:spcPts val="1600"/>
              </a:lnSpc>
              <a:buNone/>
              <a:defRPr lang="it-IT" sz="1200" b="0" i="0" kern="1200" dirty="0">
                <a:solidFill>
                  <a:srgbClr val="0132A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marL="0" lvl="0" indent="0" algn="l" defTabSz="914400" rtl="0" eaLnBrk="1" latinLnBrk="0" hangingPunct="1">
              <a:lnSpc>
                <a:spcPts val="1600"/>
              </a:lnSpc>
              <a:spcBef>
                <a:spcPts val="1000"/>
              </a:spcBef>
              <a:buFont typeface="Arial" panose="020B0604020202020204" pitchFamily="34" charset="0"/>
              <a:buNone/>
            </a:pPr>
            <a:r>
              <a:rPr lang="it-IT" err="1"/>
              <a:t>Lorem</a:t>
            </a:r>
            <a:r>
              <a:rPr lang="it-IT"/>
              <a:t> </a:t>
            </a:r>
            <a:r>
              <a:rPr lang="it-IT" err="1"/>
              <a:t>ipsum</a:t>
            </a:r>
            <a:endParaRPr lang="it-IT"/>
          </a:p>
        </p:txBody>
      </p:sp>
      <p:sp>
        <p:nvSpPr>
          <p:cNvPr id="27" name="Segnaposto testo 16">
            <a:extLst>
              <a:ext uri="{FF2B5EF4-FFF2-40B4-BE49-F238E27FC236}">
                <a16:creationId xmlns:a16="http://schemas.microsoft.com/office/drawing/2014/main" id="{0220C8C7-D0FA-7D67-94B6-8F896D9548AD}"/>
              </a:ext>
            </a:extLst>
          </p:cNvPr>
          <p:cNvSpPr>
            <a:spLocks noGrp="1"/>
          </p:cNvSpPr>
          <p:nvPr>
            <p:ph type="body" sz="quarter" idx="30" hasCustomPrompt="1"/>
          </p:nvPr>
        </p:nvSpPr>
        <p:spPr>
          <a:xfrm>
            <a:off x="6262459" y="4537654"/>
            <a:ext cx="2664000" cy="1242000"/>
          </a:xfrm>
          <a:prstGeom prst="roundRect">
            <a:avLst/>
          </a:prstGeom>
          <a:gradFill>
            <a:gsLst>
              <a:gs pos="1000">
                <a:schemeClr val="accent4"/>
              </a:gs>
              <a:gs pos="51000">
                <a:schemeClr val="accent5"/>
              </a:gs>
              <a:gs pos="100000">
                <a:schemeClr val="accent5">
                  <a:lumMod val="90000"/>
                </a:schemeClr>
              </a:gs>
            </a:gsLst>
            <a:lin ang="2700000" scaled="0"/>
          </a:gradFill>
        </p:spPr>
        <p:txBody>
          <a:bodyPr lIns="0" tIns="0" rIns="0" bIns="0" anchor="t"/>
          <a:lstStyle>
            <a:lvl1pPr marL="0" indent="0" algn="ctr">
              <a:lnSpc>
                <a:spcPts val="1600"/>
              </a:lnSpc>
              <a:buNone/>
              <a:defRPr lang="it-IT" sz="1200" b="0" i="0" kern="1200" dirty="0">
                <a:solidFill>
                  <a:srgbClr val="0132A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marL="0" lvl="0" indent="0" algn="l" defTabSz="914400" rtl="0" eaLnBrk="1" latinLnBrk="0" hangingPunct="1">
              <a:lnSpc>
                <a:spcPts val="1600"/>
              </a:lnSpc>
              <a:spcBef>
                <a:spcPts val="1000"/>
              </a:spcBef>
              <a:buFont typeface="Arial" panose="020B0604020202020204" pitchFamily="34" charset="0"/>
              <a:buNone/>
            </a:pPr>
            <a:r>
              <a:rPr lang="it-IT" err="1"/>
              <a:t>Lorem</a:t>
            </a:r>
            <a:r>
              <a:rPr lang="it-IT"/>
              <a:t> </a:t>
            </a:r>
            <a:r>
              <a:rPr lang="it-IT" err="1"/>
              <a:t>ipsum</a:t>
            </a:r>
            <a:endParaRPr lang="it-IT"/>
          </a:p>
        </p:txBody>
      </p:sp>
      <p:sp>
        <p:nvSpPr>
          <p:cNvPr id="28" name="Segnaposto testo 16">
            <a:extLst>
              <a:ext uri="{FF2B5EF4-FFF2-40B4-BE49-F238E27FC236}">
                <a16:creationId xmlns:a16="http://schemas.microsoft.com/office/drawing/2014/main" id="{7DC3E30F-76BA-C3A3-4F46-0714C8DB2C1F}"/>
              </a:ext>
            </a:extLst>
          </p:cNvPr>
          <p:cNvSpPr>
            <a:spLocks noGrp="1"/>
          </p:cNvSpPr>
          <p:nvPr>
            <p:ph type="body" sz="quarter" idx="31" hasCustomPrompt="1"/>
          </p:nvPr>
        </p:nvSpPr>
        <p:spPr>
          <a:xfrm>
            <a:off x="9031557" y="3026439"/>
            <a:ext cx="2664000" cy="1242000"/>
          </a:xfrm>
          <a:prstGeom prst="roundRect">
            <a:avLst/>
          </a:prstGeom>
          <a:gradFill>
            <a:gsLst>
              <a:gs pos="1000">
                <a:schemeClr val="accent4"/>
              </a:gs>
              <a:gs pos="51000">
                <a:schemeClr val="accent5"/>
              </a:gs>
              <a:gs pos="100000">
                <a:schemeClr val="accent5">
                  <a:lumMod val="90000"/>
                </a:schemeClr>
              </a:gs>
            </a:gsLst>
            <a:lin ang="2700000" scaled="0"/>
          </a:gradFill>
        </p:spPr>
        <p:txBody>
          <a:bodyPr lIns="0" tIns="0" rIns="0" bIns="0" anchor="t"/>
          <a:lstStyle>
            <a:lvl1pPr marL="0" indent="0" algn="ctr">
              <a:lnSpc>
                <a:spcPts val="1600"/>
              </a:lnSpc>
              <a:buNone/>
              <a:defRPr lang="it-IT" sz="1200" b="0" i="0" kern="1200" dirty="0">
                <a:solidFill>
                  <a:srgbClr val="0132A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marL="0" lvl="0" indent="0" algn="l" defTabSz="914400" rtl="0" eaLnBrk="1" latinLnBrk="0" hangingPunct="1">
              <a:lnSpc>
                <a:spcPts val="1600"/>
              </a:lnSpc>
              <a:spcBef>
                <a:spcPts val="1000"/>
              </a:spcBef>
              <a:buFont typeface="Arial" panose="020B0604020202020204" pitchFamily="34" charset="0"/>
              <a:buNone/>
            </a:pPr>
            <a:r>
              <a:rPr lang="it-IT" err="1"/>
              <a:t>Lorem</a:t>
            </a:r>
            <a:r>
              <a:rPr lang="it-IT"/>
              <a:t> </a:t>
            </a:r>
            <a:r>
              <a:rPr lang="it-IT" err="1"/>
              <a:t>ipsum</a:t>
            </a:r>
            <a:endParaRPr lang="it-IT"/>
          </a:p>
        </p:txBody>
      </p:sp>
      <p:sp>
        <p:nvSpPr>
          <p:cNvPr id="29" name="Segnaposto testo 16">
            <a:extLst>
              <a:ext uri="{FF2B5EF4-FFF2-40B4-BE49-F238E27FC236}">
                <a16:creationId xmlns:a16="http://schemas.microsoft.com/office/drawing/2014/main" id="{1FFAB642-D62D-4C39-034D-95E37F83E857}"/>
              </a:ext>
            </a:extLst>
          </p:cNvPr>
          <p:cNvSpPr>
            <a:spLocks noGrp="1"/>
          </p:cNvSpPr>
          <p:nvPr>
            <p:ph type="body" sz="quarter" idx="32" hasCustomPrompt="1"/>
          </p:nvPr>
        </p:nvSpPr>
        <p:spPr>
          <a:xfrm>
            <a:off x="9043473" y="4530403"/>
            <a:ext cx="2664000" cy="1242000"/>
          </a:xfrm>
          <a:prstGeom prst="roundRect">
            <a:avLst/>
          </a:prstGeom>
          <a:gradFill>
            <a:gsLst>
              <a:gs pos="1000">
                <a:schemeClr val="accent4"/>
              </a:gs>
              <a:gs pos="51000">
                <a:schemeClr val="accent5"/>
              </a:gs>
              <a:gs pos="100000">
                <a:schemeClr val="accent5">
                  <a:lumMod val="90000"/>
                </a:schemeClr>
              </a:gs>
            </a:gsLst>
            <a:lin ang="2700000" scaled="0"/>
          </a:gradFill>
        </p:spPr>
        <p:txBody>
          <a:bodyPr lIns="0" tIns="0" rIns="0" bIns="0" anchor="t"/>
          <a:lstStyle>
            <a:lvl1pPr marL="0" indent="0" algn="ctr">
              <a:lnSpc>
                <a:spcPts val="1600"/>
              </a:lnSpc>
              <a:buNone/>
              <a:defRPr lang="it-IT" sz="1200" b="0" i="0" kern="1200" dirty="0">
                <a:solidFill>
                  <a:srgbClr val="0132A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marL="0" lvl="0" indent="0" algn="l" defTabSz="914400" rtl="0" eaLnBrk="1" latinLnBrk="0" hangingPunct="1">
              <a:lnSpc>
                <a:spcPts val="1600"/>
              </a:lnSpc>
              <a:spcBef>
                <a:spcPts val="1000"/>
              </a:spcBef>
              <a:buFont typeface="Arial" panose="020B0604020202020204" pitchFamily="34" charset="0"/>
              <a:buNone/>
            </a:pPr>
            <a:r>
              <a:rPr lang="it-IT" err="1"/>
              <a:t>Lorem</a:t>
            </a:r>
            <a:r>
              <a:rPr lang="it-IT"/>
              <a:t> </a:t>
            </a:r>
            <a:r>
              <a:rPr lang="it-IT" err="1"/>
              <a:t>ipsum</a:t>
            </a:r>
            <a:endParaRPr lang="it-IT"/>
          </a:p>
        </p:txBody>
      </p:sp>
    </p:spTree>
    <p:extLst>
      <p:ext uri="{BB962C8B-B14F-4D97-AF65-F5344CB8AC3E}">
        <p14:creationId xmlns:p14="http://schemas.microsoft.com/office/powerpoint/2010/main" val="881318509"/>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 Titolo + Testo (Estrusione)">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7E1D7F4E-4996-004C-A4B9-5D6CC84FA302}"/>
              </a:ext>
            </a:extLst>
          </p:cNvPr>
          <p:cNvGrpSpPr/>
          <p:nvPr userDrawn="1"/>
        </p:nvGrpSpPr>
        <p:grpSpPr>
          <a:xfrm>
            <a:off x="7833342" y="528060"/>
            <a:ext cx="4375844" cy="9759070"/>
            <a:chOff x="7833342" y="528060"/>
            <a:chExt cx="4375844" cy="9759070"/>
          </a:xfrm>
        </p:grpSpPr>
        <p:sp>
          <p:nvSpPr>
            <p:cNvPr id="11" name="Rettangolo con un angolo ritagliato 5">
              <a:extLst>
                <a:ext uri="{FF2B5EF4-FFF2-40B4-BE49-F238E27FC236}">
                  <a16:creationId xmlns:a16="http://schemas.microsoft.com/office/drawing/2014/main" id="{5750E8BB-D98A-FBB4-A888-C207FB3B4253}"/>
                </a:ext>
              </a:extLst>
            </p:cNvPr>
            <p:cNvSpPr>
              <a:spLocks noChangeAspect="1"/>
            </p:cNvSpPr>
            <p:nvPr userDrawn="1"/>
          </p:nvSpPr>
          <p:spPr>
            <a:xfrm rot="10800000">
              <a:off x="7833342" y="528060"/>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450" y="4379787"/>
                  </a:lnTo>
                  <a:cubicBezTo>
                    <a:pt x="-4572" y="2567785"/>
                    <a:pt x="10487" y="1812002"/>
                    <a:pt x="4465" y="0"/>
                  </a:cubicBezTo>
                  <a:close/>
                </a:path>
              </a:pathLst>
            </a:custGeom>
            <a:gradFill flip="none" rotWithShape="1">
              <a:gsLst>
                <a:gs pos="0">
                  <a:srgbClr val="B6F11F"/>
                </a:gs>
                <a:gs pos="100000">
                  <a:srgbClr val="4FE3C2"/>
                </a:gs>
              </a:gsLst>
              <a:lin ang="60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12" name="Rettangolo con un angolo ritagliato 5">
              <a:extLst>
                <a:ext uri="{FF2B5EF4-FFF2-40B4-BE49-F238E27FC236}">
                  <a16:creationId xmlns:a16="http://schemas.microsoft.com/office/drawing/2014/main" id="{83B39BBD-AEBA-A94A-E864-5E71CE0006C6}"/>
                </a:ext>
              </a:extLst>
            </p:cNvPr>
            <p:cNvSpPr>
              <a:spLocks noChangeAspect="1"/>
            </p:cNvSpPr>
            <p:nvPr userDrawn="1"/>
          </p:nvSpPr>
          <p:spPr>
            <a:xfrm rot="10800000">
              <a:off x="7833342" y="3034361"/>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4379787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3009704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005441 w 3367092"/>
                <a:gd name="connsiteY6" fmla="*/ 4376855 h 4379842"/>
                <a:gd name="connsiteX7" fmla="*/ 1450 w 3367092"/>
                <a:gd name="connsiteY7" fmla="*/ 3009704 h 4379842"/>
                <a:gd name="connsiteX8" fmla="*/ 4465 w 3367092"/>
                <a:gd name="connsiteY8"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005441" y="4376855"/>
                  </a:lnTo>
                  <a:lnTo>
                    <a:pt x="1450" y="3009704"/>
                  </a:lnTo>
                  <a:cubicBezTo>
                    <a:pt x="-4572" y="1197702"/>
                    <a:pt x="10487" y="1812002"/>
                    <a:pt x="4465" y="0"/>
                  </a:cubicBezTo>
                  <a:close/>
                </a:path>
              </a:pathLst>
            </a:custGeom>
            <a:gradFill flip="none" rotWithShape="1">
              <a:gsLst>
                <a:gs pos="0">
                  <a:srgbClr val="B6F11F"/>
                </a:gs>
                <a:gs pos="100000">
                  <a:srgbClr val="4FE3C2"/>
                </a:gs>
              </a:gsLst>
              <a:lin ang="60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13" name="Rettangolo con un angolo ritagliato 5">
              <a:extLst>
                <a:ext uri="{FF2B5EF4-FFF2-40B4-BE49-F238E27FC236}">
                  <a16:creationId xmlns:a16="http://schemas.microsoft.com/office/drawing/2014/main" id="{130D6BC3-A7BF-AFE3-CB64-7538563C9D1D}"/>
                </a:ext>
              </a:extLst>
            </p:cNvPr>
            <p:cNvSpPr>
              <a:spLocks noChangeAspect="1"/>
            </p:cNvSpPr>
            <p:nvPr userDrawn="1"/>
          </p:nvSpPr>
          <p:spPr>
            <a:xfrm rot="10800000">
              <a:off x="7833342" y="5540664"/>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4379787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3009704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005441 w 3367092"/>
                <a:gd name="connsiteY6" fmla="*/ 4376855 h 4379842"/>
                <a:gd name="connsiteX7" fmla="*/ 1450 w 3367092"/>
                <a:gd name="connsiteY7" fmla="*/ 3009704 h 4379842"/>
                <a:gd name="connsiteX8" fmla="*/ 4465 w 3367092"/>
                <a:gd name="connsiteY8"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005441" y="4376855"/>
                  </a:lnTo>
                  <a:lnTo>
                    <a:pt x="1450" y="3009704"/>
                  </a:lnTo>
                  <a:cubicBezTo>
                    <a:pt x="-4572" y="1197702"/>
                    <a:pt x="10487" y="1812002"/>
                    <a:pt x="4465" y="0"/>
                  </a:cubicBezTo>
                  <a:close/>
                </a:path>
              </a:pathLst>
            </a:custGeom>
            <a:gradFill flip="none" rotWithShape="1">
              <a:gsLst>
                <a:gs pos="0">
                  <a:srgbClr val="B6F11F"/>
                </a:gs>
                <a:gs pos="100000">
                  <a:srgbClr val="4FE3C2"/>
                </a:gs>
              </a:gsLst>
              <a:lin ang="60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grpSp>
      <p:sp>
        <p:nvSpPr>
          <p:cNvPr id="4" name="CasellaDiTesto 3">
            <a:extLst>
              <a:ext uri="{FF2B5EF4-FFF2-40B4-BE49-F238E27FC236}">
                <a16:creationId xmlns:a16="http://schemas.microsoft.com/office/drawing/2014/main" id="{2A3FEBCB-D67F-4499-1957-05161A987BED}"/>
              </a:ext>
            </a:extLst>
          </p:cNvPr>
          <p:cNvSpPr txBox="1"/>
          <p:nvPr userDrawn="1"/>
        </p:nvSpPr>
        <p:spPr>
          <a:xfrm>
            <a:off x="16954500" y="-63341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5" name="CasellaDiTesto 4">
            <a:extLst>
              <a:ext uri="{FF2B5EF4-FFF2-40B4-BE49-F238E27FC236}">
                <a16:creationId xmlns:a16="http://schemas.microsoft.com/office/drawing/2014/main" id="{1DFCF55C-85F8-71D1-5B43-66FD6D0E2F0C}"/>
              </a:ext>
            </a:extLst>
          </p:cNvPr>
          <p:cNvSpPr txBox="1"/>
          <p:nvPr userDrawn="1"/>
        </p:nvSpPr>
        <p:spPr>
          <a:xfrm>
            <a:off x="10162442" y="6451535"/>
            <a:ext cx="1763712" cy="153888"/>
          </a:xfrm>
          <a:prstGeom prst="rect">
            <a:avLst/>
          </a:prstGeom>
          <a:noFill/>
        </p:spPr>
        <p:txBody>
          <a:bodyPr wrap="square" lIns="0" tIns="0" rIns="0" bIns="0" rtlCol="0">
            <a:spAutoFit/>
          </a:bodyPr>
          <a:lstStyle/>
          <a:p>
            <a:pPr algn="r"/>
            <a:fld id="{BA21B3F1-837B-BB4B-BD1F-B451170A8EEB}" type="slidenum">
              <a:rPr lang="it-IT" sz="1000" smtClean="0">
                <a:solidFill>
                  <a:srgbClr val="042DEF"/>
                </a:solidFill>
                <a:latin typeface="TIM Sans" pitchFamily="2" charset="77"/>
              </a:rPr>
              <a:t>‹N›</a:t>
            </a:fld>
            <a:endParaRPr lang="it-IT" sz="1000">
              <a:solidFill>
                <a:srgbClr val="042DEF"/>
              </a:solidFill>
              <a:latin typeface="TIM Sans" pitchFamily="2" charset="77"/>
            </a:endParaRPr>
          </a:p>
        </p:txBody>
      </p:sp>
      <p:sp>
        <p:nvSpPr>
          <p:cNvPr id="7" name="Segnaposto testo 9">
            <a:extLst>
              <a:ext uri="{FF2B5EF4-FFF2-40B4-BE49-F238E27FC236}">
                <a16:creationId xmlns:a16="http://schemas.microsoft.com/office/drawing/2014/main" id="{5772505F-B9EE-5098-2651-72736AF4923D}"/>
              </a:ext>
            </a:extLst>
          </p:cNvPr>
          <p:cNvSpPr>
            <a:spLocks noGrp="1"/>
          </p:cNvSpPr>
          <p:nvPr>
            <p:ph type="body" sz="quarter" idx="12" hasCustomPrompt="1"/>
          </p:nvPr>
        </p:nvSpPr>
        <p:spPr>
          <a:xfrm>
            <a:off x="555600" y="29363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8" name="Segnaposto testo 9">
            <a:extLst>
              <a:ext uri="{FF2B5EF4-FFF2-40B4-BE49-F238E27FC236}">
                <a16:creationId xmlns:a16="http://schemas.microsoft.com/office/drawing/2014/main" id="{43CFC5E7-24FB-7132-4A4B-D082FBFE07AD}"/>
              </a:ext>
            </a:extLst>
          </p:cNvPr>
          <p:cNvSpPr>
            <a:spLocks noGrp="1"/>
          </p:cNvSpPr>
          <p:nvPr>
            <p:ph type="body" sz="quarter" idx="13" hasCustomPrompt="1"/>
          </p:nvPr>
        </p:nvSpPr>
        <p:spPr>
          <a:xfrm>
            <a:off x="555600" y="36036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spTree>
    <p:extLst>
      <p:ext uri="{BB962C8B-B14F-4D97-AF65-F5344CB8AC3E}">
        <p14:creationId xmlns:p14="http://schemas.microsoft.com/office/powerpoint/2010/main" val="42470089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Interna - Box Lista">
    <p:spTree>
      <p:nvGrpSpPr>
        <p:cNvPr id="1" name=""/>
        <p:cNvGrpSpPr/>
        <p:nvPr/>
      </p:nvGrpSpPr>
      <p:grpSpPr>
        <a:xfrm>
          <a:off x="0" y="0"/>
          <a:ext cx="0" cy="0"/>
          <a:chOff x="0" y="0"/>
          <a:chExt cx="0" cy="0"/>
        </a:xfrm>
      </p:grpSpPr>
      <p:sp>
        <p:nvSpPr>
          <p:cNvPr id="7" name="Segnaposto testo 8">
            <a:extLst>
              <a:ext uri="{FF2B5EF4-FFF2-40B4-BE49-F238E27FC236}">
                <a16:creationId xmlns:a16="http://schemas.microsoft.com/office/drawing/2014/main" id="{F3073849-8F73-F248-E63B-B9E77BAFDCF9}"/>
              </a:ext>
            </a:extLst>
          </p:cNvPr>
          <p:cNvSpPr>
            <a:spLocks noGrp="1"/>
          </p:cNvSpPr>
          <p:nvPr>
            <p:ph type="body" sz="quarter" idx="11" hasCustomPrompt="1"/>
          </p:nvPr>
        </p:nvSpPr>
        <p:spPr>
          <a:xfrm>
            <a:off x="407989" y="1407641"/>
            <a:ext cx="11376022" cy="353009"/>
          </a:xfrm>
          <a:prstGeom prst="rect">
            <a:avLst/>
          </a:prstGeom>
        </p:spPr>
        <p:txBody>
          <a:bodyPr anchor="t" anchorCtr="0"/>
          <a:lstStyle>
            <a:lvl1pPr marL="0" indent="0" algn="ctr" defTabSz="914400" rtl="0" eaLnBrk="1" latinLnBrk="0" hangingPunct="1">
              <a:lnSpc>
                <a:spcPts val="2400"/>
              </a:lnSpc>
              <a:spcBef>
                <a:spcPts val="0"/>
              </a:spcBef>
              <a:buNone/>
              <a:defRPr lang="it-IT" sz="18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2" name="Titolo 6">
            <a:extLst>
              <a:ext uri="{FF2B5EF4-FFF2-40B4-BE49-F238E27FC236}">
                <a16:creationId xmlns:a16="http://schemas.microsoft.com/office/drawing/2014/main" id="{0ABC5C8C-F3A7-C300-11A6-E9898BF5AEE3}"/>
              </a:ext>
            </a:extLst>
          </p:cNvPr>
          <p:cNvSpPr>
            <a:spLocks noGrp="1"/>
          </p:cNvSpPr>
          <p:nvPr>
            <p:ph type="title" hasCustomPrompt="1"/>
          </p:nvPr>
        </p:nvSpPr>
        <p:spPr>
          <a:xfrm>
            <a:off x="407989" y="791316"/>
            <a:ext cx="11376022" cy="616326"/>
          </a:xfrm>
          <a:prstGeom prst="rect">
            <a:avLst/>
          </a:prstGeom>
        </p:spPr>
        <p:txBody>
          <a:bodyPr lIns="0" anchor="ctr"/>
          <a:lstStyle>
            <a:lvl1pPr marL="0" algn="ctr"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12" name="Segnaposto testo 16">
            <a:extLst>
              <a:ext uri="{FF2B5EF4-FFF2-40B4-BE49-F238E27FC236}">
                <a16:creationId xmlns:a16="http://schemas.microsoft.com/office/drawing/2014/main" id="{73E0E3A0-97E7-9F95-80CF-9A1CF1B22D65}"/>
              </a:ext>
            </a:extLst>
          </p:cNvPr>
          <p:cNvSpPr>
            <a:spLocks noGrp="1"/>
          </p:cNvSpPr>
          <p:nvPr>
            <p:ph type="body" sz="quarter" idx="23" hasCustomPrompt="1"/>
          </p:nvPr>
        </p:nvSpPr>
        <p:spPr>
          <a:xfrm>
            <a:off x="422276" y="2266222"/>
            <a:ext cx="5562028" cy="353167"/>
          </a:xfrm>
          <a:prstGeom prst="roundRect">
            <a:avLst/>
          </a:prstGeom>
          <a:gradFill>
            <a:gsLst>
              <a:gs pos="1000">
                <a:srgbClr val="EC0026"/>
              </a:gs>
              <a:gs pos="100000">
                <a:srgbClr val="520CA5"/>
              </a:gs>
            </a:gsLst>
            <a:lin ang="2700000" scaled="0"/>
          </a:gradFill>
        </p:spPr>
        <p:txBody>
          <a:bodyPr lIns="0" tIns="0" rIns="0" bIns="0" anchor="ctr"/>
          <a:lstStyle>
            <a:lvl1pPr marL="0" indent="0" algn="ctr">
              <a:lnSpc>
                <a:spcPts val="1600"/>
              </a:lnSpc>
              <a:buNone/>
              <a:defRPr sz="1400" b="1"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16" name="Segnaposto testo 16">
            <a:extLst>
              <a:ext uri="{FF2B5EF4-FFF2-40B4-BE49-F238E27FC236}">
                <a16:creationId xmlns:a16="http://schemas.microsoft.com/office/drawing/2014/main" id="{945CA6D0-9A95-537E-42E2-8A01DB8160A8}"/>
              </a:ext>
            </a:extLst>
          </p:cNvPr>
          <p:cNvSpPr>
            <a:spLocks noGrp="1"/>
          </p:cNvSpPr>
          <p:nvPr>
            <p:ph type="body" sz="quarter" idx="24" hasCustomPrompt="1"/>
          </p:nvPr>
        </p:nvSpPr>
        <p:spPr>
          <a:xfrm>
            <a:off x="6133529" y="2266222"/>
            <a:ext cx="5562028" cy="353167"/>
          </a:xfrm>
          <a:prstGeom prst="roundRect">
            <a:avLst/>
          </a:prstGeom>
          <a:gradFill>
            <a:gsLst>
              <a:gs pos="1000">
                <a:schemeClr val="accent4"/>
              </a:gs>
              <a:gs pos="51000">
                <a:schemeClr val="accent5"/>
              </a:gs>
              <a:gs pos="100000">
                <a:schemeClr val="accent5">
                  <a:lumMod val="90000"/>
                </a:schemeClr>
              </a:gs>
            </a:gsLst>
            <a:lin ang="2700000" scaled="0"/>
          </a:gradFill>
        </p:spPr>
        <p:txBody>
          <a:bodyPr lIns="0" tIns="0" rIns="0" bIns="0" anchor="ctr"/>
          <a:lstStyle>
            <a:lvl1pPr marL="0" indent="0" algn="ctr">
              <a:lnSpc>
                <a:spcPts val="1600"/>
              </a:lnSpc>
              <a:buNone/>
              <a:defRPr sz="1400" b="1" i="0">
                <a:solidFill>
                  <a:schemeClr val="tx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3" name="Segnaposto testo 16">
            <a:extLst>
              <a:ext uri="{FF2B5EF4-FFF2-40B4-BE49-F238E27FC236}">
                <a16:creationId xmlns:a16="http://schemas.microsoft.com/office/drawing/2014/main" id="{85E96EE5-688D-C430-39DC-53102DF4A3FF}"/>
              </a:ext>
            </a:extLst>
          </p:cNvPr>
          <p:cNvSpPr>
            <a:spLocks noGrp="1"/>
          </p:cNvSpPr>
          <p:nvPr>
            <p:ph type="body" sz="quarter" idx="25" hasCustomPrompt="1"/>
          </p:nvPr>
        </p:nvSpPr>
        <p:spPr>
          <a:xfrm>
            <a:off x="407989" y="3026439"/>
            <a:ext cx="2662662" cy="1242342"/>
          </a:xfrm>
          <a:prstGeom prst="roundRect">
            <a:avLst/>
          </a:prstGeom>
          <a:gradFill>
            <a:gsLst>
              <a:gs pos="0">
                <a:srgbClr val="EC0026"/>
              </a:gs>
              <a:gs pos="100000">
                <a:srgbClr val="520CA5"/>
              </a:gs>
            </a:gsLst>
            <a:lin ang="2700000" scaled="0"/>
          </a:gradFill>
        </p:spPr>
        <p:txBody>
          <a:bodyPr lIns="0" tIns="0" rIns="0" bIns="0" anchor="t"/>
          <a:lstStyle>
            <a:lvl1pPr marL="0" indent="0" algn="l">
              <a:lnSpc>
                <a:spcPts val="1600"/>
              </a:lnSpc>
              <a:buNone/>
              <a:defRPr lang="it-IT" sz="1200" b="0" i="0" kern="1200" dirty="0">
                <a:solidFill>
                  <a:schemeClr val="bg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4" name="Segnaposto testo 16">
            <a:extLst>
              <a:ext uri="{FF2B5EF4-FFF2-40B4-BE49-F238E27FC236}">
                <a16:creationId xmlns:a16="http://schemas.microsoft.com/office/drawing/2014/main" id="{63CD0305-6956-F48A-43A0-5F7FD083A071}"/>
              </a:ext>
            </a:extLst>
          </p:cNvPr>
          <p:cNvSpPr>
            <a:spLocks noGrp="1"/>
          </p:cNvSpPr>
          <p:nvPr>
            <p:ph type="body" sz="quarter" idx="26" hasCustomPrompt="1"/>
          </p:nvPr>
        </p:nvSpPr>
        <p:spPr>
          <a:xfrm>
            <a:off x="3290056" y="3033348"/>
            <a:ext cx="2662662" cy="1242342"/>
          </a:xfrm>
          <a:prstGeom prst="roundRect">
            <a:avLst/>
          </a:prstGeom>
          <a:gradFill>
            <a:gsLst>
              <a:gs pos="0">
                <a:srgbClr val="EC0026"/>
              </a:gs>
              <a:gs pos="100000">
                <a:srgbClr val="520CA5"/>
              </a:gs>
            </a:gsLst>
            <a:lin ang="2700000" scaled="0"/>
          </a:gradFill>
        </p:spPr>
        <p:txBody>
          <a:bodyPr lIns="0" tIns="0" rIns="0" bIns="0" anchor="t"/>
          <a:lstStyle>
            <a:lvl1pPr marL="0" indent="0" algn="l">
              <a:lnSpc>
                <a:spcPts val="1600"/>
              </a:lnSpc>
              <a:buNone/>
              <a:defRPr lang="it-IT" sz="1200" b="0" i="0" kern="1200" dirty="0">
                <a:solidFill>
                  <a:schemeClr val="bg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15" name="Segnaposto testo 16">
            <a:extLst>
              <a:ext uri="{FF2B5EF4-FFF2-40B4-BE49-F238E27FC236}">
                <a16:creationId xmlns:a16="http://schemas.microsoft.com/office/drawing/2014/main" id="{006F0BA8-D1C8-8EC0-9AD8-114C2D4E5A61}"/>
              </a:ext>
            </a:extLst>
          </p:cNvPr>
          <p:cNvSpPr>
            <a:spLocks noGrp="1"/>
          </p:cNvSpPr>
          <p:nvPr>
            <p:ph type="body" sz="quarter" idx="27" hasCustomPrompt="1"/>
          </p:nvPr>
        </p:nvSpPr>
        <p:spPr>
          <a:xfrm>
            <a:off x="384814" y="4530403"/>
            <a:ext cx="2662662" cy="1242342"/>
          </a:xfrm>
          <a:prstGeom prst="roundRect">
            <a:avLst/>
          </a:prstGeom>
          <a:gradFill>
            <a:gsLst>
              <a:gs pos="0">
                <a:srgbClr val="EC0026"/>
              </a:gs>
              <a:gs pos="100000">
                <a:srgbClr val="520CA5"/>
              </a:gs>
            </a:gsLst>
            <a:lin ang="2700000" scaled="0"/>
          </a:gradFill>
        </p:spPr>
        <p:txBody>
          <a:bodyPr lIns="0" tIns="0" rIns="0" bIns="0" anchor="t"/>
          <a:lstStyle>
            <a:lvl1pPr marL="0" indent="0" algn="l">
              <a:lnSpc>
                <a:spcPts val="1600"/>
              </a:lnSpc>
              <a:buNone/>
              <a:defRPr lang="it-IT" sz="1200" b="0" i="0" kern="1200" dirty="0">
                <a:solidFill>
                  <a:schemeClr val="bg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17" name="Segnaposto testo 16">
            <a:extLst>
              <a:ext uri="{FF2B5EF4-FFF2-40B4-BE49-F238E27FC236}">
                <a16:creationId xmlns:a16="http://schemas.microsoft.com/office/drawing/2014/main" id="{A111FA56-9C10-626F-13E9-633490CC23E7}"/>
              </a:ext>
            </a:extLst>
          </p:cNvPr>
          <p:cNvSpPr>
            <a:spLocks noGrp="1"/>
          </p:cNvSpPr>
          <p:nvPr>
            <p:ph type="body" sz="quarter" idx="28" hasCustomPrompt="1"/>
          </p:nvPr>
        </p:nvSpPr>
        <p:spPr>
          <a:xfrm>
            <a:off x="3266881" y="4537312"/>
            <a:ext cx="2662662" cy="1242342"/>
          </a:xfrm>
          <a:prstGeom prst="roundRect">
            <a:avLst/>
          </a:prstGeom>
          <a:gradFill>
            <a:gsLst>
              <a:gs pos="0">
                <a:srgbClr val="EC0026"/>
              </a:gs>
              <a:gs pos="100000">
                <a:srgbClr val="520CA5"/>
              </a:gs>
            </a:gsLst>
            <a:lin ang="2700000" scaled="0"/>
          </a:gradFill>
        </p:spPr>
        <p:txBody>
          <a:bodyPr lIns="0" tIns="0" rIns="0" bIns="0" anchor="t"/>
          <a:lstStyle>
            <a:lvl1pPr marL="0" indent="0" algn="l">
              <a:lnSpc>
                <a:spcPts val="1600"/>
              </a:lnSpc>
              <a:buNone/>
              <a:defRPr lang="it-IT" sz="1200" b="0" i="0" kern="1200" dirty="0">
                <a:solidFill>
                  <a:schemeClr val="bg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22" name="Segnaposto testo 16">
            <a:extLst>
              <a:ext uri="{FF2B5EF4-FFF2-40B4-BE49-F238E27FC236}">
                <a16:creationId xmlns:a16="http://schemas.microsoft.com/office/drawing/2014/main" id="{9D5EE161-837E-0509-0D67-97D4D4D35766}"/>
              </a:ext>
            </a:extLst>
          </p:cNvPr>
          <p:cNvSpPr>
            <a:spLocks noGrp="1"/>
          </p:cNvSpPr>
          <p:nvPr>
            <p:ph type="body" sz="quarter" idx="29" hasCustomPrompt="1"/>
          </p:nvPr>
        </p:nvSpPr>
        <p:spPr>
          <a:xfrm>
            <a:off x="6250543" y="3033690"/>
            <a:ext cx="2664000" cy="1242000"/>
          </a:xfrm>
          <a:prstGeom prst="roundRect">
            <a:avLst/>
          </a:prstGeom>
          <a:gradFill>
            <a:gsLst>
              <a:gs pos="1000">
                <a:schemeClr val="accent4"/>
              </a:gs>
              <a:gs pos="51000">
                <a:schemeClr val="accent5"/>
              </a:gs>
              <a:gs pos="100000">
                <a:schemeClr val="accent5">
                  <a:lumMod val="90000"/>
                </a:schemeClr>
              </a:gs>
            </a:gsLst>
            <a:lin ang="2700000" scaled="0"/>
          </a:gradFill>
        </p:spPr>
        <p:txBody>
          <a:bodyPr lIns="0" tIns="0" rIns="0" bIns="0" anchor="t"/>
          <a:lstStyle>
            <a:lvl1pPr marL="0" indent="0" algn="ctr">
              <a:lnSpc>
                <a:spcPts val="1600"/>
              </a:lnSpc>
              <a:buNone/>
              <a:defRPr lang="it-IT" sz="1200" b="0" i="0" kern="1200" dirty="0">
                <a:solidFill>
                  <a:srgbClr val="0132A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marL="0" lvl="0" indent="0" algn="l" defTabSz="914400" rtl="0" eaLnBrk="1" latinLnBrk="0" hangingPunct="1">
              <a:lnSpc>
                <a:spcPts val="1600"/>
              </a:lnSpc>
              <a:spcBef>
                <a:spcPts val="1000"/>
              </a:spcBef>
              <a:buFont typeface="Arial" panose="020B0604020202020204" pitchFamily="34" charset="0"/>
              <a:buNone/>
            </a:pPr>
            <a:r>
              <a:rPr lang="it-IT" err="1"/>
              <a:t>Lorem</a:t>
            </a:r>
            <a:r>
              <a:rPr lang="it-IT"/>
              <a:t> </a:t>
            </a:r>
            <a:r>
              <a:rPr lang="it-IT" err="1"/>
              <a:t>ipsum</a:t>
            </a:r>
            <a:endParaRPr lang="it-IT"/>
          </a:p>
        </p:txBody>
      </p:sp>
      <p:sp>
        <p:nvSpPr>
          <p:cNvPr id="27" name="Segnaposto testo 16">
            <a:extLst>
              <a:ext uri="{FF2B5EF4-FFF2-40B4-BE49-F238E27FC236}">
                <a16:creationId xmlns:a16="http://schemas.microsoft.com/office/drawing/2014/main" id="{0220C8C7-D0FA-7D67-94B6-8F896D9548AD}"/>
              </a:ext>
            </a:extLst>
          </p:cNvPr>
          <p:cNvSpPr>
            <a:spLocks noGrp="1"/>
          </p:cNvSpPr>
          <p:nvPr>
            <p:ph type="body" sz="quarter" idx="30" hasCustomPrompt="1"/>
          </p:nvPr>
        </p:nvSpPr>
        <p:spPr>
          <a:xfrm>
            <a:off x="6262459" y="4537654"/>
            <a:ext cx="2664000" cy="1242000"/>
          </a:xfrm>
          <a:prstGeom prst="roundRect">
            <a:avLst/>
          </a:prstGeom>
          <a:gradFill>
            <a:gsLst>
              <a:gs pos="1000">
                <a:schemeClr val="accent4"/>
              </a:gs>
              <a:gs pos="51000">
                <a:schemeClr val="accent5"/>
              </a:gs>
              <a:gs pos="100000">
                <a:schemeClr val="accent5">
                  <a:lumMod val="90000"/>
                </a:schemeClr>
              </a:gs>
            </a:gsLst>
            <a:lin ang="2700000" scaled="0"/>
          </a:gradFill>
        </p:spPr>
        <p:txBody>
          <a:bodyPr lIns="0" tIns="0" rIns="0" bIns="0" anchor="t"/>
          <a:lstStyle>
            <a:lvl1pPr marL="0" indent="0" algn="ctr">
              <a:lnSpc>
                <a:spcPts val="1600"/>
              </a:lnSpc>
              <a:buNone/>
              <a:defRPr lang="it-IT" sz="1200" b="0" i="0" kern="1200" dirty="0">
                <a:solidFill>
                  <a:srgbClr val="0132A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marL="0" lvl="0" indent="0" algn="l" defTabSz="914400" rtl="0" eaLnBrk="1" latinLnBrk="0" hangingPunct="1">
              <a:lnSpc>
                <a:spcPts val="1600"/>
              </a:lnSpc>
              <a:spcBef>
                <a:spcPts val="1000"/>
              </a:spcBef>
              <a:buFont typeface="Arial" panose="020B0604020202020204" pitchFamily="34" charset="0"/>
              <a:buNone/>
            </a:pPr>
            <a:r>
              <a:rPr lang="it-IT" err="1"/>
              <a:t>Lorem</a:t>
            </a:r>
            <a:r>
              <a:rPr lang="it-IT"/>
              <a:t> </a:t>
            </a:r>
            <a:r>
              <a:rPr lang="it-IT" err="1"/>
              <a:t>ipsum</a:t>
            </a:r>
            <a:endParaRPr lang="it-IT"/>
          </a:p>
        </p:txBody>
      </p:sp>
      <p:sp>
        <p:nvSpPr>
          <p:cNvPr id="28" name="Segnaposto testo 16">
            <a:extLst>
              <a:ext uri="{FF2B5EF4-FFF2-40B4-BE49-F238E27FC236}">
                <a16:creationId xmlns:a16="http://schemas.microsoft.com/office/drawing/2014/main" id="{7DC3E30F-76BA-C3A3-4F46-0714C8DB2C1F}"/>
              </a:ext>
            </a:extLst>
          </p:cNvPr>
          <p:cNvSpPr>
            <a:spLocks noGrp="1"/>
          </p:cNvSpPr>
          <p:nvPr>
            <p:ph type="body" sz="quarter" idx="31" hasCustomPrompt="1"/>
          </p:nvPr>
        </p:nvSpPr>
        <p:spPr>
          <a:xfrm>
            <a:off x="9031557" y="3026439"/>
            <a:ext cx="2664000" cy="1242000"/>
          </a:xfrm>
          <a:prstGeom prst="roundRect">
            <a:avLst/>
          </a:prstGeom>
          <a:gradFill>
            <a:gsLst>
              <a:gs pos="1000">
                <a:schemeClr val="accent4"/>
              </a:gs>
              <a:gs pos="51000">
                <a:schemeClr val="accent5"/>
              </a:gs>
              <a:gs pos="100000">
                <a:schemeClr val="accent5">
                  <a:lumMod val="90000"/>
                </a:schemeClr>
              </a:gs>
            </a:gsLst>
            <a:lin ang="2700000" scaled="0"/>
          </a:gradFill>
        </p:spPr>
        <p:txBody>
          <a:bodyPr lIns="0" tIns="0" rIns="0" bIns="0" anchor="t"/>
          <a:lstStyle>
            <a:lvl1pPr marL="0" indent="0" algn="ctr">
              <a:lnSpc>
                <a:spcPts val="1600"/>
              </a:lnSpc>
              <a:buNone/>
              <a:defRPr lang="it-IT" sz="1200" b="0" i="0" kern="1200" dirty="0">
                <a:solidFill>
                  <a:srgbClr val="0132A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marL="0" lvl="0" indent="0" algn="l" defTabSz="914400" rtl="0" eaLnBrk="1" latinLnBrk="0" hangingPunct="1">
              <a:lnSpc>
                <a:spcPts val="1600"/>
              </a:lnSpc>
              <a:spcBef>
                <a:spcPts val="1000"/>
              </a:spcBef>
              <a:buFont typeface="Arial" panose="020B0604020202020204" pitchFamily="34" charset="0"/>
              <a:buNone/>
            </a:pPr>
            <a:r>
              <a:rPr lang="it-IT" err="1"/>
              <a:t>Lorem</a:t>
            </a:r>
            <a:r>
              <a:rPr lang="it-IT"/>
              <a:t> </a:t>
            </a:r>
            <a:r>
              <a:rPr lang="it-IT" err="1"/>
              <a:t>ipsum</a:t>
            </a:r>
            <a:endParaRPr lang="it-IT"/>
          </a:p>
        </p:txBody>
      </p:sp>
      <p:sp>
        <p:nvSpPr>
          <p:cNvPr id="29" name="Segnaposto testo 16">
            <a:extLst>
              <a:ext uri="{FF2B5EF4-FFF2-40B4-BE49-F238E27FC236}">
                <a16:creationId xmlns:a16="http://schemas.microsoft.com/office/drawing/2014/main" id="{1FFAB642-D62D-4C39-034D-95E37F83E857}"/>
              </a:ext>
            </a:extLst>
          </p:cNvPr>
          <p:cNvSpPr>
            <a:spLocks noGrp="1"/>
          </p:cNvSpPr>
          <p:nvPr>
            <p:ph type="body" sz="quarter" idx="32" hasCustomPrompt="1"/>
          </p:nvPr>
        </p:nvSpPr>
        <p:spPr>
          <a:xfrm>
            <a:off x="9043473" y="4530403"/>
            <a:ext cx="2664000" cy="1242000"/>
          </a:xfrm>
          <a:prstGeom prst="roundRect">
            <a:avLst/>
          </a:prstGeom>
          <a:gradFill>
            <a:gsLst>
              <a:gs pos="1000">
                <a:schemeClr val="accent4"/>
              </a:gs>
              <a:gs pos="51000">
                <a:schemeClr val="accent5"/>
              </a:gs>
              <a:gs pos="100000">
                <a:schemeClr val="accent5">
                  <a:lumMod val="90000"/>
                </a:schemeClr>
              </a:gs>
            </a:gsLst>
            <a:lin ang="2700000" scaled="0"/>
          </a:gradFill>
        </p:spPr>
        <p:txBody>
          <a:bodyPr lIns="0" tIns="0" rIns="0" bIns="0" anchor="t"/>
          <a:lstStyle>
            <a:lvl1pPr marL="0" indent="0" algn="ctr">
              <a:lnSpc>
                <a:spcPts val="1600"/>
              </a:lnSpc>
              <a:buNone/>
              <a:defRPr lang="it-IT" sz="1200" b="0" i="0" kern="1200" dirty="0">
                <a:solidFill>
                  <a:srgbClr val="0132A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marL="0" lvl="0" indent="0" algn="l" defTabSz="914400" rtl="0" eaLnBrk="1" latinLnBrk="0" hangingPunct="1">
              <a:lnSpc>
                <a:spcPts val="1600"/>
              </a:lnSpc>
              <a:spcBef>
                <a:spcPts val="1000"/>
              </a:spcBef>
              <a:buFont typeface="Arial" panose="020B0604020202020204" pitchFamily="34" charset="0"/>
              <a:buNone/>
            </a:pPr>
            <a:r>
              <a:rPr lang="it-IT" err="1"/>
              <a:t>Lorem</a:t>
            </a:r>
            <a:r>
              <a:rPr lang="it-IT"/>
              <a:t> </a:t>
            </a:r>
            <a:r>
              <a:rPr lang="it-IT" err="1"/>
              <a:t>ipsum</a:t>
            </a:r>
            <a:endParaRPr lang="it-IT"/>
          </a:p>
        </p:txBody>
      </p:sp>
    </p:spTree>
    <p:extLst>
      <p:ext uri="{BB962C8B-B14F-4D97-AF65-F5344CB8AC3E}">
        <p14:creationId xmlns:p14="http://schemas.microsoft.com/office/powerpoint/2010/main" val="2339533062"/>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Interna - Box Lista">
    <p:spTree>
      <p:nvGrpSpPr>
        <p:cNvPr id="1" name=""/>
        <p:cNvGrpSpPr/>
        <p:nvPr/>
      </p:nvGrpSpPr>
      <p:grpSpPr>
        <a:xfrm>
          <a:off x="0" y="0"/>
          <a:ext cx="0" cy="0"/>
          <a:chOff x="0" y="0"/>
          <a:chExt cx="0" cy="0"/>
        </a:xfrm>
      </p:grpSpPr>
      <p:sp>
        <p:nvSpPr>
          <p:cNvPr id="7" name="Segnaposto testo 8">
            <a:extLst>
              <a:ext uri="{FF2B5EF4-FFF2-40B4-BE49-F238E27FC236}">
                <a16:creationId xmlns:a16="http://schemas.microsoft.com/office/drawing/2014/main" id="{F3073849-8F73-F248-E63B-B9E77BAFDCF9}"/>
              </a:ext>
            </a:extLst>
          </p:cNvPr>
          <p:cNvSpPr>
            <a:spLocks noGrp="1"/>
          </p:cNvSpPr>
          <p:nvPr>
            <p:ph type="body" sz="quarter" idx="11" hasCustomPrompt="1"/>
          </p:nvPr>
        </p:nvSpPr>
        <p:spPr>
          <a:xfrm>
            <a:off x="407989" y="1407641"/>
            <a:ext cx="11376022" cy="353009"/>
          </a:xfrm>
          <a:prstGeom prst="rect">
            <a:avLst/>
          </a:prstGeom>
        </p:spPr>
        <p:txBody>
          <a:bodyPr anchor="t" anchorCtr="0"/>
          <a:lstStyle>
            <a:lvl1pPr marL="0" indent="0" algn="ctr" defTabSz="914400" rtl="0" eaLnBrk="1" latinLnBrk="0" hangingPunct="1">
              <a:lnSpc>
                <a:spcPts val="2400"/>
              </a:lnSpc>
              <a:spcBef>
                <a:spcPts val="0"/>
              </a:spcBef>
              <a:buNone/>
              <a:defRPr lang="it-IT" sz="18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2" name="Titolo 6">
            <a:extLst>
              <a:ext uri="{FF2B5EF4-FFF2-40B4-BE49-F238E27FC236}">
                <a16:creationId xmlns:a16="http://schemas.microsoft.com/office/drawing/2014/main" id="{0ABC5C8C-F3A7-C300-11A6-E9898BF5AEE3}"/>
              </a:ext>
            </a:extLst>
          </p:cNvPr>
          <p:cNvSpPr>
            <a:spLocks noGrp="1"/>
          </p:cNvSpPr>
          <p:nvPr>
            <p:ph type="title" hasCustomPrompt="1"/>
          </p:nvPr>
        </p:nvSpPr>
        <p:spPr>
          <a:xfrm>
            <a:off x="407989" y="791316"/>
            <a:ext cx="11376022" cy="616326"/>
          </a:xfrm>
          <a:prstGeom prst="rect">
            <a:avLst/>
          </a:prstGeom>
        </p:spPr>
        <p:txBody>
          <a:bodyPr lIns="0" anchor="ctr"/>
          <a:lstStyle>
            <a:lvl1pPr marL="0" algn="ctr"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12" name="Segnaposto testo 16">
            <a:extLst>
              <a:ext uri="{FF2B5EF4-FFF2-40B4-BE49-F238E27FC236}">
                <a16:creationId xmlns:a16="http://schemas.microsoft.com/office/drawing/2014/main" id="{73E0E3A0-97E7-9F95-80CF-9A1CF1B22D65}"/>
              </a:ext>
            </a:extLst>
          </p:cNvPr>
          <p:cNvSpPr>
            <a:spLocks noGrp="1"/>
          </p:cNvSpPr>
          <p:nvPr>
            <p:ph type="body" sz="quarter" idx="23" hasCustomPrompt="1"/>
          </p:nvPr>
        </p:nvSpPr>
        <p:spPr>
          <a:xfrm>
            <a:off x="422276" y="2266222"/>
            <a:ext cx="5562028" cy="353167"/>
          </a:xfrm>
          <a:prstGeom prst="roundRect">
            <a:avLst/>
          </a:prstGeom>
          <a:gradFill>
            <a:gsLst>
              <a:gs pos="0">
                <a:srgbClr val="4FE3C2"/>
              </a:gs>
              <a:gs pos="100000">
                <a:srgbClr val="B6F11F"/>
              </a:gs>
            </a:gsLst>
            <a:lin ang="2700000" scaled="0"/>
          </a:gradFill>
        </p:spPr>
        <p:txBody>
          <a:bodyPr lIns="0" tIns="0" rIns="0" bIns="0" anchor="ctr"/>
          <a:lstStyle>
            <a:lvl1pPr marL="0" indent="0" algn="ctr">
              <a:lnSpc>
                <a:spcPts val="1600"/>
              </a:lnSpc>
              <a:buNone/>
              <a:defRPr sz="1400" b="1" i="0">
                <a:solidFill>
                  <a:schemeClr val="tx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16" name="Segnaposto testo 16">
            <a:extLst>
              <a:ext uri="{FF2B5EF4-FFF2-40B4-BE49-F238E27FC236}">
                <a16:creationId xmlns:a16="http://schemas.microsoft.com/office/drawing/2014/main" id="{945CA6D0-9A95-537E-42E2-8A01DB8160A8}"/>
              </a:ext>
            </a:extLst>
          </p:cNvPr>
          <p:cNvSpPr>
            <a:spLocks noGrp="1"/>
          </p:cNvSpPr>
          <p:nvPr>
            <p:ph type="body" sz="quarter" idx="24" hasCustomPrompt="1"/>
          </p:nvPr>
        </p:nvSpPr>
        <p:spPr>
          <a:xfrm>
            <a:off x="6133529" y="2266222"/>
            <a:ext cx="5562028" cy="353167"/>
          </a:xfrm>
          <a:prstGeom prst="roundRect">
            <a:avLst/>
          </a:prstGeom>
          <a:gradFill>
            <a:gsLst>
              <a:gs pos="1000">
                <a:schemeClr val="accent4"/>
              </a:gs>
              <a:gs pos="51000">
                <a:schemeClr val="accent5"/>
              </a:gs>
              <a:gs pos="100000">
                <a:schemeClr val="accent5">
                  <a:lumMod val="90000"/>
                </a:schemeClr>
              </a:gs>
            </a:gsLst>
            <a:lin ang="2700000" scaled="0"/>
          </a:gradFill>
        </p:spPr>
        <p:txBody>
          <a:bodyPr lIns="0" tIns="0" rIns="0" bIns="0" anchor="ctr"/>
          <a:lstStyle>
            <a:lvl1pPr marL="0" indent="0" algn="ctr">
              <a:lnSpc>
                <a:spcPts val="1600"/>
              </a:lnSpc>
              <a:buNone/>
              <a:defRPr sz="1400" b="1" i="0">
                <a:solidFill>
                  <a:schemeClr val="tx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3" name="Segnaposto testo 16">
            <a:extLst>
              <a:ext uri="{FF2B5EF4-FFF2-40B4-BE49-F238E27FC236}">
                <a16:creationId xmlns:a16="http://schemas.microsoft.com/office/drawing/2014/main" id="{85E96EE5-688D-C430-39DC-53102DF4A3FF}"/>
              </a:ext>
            </a:extLst>
          </p:cNvPr>
          <p:cNvSpPr>
            <a:spLocks noGrp="1"/>
          </p:cNvSpPr>
          <p:nvPr>
            <p:ph type="body" sz="quarter" idx="25" hasCustomPrompt="1"/>
          </p:nvPr>
        </p:nvSpPr>
        <p:spPr>
          <a:xfrm>
            <a:off x="407989" y="3026439"/>
            <a:ext cx="2662662" cy="1242342"/>
          </a:xfrm>
          <a:prstGeom prst="roundRect">
            <a:avLst/>
          </a:prstGeom>
          <a:gradFill>
            <a:gsLst>
              <a:gs pos="0">
                <a:srgbClr val="4FE3C2"/>
              </a:gs>
              <a:gs pos="100000">
                <a:srgbClr val="B6F11F"/>
              </a:gs>
            </a:gsLst>
            <a:lin ang="2700000" scaled="0"/>
          </a:gradFill>
        </p:spPr>
        <p:txBody>
          <a:bodyPr lIns="0" tIns="0" rIns="0" bIns="0" anchor="t"/>
          <a:lstStyle>
            <a:lvl1pPr marL="0" indent="0" algn="l">
              <a:lnSpc>
                <a:spcPts val="1600"/>
              </a:lnSpc>
              <a:buNone/>
              <a:defRPr lang="it-IT" sz="1200" b="0" i="0" kern="1200" dirty="0">
                <a:solidFill>
                  <a:schemeClr val="tx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4" name="Segnaposto testo 16">
            <a:extLst>
              <a:ext uri="{FF2B5EF4-FFF2-40B4-BE49-F238E27FC236}">
                <a16:creationId xmlns:a16="http://schemas.microsoft.com/office/drawing/2014/main" id="{63CD0305-6956-F48A-43A0-5F7FD083A071}"/>
              </a:ext>
            </a:extLst>
          </p:cNvPr>
          <p:cNvSpPr>
            <a:spLocks noGrp="1"/>
          </p:cNvSpPr>
          <p:nvPr>
            <p:ph type="body" sz="quarter" idx="26" hasCustomPrompt="1"/>
          </p:nvPr>
        </p:nvSpPr>
        <p:spPr>
          <a:xfrm>
            <a:off x="3290056" y="3033348"/>
            <a:ext cx="2662662" cy="1242342"/>
          </a:xfrm>
          <a:prstGeom prst="roundRect">
            <a:avLst/>
          </a:prstGeom>
          <a:gradFill>
            <a:gsLst>
              <a:gs pos="0">
                <a:srgbClr val="4FE3C2"/>
              </a:gs>
              <a:gs pos="100000">
                <a:srgbClr val="B6F11F"/>
              </a:gs>
            </a:gsLst>
            <a:lin ang="2700000" scaled="0"/>
          </a:gradFill>
        </p:spPr>
        <p:txBody>
          <a:bodyPr lIns="0" tIns="0" rIns="0" bIns="0" anchor="t"/>
          <a:lstStyle>
            <a:lvl1pPr marL="0" indent="0" algn="l">
              <a:lnSpc>
                <a:spcPts val="1600"/>
              </a:lnSpc>
              <a:buNone/>
              <a:defRPr lang="it-IT" sz="1200" b="0" i="0" kern="1200" dirty="0">
                <a:solidFill>
                  <a:schemeClr val="tx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15" name="Segnaposto testo 16">
            <a:extLst>
              <a:ext uri="{FF2B5EF4-FFF2-40B4-BE49-F238E27FC236}">
                <a16:creationId xmlns:a16="http://schemas.microsoft.com/office/drawing/2014/main" id="{006F0BA8-D1C8-8EC0-9AD8-114C2D4E5A61}"/>
              </a:ext>
            </a:extLst>
          </p:cNvPr>
          <p:cNvSpPr>
            <a:spLocks noGrp="1"/>
          </p:cNvSpPr>
          <p:nvPr>
            <p:ph type="body" sz="quarter" idx="27" hasCustomPrompt="1"/>
          </p:nvPr>
        </p:nvSpPr>
        <p:spPr>
          <a:xfrm>
            <a:off x="384814" y="4530403"/>
            <a:ext cx="2662662" cy="1242342"/>
          </a:xfrm>
          <a:prstGeom prst="roundRect">
            <a:avLst/>
          </a:prstGeom>
          <a:gradFill>
            <a:gsLst>
              <a:gs pos="0">
                <a:srgbClr val="4FE3C2"/>
              </a:gs>
              <a:gs pos="100000">
                <a:srgbClr val="B6F11F"/>
              </a:gs>
            </a:gsLst>
            <a:lin ang="2700000" scaled="0"/>
          </a:gradFill>
        </p:spPr>
        <p:txBody>
          <a:bodyPr lIns="0" tIns="0" rIns="0" bIns="0" anchor="t"/>
          <a:lstStyle>
            <a:lvl1pPr marL="0" indent="0" algn="l">
              <a:lnSpc>
                <a:spcPts val="1600"/>
              </a:lnSpc>
              <a:buNone/>
              <a:defRPr lang="it-IT" sz="1200" b="0" i="0" kern="1200" dirty="0">
                <a:solidFill>
                  <a:schemeClr val="tx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17" name="Segnaposto testo 16">
            <a:extLst>
              <a:ext uri="{FF2B5EF4-FFF2-40B4-BE49-F238E27FC236}">
                <a16:creationId xmlns:a16="http://schemas.microsoft.com/office/drawing/2014/main" id="{A111FA56-9C10-626F-13E9-633490CC23E7}"/>
              </a:ext>
            </a:extLst>
          </p:cNvPr>
          <p:cNvSpPr>
            <a:spLocks noGrp="1"/>
          </p:cNvSpPr>
          <p:nvPr>
            <p:ph type="body" sz="quarter" idx="28" hasCustomPrompt="1"/>
          </p:nvPr>
        </p:nvSpPr>
        <p:spPr>
          <a:xfrm>
            <a:off x="3266881" y="4537312"/>
            <a:ext cx="2662662" cy="1242342"/>
          </a:xfrm>
          <a:prstGeom prst="roundRect">
            <a:avLst/>
          </a:prstGeom>
          <a:gradFill>
            <a:gsLst>
              <a:gs pos="0">
                <a:srgbClr val="4FE3C2"/>
              </a:gs>
              <a:gs pos="100000">
                <a:srgbClr val="B6F11F"/>
              </a:gs>
            </a:gsLst>
            <a:lin ang="2700000" scaled="0"/>
          </a:gradFill>
        </p:spPr>
        <p:txBody>
          <a:bodyPr lIns="0" tIns="0" rIns="0" bIns="0" anchor="t"/>
          <a:lstStyle>
            <a:lvl1pPr marL="0" indent="0" algn="l">
              <a:lnSpc>
                <a:spcPts val="1600"/>
              </a:lnSpc>
              <a:buNone/>
              <a:defRPr lang="it-IT" sz="1200" b="0" i="0" kern="1200" dirty="0">
                <a:solidFill>
                  <a:schemeClr val="tx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22" name="Segnaposto testo 16">
            <a:extLst>
              <a:ext uri="{FF2B5EF4-FFF2-40B4-BE49-F238E27FC236}">
                <a16:creationId xmlns:a16="http://schemas.microsoft.com/office/drawing/2014/main" id="{9D5EE161-837E-0509-0D67-97D4D4D35766}"/>
              </a:ext>
            </a:extLst>
          </p:cNvPr>
          <p:cNvSpPr>
            <a:spLocks noGrp="1"/>
          </p:cNvSpPr>
          <p:nvPr>
            <p:ph type="body" sz="quarter" idx="29" hasCustomPrompt="1"/>
          </p:nvPr>
        </p:nvSpPr>
        <p:spPr>
          <a:xfrm>
            <a:off x="6250543" y="3033690"/>
            <a:ext cx="2664000" cy="1242000"/>
          </a:xfrm>
          <a:prstGeom prst="roundRect">
            <a:avLst/>
          </a:prstGeom>
          <a:gradFill>
            <a:gsLst>
              <a:gs pos="1000">
                <a:schemeClr val="accent4"/>
              </a:gs>
              <a:gs pos="51000">
                <a:schemeClr val="accent5"/>
              </a:gs>
              <a:gs pos="100000">
                <a:schemeClr val="accent5">
                  <a:lumMod val="90000"/>
                </a:schemeClr>
              </a:gs>
            </a:gsLst>
            <a:lin ang="2700000" scaled="0"/>
          </a:gradFill>
        </p:spPr>
        <p:txBody>
          <a:bodyPr lIns="0" tIns="0" rIns="0" bIns="0" anchor="t"/>
          <a:lstStyle>
            <a:lvl1pPr marL="0" indent="0" algn="ctr">
              <a:lnSpc>
                <a:spcPts val="1600"/>
              </a:lnSpc>
              <a:buNone/>
              <a:defRPr lang="it-IT" sz="1200" b="0" i="0" kern="1200" dirty="0">
                <a:solidFill>
                  <a:srgbClr val="0132A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marL="0" lvl="0" indent="0" algn="l" defTabSz="914400" rtl="0" eaLnBrk="1" latinLnBrk="0" hangingPunct="1">
              <a:lnSpc>
                <a:spcPts val="1600"/>
              </a:lnSpc>
              <a:spcBef>
                <a:spcPts val="1000"/>
              </a:spcBef>
              <a:buFont typeface="Arial" panose="020B0604020202020204" pitchFamily="34" charset="0"/>
              <a:buNone/>
            </a:pPr>
            <a:r>
              <a:rPr lang="it-IT" err="1"/>
              <a:t>Lorem</a:t>
            </a:r>
            <a:r>
              <a:rPr lang="it-IT"/>
              <a:t> </a:t>
            </a:r>
            <a:r>
              <a:rPr lang="it-IT" err="1"/>
              <a:t>ipsum</a:t>
            </a:r>
            <a:endParaRPr lang="it-IT"/>
          </a:p>
        </p:txBody>
      </p:sp>
      <p:sp>
        <p:nvSpPr>
          <p:cNvPr id="27" name="Segnaposto testo 16">
            <a:extLst>
              <a:ext uri="{FF2B5EF4-FFF2-40B4-BE49-F238E27FC236}">
                <a16:creationId xmlns:a16="http://schemas.microsoft.com/office/drawing/2014/main" id="{0220C8C7-D0FA-7D67-94B6-8F896D9548AD}"/>
              </a:ext>
            </a:extLst>
          </p:cNvPr>
          <p:cNvSpPr>
            <a:spLocks noGrp="1"/>
          </p:cNvSpPr>
          <p:nvPr>
            <p:ph type="body" sz="quarter" idx="30" hasCustomPrompt="1"/>
          </p:nvPr>
        </p:nvSpPr>
        <p:spPr>
          <a:xfrm>
            <a:off x="6262459" y="4537654"/>
            <a:ext cx="2664000" cy="1242000"/>
          </a:xfrm>
          <a:prstGeom prst="roundRect">
            <a:avLst/>
          </a:prstGeom>
          <a:gradFill>
            <a:gsLst>
              <a:gs pos="1000">
                <a:schemeClr val="accent4"/>
              </a:gs>
              <a:gs pos="51000">
                <a:schemeClr val="accent5"/>
              </a:gs>
              <a:gs pos="100000">
                <a:schemeClr val="accent5">
                  <a:lumMod val="90000"/>
                </a:schemeClr>
              </a:gs>
            </a:gsLst>
            <a:lin ang="2700000" scaled="0"/>
          </a:gradFill>
        </p:spPr>
        <p:txBody>
          <a:bodyPr lIns="0" tIns="0" rIns="0" bIns="0" anchor="t"/>
          <a:lstStyle>
            <a:lvl1pPr marL="0" indent="0" algn="ctr">
              <a:lnSpc>
                <a:spcPts val="1600"/>
              </a:lnSpc>
              <a:buNone/>
              <a:defRPr lang="it-IT" sz="1200" b="0" i="0" kern="1200" dirty="0">
                <a:solidFill>
                  <a:srgbClr val="0132A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marL="0" lvl="0" indent="0" algn="l" defTabSz="914400" rtl="0" eaLnBrk="1" latinLnBrk="0" hangingPunct="1">
              <a:lnSpc>
                <a:spcPts val="1600"/>
              </a:lnSpc>
              <a:spcBef>
                <a:spcPts val="1000"/>
              </a:spcBef>
              <a:buFont typeface="Arial" panose="020B0604020202020204" pitchFamily="34" charset="0"/>
              <a:buNone/>
            </a:pPr>
            <a:r>
              <a:rPr lang="it-IT" err="1"/>
              <a:t>Lorem</a:t>
            </a:r>
            <a:r>
              <a:rPr lang="it-IT"/>
              <a:t> </a:t>
            </a:r>
            <a:r>
              <a:rPr lang="it-IT" err="1"/>
              <a:t>ipsum</a:t>
            </a:r>
            <a:endParaRPr lang="it-IT"/>
          </a:p>
        </p:txBody>
      </p:sp>
      <p:sp>
        <p:nvSpPr>
          <p:cNvPr id="28" name="Segnaposto testo 16">
            <a:extLst>
              <a:ext uri="{FF2B5EF4-FFF2-40B4-BE49-F238E27FC236}">
                <a16:creationId xmlns:a16="http://schemas.microsoft.com/office/drawing/2014/main" id="{7DC3E30F-76BA-C3A3-4F46-0714C8DB2C1F}"/>
              </a:ext>
            </a:extLst>
          </p:cNvPr>
          <p:cNvSpPr>
            <a:spLocks noGrp="1"/>
          </p:cNvSpPr>
          <p:nvPr>
            <p:ph type="body" sz="quarter" idx="31" hasCustomPrompt="1"/>
          </p:nvPr>
        </p:nvSpPr>
        <p:spPr>
          <a:xfrm>
            <a:off x="9031557" y="3026439"/>
            <a:ext cx="2664000" cy="1242000"/>
          </a:xfrm>
          <a:prstGeom prst="roundRect">
            <a:avLst/>
          </a:prstGeom>
          <a:gradFill>
            <a:gsLst>
              <a:gs pos="1000">
                <a:schemeClr val="accent4"/>
              </a:gs>
              <a:gs pos="51000">
                <a:schemeClr val="accent5"/>
              </a:gs>
              <a:gs pos="100000">
                <a:schemeClr val="accent5">
                  <a:lumMod val="90000"/>
                </a:schemeClr>
              </a:gs>
            </a:gsLst>
            <a:lin ang="2700000" scaled="0"/>
          </a:gradFill>
        </p:spPr>
        <p:txBody>
          <a:bodyPr lIns="0" tIns="0" rIns="0" bIns="0" anchor="t"/>
          <a:lstStyle>
            <a:lvl1pPr marL="0" indent="0" algn="ctr">
              <a:lnSpc>
                <a:spcPts val="1600"/>
              </a:lnSpc>
              <a:buNone/>
              <a:defRPr lang="it-IT" sz="1200" b="0" i="0" kern="1200" dirty="0">
                <a:solidFill>
                  <a:srgbClr val="0132A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marL="0" lvl="0" indent="0" algn="l" defTabSz="914400" rtl="0" eaLnBrk="1" latinLnBrk="0" hangingPunct="1">
              <a:lnSpc>
                <a:spcPts val="1600"/>
              </a:lnSpc>
              <a:spcBef>
                <a:spcPts val="1000"/>
              </a:spcBef>
              <a:buFont typeface="Arial" panose="020B0604020202020204" pitchFamily="34" charset="0"/>
              <a:buNone/>
            </a:pPr>
            <a:r>
              <a:rPr lang="it-IT" err="1"/>
              <a:t>Lorem</a:t>
            </a:r>
            <a:r>
              <a:rPr lang="it-IT"/>
              <a:t> </a:t>
            </a:r>
            <a:r>
              <a:rPr lang="it-IT" err="1"/>
              <a:t>ipsum</a:t>
            </a:r>
            <a:endParaRPr lang="it-IT"/>
          </a:p>
        </p:txBody>
      </p:sp>
      <p:sp>
        <p:nvSpPr>
          <p:cNvPr id="29" name="Segnaposto testo 16">
            <a:extLst>
              <a:ext uri="{FF2B5EF4-FFF2-40B4-BE49-F238E27FC236}">
                <a16:creationId xmlns:a16="http://schemas.microsoft.com/office/drawing/2014/main" id="{1FFAB642-D62D-4C39-034D-95E37F83E857}"/>
              </a:ext>
            </a:extLst>
          </p:cNvPr>
          <p:cNvSpPr>
            <a:spLocks noGrp="1"/>
          </p:cNvSpPr>
          <p:nvPr>
            <p:ph type="body" sz="quarter" idx="32" hasCustomPrompt="1"/>
          </p:nvPr>
        </p:nvSpPr>
        <p:spPr>
          <a:xfrm>
            <a:off x="9043473" y="4530403"/>
            <a:ext cx="2664000" cy="1242000"/>
          </a:xfrm>
          <a:prstGeom prst="roundRect">
            <a:avLst/>
          </a:prstGeom>
          <a:gradFill>
            <a:gsLst>
              <a:gs pos="1000">
                <a:schemeClr val="accent4"/>
              </a:gs>
              <a:gs pos="51000">
                <a:schemeClr val="accent5"/>
              </a:gs>
              <a:gs pos="100000">
                <a:schemeClr val="accent5">
                  <a:lumMod val="90000"/>
                </a:schemeClr>
              </a:gs>
            </a:gsLst>
            <a:lin ang="2700000" scaled="0"/>
          </a:gradFill>
        </p:spPr>
        <p:txBody>
          <a:bodyPr lIns="0" tIns="0" rIns="0" bIns="0" anchor="t"/>
          <a:lstStyle>
            <a:lvl1pPr marL="0" indent="0" algn="ctr">
              <a:lnSpc>
                <a:spcPts val="1600"/>
              </a:lnSpc>
              <a:buNone/>
              <a:defRPr lang="it-IT" sz="1200" b="0" i="0" kern="1200" dirty="0">
                <a:solidFill>
                  <a:srgbClr val="0132A1"/>
                </a:solidFill>
                <a:latin typeface="TIM Sans Light" pitchFamily="2" charset="77"/>
                <a:ea typeface="+mn-ea"/>
                <a:cs typeface="+mn-cs"/>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marL="0" lvl="0" indent="0" algn="l" defTabSz="914400" rtl="0" eaLnBrk="1" latinLnBrk="0" hangingPunct="1">
              <a:lnSpc>
                <a:spcPts val="1600"/>
              </a:lnSpc>
              <a:spcBef>
                <a:spcPts val="1000"/>
              </a:spcBef>
              <a:buFont typeface="Arial" panose="020B0604020202020204" pitchFamily="34" charset="0"/>
              <a:buNone/>
            </a:pPr>
            <a:r>
              <a:rPr lang="it-IT" err="1"/>
              <a:t>Lorem</a:t>
            </a:r>
            <a:r>
              <a:rPr lang="it-IT"/>
              <a:t> </a:t>
            </a:r>
            <a:r>
              <a:rPr lang="it-IT" err="1"/>
              <a:t>ipsum</a:t>
            </a:r>
            <a:endParaRPr lang="it-IT"/>
          </a:p>
        </p:txBody>
      </p:sp>
    </p:spTree>
    <p:extLst>
      <p:ext uri="{BB962C8B-B14F-4D97-AF65-F5344CB8AC3E}">
        <p14:creationId xmlns:p14="http://schemas.microsoft.com/office/powerpoint/2010/main" val="881370837"/>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terna - Box + Immagini">
    <p:spTree>
      <p:nvGrpSpPr>
        <p:cNvPr id="1" name=""/>
        <p:cNvGrpSpPr/>
        <p:nvPr/>
      </p:nvGrpSpPr>
      <p:grpSpPr>
        <a:xfrm>
          <a:off x="0" y="0"/>
          <a:ext cx="0" cy="0"/>
          <a:chOff x="0" y="0"/>
          <a:chExt cx="0" cy="0"/>
        </a:xfrm>
      </p:grpSpPr>
      <p:sp>
        <p:nvSpPr>
          <p:cNvPr id="15" name="Rettangolo 14">
            <a:extLst>
              <a:ext uri="{FF2B5EF4-FFF2-40B4-BE49-F238E27FC236}">
                <a16:creationId xmlns:a16="http://schemas.microsoft.com/office/drawing/2014/main" id="{5F0E2DE3-78F6-04F4-29CA-75372EF9C833}"/>
              </a:ext>
            </a:extLst>
          </p:cNvPr>
          <p:cNvSpPr/>
          <p:nvPr userDrawn="1"/>
        </p:nvSpPr>
        <p:spPr>
          <a:xfrm>
            <a:off x="8284396" y="3418256"/>
            <a:ext cx="3907604" cy="2353875"/>
          </a:xfrm>
          <a:prstGeom prst="rect">
            <a:avLst/>
          </a:prstGeom>
          <a:gradFill flip="none" rotWithShape="1">
            <a:gsLst>
              <a:gs pos="50000">
                <a:srgbClr val="1229C2"/>
              </a:gs>
              <a:gs pos="0">
                <a:srgbClr val="26A9FF"/>
              </a:gs>
              <a:gs pos="100000">
                <a:srgbClr val="071777"/>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a:extLst>
              <a:ext uri="{FF2B5EF4-FFF2-40B4-BE49-F238E27FC236}">
                <a16:creationId xmlns:a16="http://schemas.microsoft.com/office/drawing/2014/main" id="{3893B9B8-41A5-0622-A352-690C2661D280}"/>
              </a:ext>
            </a:extLst>
          </p:cNvPr>
          <p:cNvSpPr/>
          <p:nvPr userDrawn="1"/>
        </p:nvSpPr>
        <p:spPr>
          <a:xfrm>
            <a:off x="4045126" y="1033830"/>
            <a:ext cx="4239270" cy="2395170"/>
          </a:xfrm>
          <a:prstGeom prst="rect">
            <a:avLst/>
          </a:prstGeom>
          <a:gradFill flip="none" rotWithShape="1">
            <a:gsLst>
              <a:gs pos="50000">
                <a:srgbClr val="1229C2"/>
              </a:gs>
              <a:gs pos="0">
                <a:srgbClr val="26A9FF"/>
              </a:gs>
              <a:gs pos="100000">
                <a:srgbClr val="071777"/>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a:extLst>
              <a:ext uri="{FF2B5EF4-FFF2-40B4-BE49-F238E27FC236}">
                <a16:creationId xmlns:a16="http://schemas.microsoft.com/office/drawing/2014/main" id="{FF102506-A7C8-4DF5-386B-22F1AABC7AB7}"/>
              </a:ext>
            </a:extLst>
          </p:cNvPr>
          <p:cNvSpPr/>
          <p:nvPr userDrawn="1"/>
        </p:nvSpPr>
        <p:spPr>
          <a:xfrm>
            <a:off x="0" y="3418256"/>
            <a:ext cx="4045126" cy="2353875"/>
          </a:xfrm>
          <a:prstGeom prst="rect">
            <a:avLst/>
          </a:prstGeom>
          <a:gradFill flip="none" rotWithShape="1">
            <a:gsLst>
              <a:gs pos="50000">
                <a:srgbClr val="1229C2"/>
              </a:gs>
              <a:gs pos="0">
                <a:srgbClr val="26A9FF"/>
              </a:gs>
              <a:gs pos="100000">
                <a:srgbClr val="071777"/>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con angoli arrotondati 4">
            <a:extLst>
              <a:ext uri="{FF2B5EF4-FFF2-40B4-BE49-F238E27FC236}">
                <a16:creationId xmlns:a16="http://schemas.microsoft.com/office/drawing/2014/main" id="{2104E9A5-8302-B4E2-7567-08E40D5D19D4}"/>
              </a:ext>
            </a:extLst>
          </p:cNvPr>
          <p:cNvSpPr/>
          <p:nvPr userDrawn="1"/>
        </p:nvSpPr>
        <p:spPr>
          <a:xfrm>
            <a:off x="407988" y="787076"/>
            <a:ext cx="11376025" cy="5104435"/>
          </a:xfrm>
          <a:prstGeom prst="roundRect">
            <a:avLst>
              <a:gd name="adj" fmla="val 3548"/>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Segnaposto testo 8">
            <a:extLst>
              <a:ext uri="{FF2B5EF4-FFF2-40B4-BE49-F238E27FC236}">
                <a16:creationId xmlns:a16="http://schemas.microsoft.com/office/drawing/2014/main" id="{7863212F-AC28-62BB-E57B-74DF401C79E2}"/>
              </a:ext>
            </a:extLst>
          </p:cNvPr>
          <p:cNvSpPr>
            <a:spLocks noGrp="1"/>
          </p:cNvSpPr>
          <p:nvPr>
            <p:ph type="body" sz="quarter" idx="11" hasCustomPrompt="1"/>
          </p:nvPr>
        </p:nvSpPr>
        <p:spPr>
          <a:xfrm>
            <a:off x="407989" y="4402072"/>
            <a:ext cx="2387070" cy="546168"/>
          </a:xfrm>
          <a:prstGeom prst="rect">
            <a:avLst/>
          </a:prstGeom>
        </p:spPr>
        <p:txBody>
          <a:bodyPr anchor="ctr"/>
          <a:lstStyle>
            <a:lvl1pPr marL="0" indent="0" algn="l" defTabSz="914400" rtl="0" eaLnBrk="1" latinLnBrk="0" hangingPunct="1">
              <a:buNone/>
              <a:defRPr lang="it-IT" sz="1400" kern="1200" spc="300" dirty="0">
                <a:solidFill>
                  <a:schemeClr val="bg1">
                    <a:alpha val="80000"/>
                  </a:schemeClr>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DATI DI ESEMPIO</a:t>
            </a:r>
          </a:p>
        </p:txBody>
      </p:sp>
      <p:sp>
        <p:nvSpPr>
          <p:cNvPr id="26" name="Segnaposto testo 8">
            <a:extLst>
              <a:ext uri="{FF2B5EF4-FFF2-40B4-BE49-F238E27FC236}">
                <a16:creationId xmlns:a16="http://schemas.microsoft.com/office/drawing/2014/main" id="{2649F433-EC4E-4887-D83F-0F466B5CD0DF}"/>
              </a:ext>
            </a:extLst>
          </p:cNvPr>
          <p:cNvSpPr>
            <a:spLocks noGrp="1"/>
          </p:cNvSpPr>
          <p:nvPr>
            <p:ph type="body" sz="quarter" idx="14" hasCustomPrompt="1"/>
          </p:nvPr>
        </p:nvSpPr>
        <p:spPr>
          <a:xfrm>
            <a:off x="407989" y="3625569"/>
            <a:ext cx="2387070" cy="765458"/>
          </a:xfrm>
          <a:prstGeom prst="rect">
            <a:avLst/>
          </a:prstGeom>
        </p:spPr>
        <p:txBody>
          <a:bodyPr anchor="ctr"/>
          <a:lstStyle>
            <a:lvl1pPr marL="0" indent="0" algn="l" defTabSz="914400" rtl="0" eaLnBrk="1" latinLnBrk="0" hangingPunct="1">
              <a:buNone/>
              <a:defRPr lang="it-IT" sz="4000" b="0" i="0" kern="1200" dirty="0">
                <a:solidFill>
                  <a:schemeClr val="bg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€23M</a:t>
            </a:r>
          </a:p>
        </p:txBody>
      </p:sp>
      <p:sp>
        <p:nvSpPr>
          <p:cNvPr id="35" name="Segnaposto testo 34">
            <a:extLst>
              <a:ext uri="{FF2B5EF4-FFF2-40B4-BE49-F238E27FC236}">
                <a16:creationId xmlns:a16="http://schemas.microsoft.com/office/drawing/2014/main" id="{526698C1-8577-C521-EFAA-16CCC99ABFE9}"/>
              </a:ext>
            </a:extLst>
          </p:cNvPr>
          <p:cNvSpPr>
            <a:spLocks noGrp="1"/>
          </p:cNvSpPr>
          <p:nvPr>
            <p:ph type="body" sz="quarter" idx="15" hasCustomPrompt="1"/>
          </p:nvPr>
        </p:nvSpPr>
        <p:spPr>
          <a:xfrm>
            <a:off x="407988" y="4986456"/>
            <a:ext cx="2387071" cy="628650"/>
          </a:xfrm>
          <a:prstGeom prst="rect">
            <a:avLst/>
          </a:prstGeom>
        </p:spPr>
        <p:txBody>
          <a:bodyPr/>
          <a:lstStyle>
            <a:lvl1pPr marL="0" indent="0" algn="l" defTabSz="914400" rtl="0" eaLnBrk="1" latinLnBrk="0" hangingPunct="1">
              <a:buNone/>
              <a:defRPr lang="it-IT" sz="1200" b="0" i="0" kern="1200" dirty="0">
                <a:solidFill>
                  <a:schemeClr val="bg1"/>
                </a:solidFill>
                <a:latin typeface="TIM Sans Light" pitchFamily="2" charset="77"/>
                <a:ea typeface="+mn-ea"/>
                <a:cs typeface="+mn-cs"/>
              </a:defRPr>
            </a:lvl1pPr>
          </a:lstStyle>
          <a:p>
            <a:pPr lvl="0"/>
            <a:r>
              <a:rPr lang="it-IT"/>
              <a:t>Fare clic per inserire testo</a:t>
            </a:r>
          </a:p>
        </p:txBody>
      </p:sp>
      <p:sp>
        <p:nvSpPr>
          <p:cNvPr id="40" name="Segnaposto testo 8">
            <a:extLst>
              <a:ext uri="{FF2B5EF4-FFF2-40B4-BE49-F238E27FC236}">
                <a16:creationId xmlns:a16="http://schemas.microsoft.com/office/drawing/2014/main" id="{7FE32E8C-20D2-58E8-D6AA-B5AB4A4D8467}"/>
              </a:ext>
            </a:extLst>
          </p:cNvPr>
          <p:cNvSpPr>
            <a:spLocks noGrp="1"/>
          </p:cNvSpPr>
          <p:nvPr>
            <p:ph type="body" sz="quarter" idx="19" hasCustomPrompt="1"/>
          </p:nvPr>
        </p:nvSpPr>
        <p:spPr>
          <a:xfrm>
            <a:off x="8609013" y="4373497"/>
            <a:ext cx="3174997" cy="546168"/>
          </a:xfrm>
          <a:prstGeom prst="rect">
            <a:avLst/>
          </a:prstGeom>
        </p:spPr>
        <p:txBody>
          <a:bodyPr anchor="ctr"/>
          <a:lstStyle>
            <a:lvl1pPr marL="0" indent="0" algn="l" defTabSz="914400" rtl="0" eaLnBrk="1" latinLnBrk="0" hangingPunct="1">
              <a:buNone/>
              <a:defRPr lang="it-IT" sz="1400" kern="1200" spc="300" dirty="0">
                <a:solidFill>
                  <a:schemeClr val="bg1">
                    <a:alpha val="80000"/>
                  </a:schemeClr>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DATI DI ESEMPIO</a:t>
            </a:r>
          </a:p>
        </p:txBody>
      </p:sp>
      <p:sp>
        <p:nvSpPr>
          <p:cNvPr id="41" name="Segnaposto testo 8">
            <a:extLst>
              <a:ext uri="{FF2B5EF4-FFF2-40B4-BE49-F238E27FC236}">
                <a16:creationId xmlns:a16="http://schemas.microsoft.com/office/drawing/2014/main" id="{C2F4B138-ED4A-2B75-3002-576A9D3E3859}"/>
              </a:ext>
            </a:extLst>
          </p:cNvPr>
          <p:cNvSpPr>
            <a:spLocks noGrp="1"/>
          </p:cNvSpPr>
          <p:nvPr>
            <p:ph type="body" sz="quarter" idx="20" hasCustomPrompt="1"/>
          </p:nvPr>
        </p:nvSpPr>
        <p:spPr>
          <a:xfrm>
            <a:off x="8609013" y="3596994"/>
            <a:ext cx="3174997" cy="765458"/>
          </a:xfrm>
          <a:prstGeom prst="rect">
            <a:avLst/>
          </a:prstGeom>
        </p:spPr>
        <p:txBody>
          <a:bodyPr anchor="ctr"/>
          <a:lstStyle>
            <a:lvl1pPr marL="0" indent="0" algn="l" defTabSz="914400" rtl="0" eaLnBrk="1" latinLnBrk="0" hangingPunct="1">
              <a:buNone/>
              <a:defRPr lang="it-IT" sz="4000" b="0" i="0" kern="1200" dirty="0">
                <a:solidFill>
                  <a:schemeClr val="bg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€23M</a:t>
            </a:r>
          </a:p>
        </p:txBody>
      </p:sp>
      <p:sp>
        <p:nvSpPr>
          <p:cNvPr id="42" name="Segnaposto testo 34">
            <a:extLst>
              <a:ext uri="{FF2B5EF4-FFF2-40B4-BE49-F238E27FC236}">
                <a16:creationId xmlns:a16="http://schemas.microsoft.com/office/drawing/2014/main" id="{1C009BA2-4FDB-8711-C1F6-FB24DE5E8009}"/>
              </a:ext>
            </a:extLst>
          </p:cNvPr>
          <p:cNvSpPr>
            <a:spLocks noGrp="1"/>
          </p:cNvSpPr>
          <p:nvPr>
            <p:ph type="body" sz="quarter" idx="21" hasCustomPrompt="1"/>
          </p:nvPr>
        </p:nvSpPr>
        <p:spPr>
          <a:xfrm>
            <a:off x="8609013" y="4957881"/>
            <a:ext cx="3174998" cy="628650"/>
          </a:xfrm>
          <a:prstGeom prst="rect">
            <a:avLst/>
          </a:prstGeom>
        </p:spPr>
        <p:txBody>
          <a:bodyPr/>
          <a:lstStyle>
            <a:lvl1pPr marL="0" indent="0" algn="l" defTabSz="914400" rtl="0" eaLnBrk="1" latinLnBrk="0" hangingPunct="1">
              <a:buNone/>
              <a:defRPr lang="it-IT" sz="1200" b="0" i="0" kern="1200" dirty="0">
                <a:solidFill>
                  <a:schemeClr val="bg1"/>
                </a:solidFill>
                <a:latin typeface="TIM Sans Light" pitchFamily="2" charset="77"/>
                <a:ea typeface="+mn-ea"/>
                <a:cs typeface="+mn-cs"/>
              </a:defRPr>
            </a:lvl1pPr>
          </a:lstStyle>
          <a:p>
            <a:pPr lvl="0"/>
            <a:r>
              <a:rPr lang="it-IT"/>
              <a:t>Fare clic per inserire testo</a:t>
            </a:r>
          </a:p>
        </p:txBody>
      </p:sp>
      <p:sp>
        <p:nvSpPr>
          <p:cNvPr id="10" name="Segnaposto immagine 5">
            <a:extLst>
              <a:ext uri="{FF2B5EF4-FFF2-40B4-BE49-F238E27FC236}">
                <a16:creationId xmlns:a16="http://schemas.microsoft.com/office/drawing/2014/main" id="{708F1016-0E76-24D3-027C-36BDCAD54845}"/>
              </a:ext>
            </a:extLst>
          </p:cNvPr>
          <p:cNvSpPr>
            <a:spLocks noGrp="1"/>
          </p:cNvSpPr>
          <p:nvPr>
            <p:ph type="pic" sz="quarter" idx="26"/>
          </p:nvPr>
        </p:nvSpPr>
        <p:spPr>
          <a:xfrm>
            <a:off x="4051418" y="3418256"/>
            <a:ext cx="4232978" cy="2353875"/>
          </a:xfrm>
          <a:prstGeom prst="rect">
            <a:avLst/>
          </a:prstGeom>
        </p:spPr>
        <p:txBody>
          <a:bodyPr/>
          <a:lstStyle/>
          <a:p>
            <a:endParaRPr lang="it-IT"/>
          </a:p>
        </p:txBody>
      </p:sp>
      <p:sp>
        <p:nvSpPr>
          <p:cNvPr id="7" name="Segnaposto immagine 5">
            <a:extLst>
              <a:ext uri="{FF2B5EF4-FFF2-40B4-BE49-F238E27FC236}">
                <a16:creationId xmlns:a16="http://schemas.microsoft.com/office/drawing/2014/main" id="{1A44CB73-73A4-8FF0-B16C-80E166C75510}"/>
              </a:ext>
            </a:extLst>
          </p:cNvPr>
          <p:cNvSpPr>
            <a:spLocks noGrp="1"/>
          </p:cNvSpPr>
          <p:nvPr>
            <p:ph type="pic" sz="quarter" idx="24"/>
          </p:nvPr>
        </p:nvSpPr>
        <p:spPr>
          <a:xfrm>
            <a:off x="0" y="1033832"/>
            <a:ext cx="4051418" cy="2373543"/>
          </a:xfrm>
          <a:prstGeom prst="rect">
            <a:avLst/>
          </a:prstGeom>
        </p:spPr>
        <p:txBody>
          <a:bodyPr/>
          <a:lstStyle/>
          <a:p>
            <a:endParaRPr lang="it-IT"/>
          </a:p>
        </p:txBody>
      </p:sp>
      <p:sp>
        <p:nvSpPr>
          <p:cNvPr id="8" name="Segnaposto immagine 5">
            <a:extLst>
              <a:ext uri="{FF2B5EF4-FFF2-40B4-BE49-F238E27FC236}">
                <a16:creationId xmlns:a16="http://schemas.microsoft.com/office/drawing/2014/main" id="{1770FE5F-55EA-341E-3733-1BE30BFA8FB6}"/>
              </a:ext>
            </a:extLst>
          </p:cNvPr>
          <p:cNvSpPr>
            <a:spLocks noGrp="1"/>
          </p:cNvSpPr>
          <p:nvPr>
            <p:ph type="pic" sz="quarter" idx="25"/>
          </p:nvPr>
        </p:nvSpPr>
        <p:spPr>
          <a:xfrm>
            <a:off x="8290688" y="1033832"/>
            <a:ext cx="4059238" cy="2373543"/>
          </a:xfrm>
          <a:prstGeom prst="rect">
            <a:avLst/>
          </a:prstGeom>
        </p:spPr>
        <p:txBody>
          <a:bodyPr/>
          <a:lstStyle/>
          <a:p>
            <a:endParaRPr lang="it-IT"/>
          </a:p>
        </p:txBody>
      </p:sp>
      <p:sp>
        <p:nvSpPr>
          <p:cNvPr id="36" name="Segnaposto testo 8">
            <a:extLst>
              <a:ext uri="{FF2B5EF4-FFF2-40B4-BE49-F238E27FC236}">
                <a16:creationId xmlns:a16="http://schemas.microsoft.com/office/drawing/2014/main" id="{E51AE18A-54A5-69BB-B06C-1517AD6C3185}"/>
              </a:ext>
            </a:extLst>
          </p:cNvPr>
          <p:cNvSpPr>
            <a:spLocks noGrp="1"/>
          </p:cNvSpPr>
          <p:nvPr>
            <p:ph type="body" sz="quarter" idx="16" hasCustomPrompt="1"/>
          </p:nvPr>
        </p:nvSpPr>
        <p:spPr>
          <a:xfrm>
            <a:off x="4265614" y="1958910"/>
            <a:ext cx="3667124" cy="546168"/>
          </a:xfrm>
          <a:prstGeom prst="rect">
            <a:avLst/>
          </a:prstGeom>
        </p:spPr>
        <p:txBody>
          <a:bodyPr anchor="ctr"/>
          <a:lstStyle>
            <a:lvl1pPr marL="0" indent="0" algn="l" defTabSz="914400" rtl="0" eaLnBrk="1" latinLnBrk="0" hangingPunct="1">
              <a:buNone/>
              <a:defRPr lang="it-IT" sz="1400" kern="1200" spc="300" dirty="0">
                <a:solidFill>
                  <a:schemeClr val="bg1">
                    <a:alpha val="80000"/>
                  </a:schemeClr>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DATI DI ESEMPIO</a:t>
            </a:r>
          </a:p>
        </p:txBody>
      </p:sp>
      <p:sp>
        <p:nvSpPr>
          <p:cNvPr id="37" name="Segnaposto testo 8">
            <a:extLst>
              <a:ext uri="{FF2B5EF4-FFF2-40B4-BE49-F238E27FC236}">
                <a16:creationId xmlns:a16="http://schemas.microsoft.com/office/drawing/2014/main" id="{C197D7F6-2B77-63B4-6A0A-DA94A668ABDC}"/>
              </a:ext>
            </a:extLst>
          </p:cNvPr>
          <p:cNvSpPr>
            <a:spLocks noGrp="1"/>
          </p:cNvSpPr>
          <p:nvPr>
            <p:ph type="body" sz="quarter" idx="17" hasCustomPrompt="1"/>
          </p:nvPr>
        </p:nvSpPr>
        <p:spPr>
          <a:xfrm>
            <a:off x="4265614" y="1182407"/>
            <a:ext cx="3667124" cy="765458"/>
          </a:xfrm>
          <a:prstGeom prst="rect">
            <a:avLst/>
          </a:prstGeom>
        </p:spPr>
        <p:txBody>
          <a:bodyPr anchor="ctr"/>
          <a:lstStyle>
            <a:lvl1pPr marL="0" indent="0" algn="l" defTabSz="914400" rtl="0" eaLnBrk="1" latinLnBrk="0" hangingPunct="1">
              <a:buNone/>
              <a:defRPr lang="it-IT" sz="4000" b="0" i="0" kern="1200" dirty="0">
                <a:solidFill>
                  <a:schemeClr val="bg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€23M</a:t>
            </a:r>
          </a:p>
        </p:txBody>
      </p:sp>
      <p:sp>
        <p:nvSpPr>
          <p:cNvPr id="38" name="Segnaposto testo 34">
            <a:extLst>
              <a:ext uri="{FF2B5EF4-FFF2-40B4-BE49-F238E27FC236}">
                <a16:creationId xmlns:a16="http://schemas.microsoft.com/office/drawing/2014/main" id="{8C614EBD-D310-A89E-64DC-FFEE6CA70FF0}"/>
              </a:ext>
            </a:extLst>
          </p:cNvPr>
          <p:cNvSpPr>
            <a:spLocks noGrp="1"/>
          </p:cNvSpPr>
          <p:nvPr>
            <p:ph type="body" sz="quarter" idx="18" hasCustomPrompt="1"/>
          </p:nvPr>
        </p:nvSpPr>
        <p:spPr>
          <a:xfrm>
            <a:off x="4265613" y="2543294"/>
            <a:ext cx="3667126" cy="628650"/>
          </a:xfrm>
          <a:prstGeom prst="rect">
            <a:avLst/>
          </a:prstGeom>
        </p:spPr>
        <p:txBody>
          <a:bodyPr/>
          <a:lstStyle>
            <a:lvl1pPr marL="0" indent="0" algn="l" defTabSz="914400" rtl="0" eaLnBrk="1" latinLnBrk="0" hangingPunct="1">
              <a:buNone/>
              <a:defRPr lang="it-IT" sz="1200" b="0" i="0" kern="1200" dirty="0">
                <a:solidFill>
                  <a:schemeClr val="bg1"/>
                </a:solidFill>
                <a:latin typeface="TIM Sans Light" pitchFamily="2" charset="77"/>
                <a:ea typeface="+mn-ea"/>
                <a:cs typeface="+mn-cs"/>
              </a:defRPr>
            </a:lvl1pPr>
          </a:lstStyle>
          <a:p>
            <a:pPr lvl="0"/>
            <a:r>
              <a:rPr lang="it-IT"/>
              <a:t>Fare clic per inserire testo</a:t>
            </a:r>
          </a:p>
        </p:txBody>
      </p:sp>
    </p:spTree>
    <p:extLst>
      <p:ext uri="{BB962C8B-B14F-4D97-AF65-F5344CB8AC3E}">
        <p14:creationId xmlns:p14="http://schemas.microsoft.com/office/powerpoint/2010/main" val="4124745466"/>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Interna - Box + Immagini">
    <p:spTree>
      <p:nvGrpSpPr>
        <p:cNvPr id="1" name=""/>
        <p:cNvGrpSpPr/>
        <p:nvPr/>
      </p:nvGrpSpPr>
      <p:grpSpPr>
        <a:xfrm>
          <a:off x="0" y="0"/>
          <a:ext cx="0" cy="0"/>
          <a:chOff x="0" y="0"/>
          <a:chExt cx="0" cy="0"/>
        </a:xfrm>
      </p:grpSpPr>
      <p:sp>
        <p:nvSpPr>
          <p:cNvPr id="15" name="Rettangolo 14">
            <a:extLst>
              <a:ext uri="{FF2B5EF4-FFF2-40B4-BE49-F238E27FC236}">
                <a16:creationId xmlns:a16="http://schemas.microsoft.com/office/drawing/2014/main" id="{5F0E2DE3-78F6-04F4-29CA-75372EF9C833}"/>
              </a:ext>
            </a:extLst>
          </p:cNvPr>
          <p:cNvSpPr/>
          <p:nvPr userDrawn="1"/>
        </p:nvSpPr>
        <p:spPr>
          <a:xfrm>
            <a:off x="8284396" y="3418256"/>
            <a:ext cx="3907604" cy="2353875"/>
          </a:xfrm>
          <a:prstGeom prst="rect">
            <a:avLst/>
          </a:prstGeom>
          <a:gradFill flip="none" rotWithShape="1">
            <a:gsLst>
              <a:gs pos="0">
                <a:srgbClr val="520CA5"/>
              </a:gs>
              <a:gs pos="100000">
                <a:srgbClr val="EC0026"/>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a:extLst>
              <a:ext uri="{FF2B5EF4-FFF2-40B4-BE49-F238E27FC236}">
                <a16:creationId xmlns:a16="http://schemas.microsoft.com/office/drawing/2014/main" id="{3893B9B8-41A5-0622-A352-690C2661D280}"/>
              </a:ext>
            </a:extLst>
          </p:cNvPr>
          <p:cNvSpPr/>
          <p:nvPr userDrawn="1"/>
        </p:nvSpPr>
        <p:spPr>
          <a:xfrm>
            <a:off x="4045126" y="1033830"/>
            <a:ext cx="4239270" cy="2395170"/>
          </a:xfrm>
          <a:prstGeom prst="rect">
            <a:avLst/>
          </a:prstGeom>
          <a:gradFill flip="none" rotWithShape="1">
            <a:gsLst>
              <a:gs pos="0">
                <a:srgbClr val="520CA5"/>
              </a:gs>
              <a:gs pos="100000">
                <a:srgbClr val="EC0026"/>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a:extLst>
              <a:ext uri="{FF2B5EF4-FFF2-40B4-BE49-F238E27FC236}">
                <a16:creationId xmlns:a16="http://schemas.microsoft.com/office/drawing/2014/main" id="{FF102506-A7C8-4DF5-386B-22F1AABC7AB7}"/>
              </a:ext>
            </a:extLst>
          </p:cNvPr>
          <p:cNvSpPr/>
          <p:nvPr userDrawn="1"/>
        </p:nvSpPr>
        <p:spPr>
          <a:xfrm>
            <a:off x="0" y="3418256"/>
            <a:ext cx="4045126" cy="2353875"/>
          </a:xfrm>
          <a:prstGeom prst="rect">
            <a:avLst/>
          </a:prstGeom>
          <a:gradFill flip="none" rotWithShape="1">
            <a:gsLst>
              <a:gs pos="0">
                <a:srgbClr val="520CA5"/>
              </a:gs>
              <a:gs pos="100000">
                <a:srgbClr val="EC0026"/>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con angoli arrotondati 4">
            <a:extLst>
              <a:ext uri="{FF2B5EF4-FFF2-40B4-BE49-F238E27FC236}">
                <a16:creationId xmlns:a16="http://schemas.microsoft.com/office/drawing/2014/main" id="{2104E9A5-8302-B4E2-7567-08E40D5D19D4}"/>
              </a:ext>
            </a:extLst>
          </p:cNvPr>
          <p:cNvSpPr/>
          <p:nvPr userDrawn="1"/>
        </p:nvSpPr>
        <p:spPr>
          <a:xfrm>
            <a:off x="407988" y="787076"/>
            <a:ext cx="11376025" cy="5104435"/>
          </a:xfrm>
          <a:prstGeom prst="roundRect">
            <a:avLst>
              <a:gd name="adj" fmla="val 3548"/>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Segnaposto testo 8">
            <a:extLst>
              <a:ext uri="{FF2B5EF4-FFF2-40B4-BE49-F238E27FC236}">
                <a16:creationId xmlns:a16="http://schemas.microsoft.com/office/drawing/2014/main" id="{7863212F-AC28-62BB-E57B-74DF401C79E2}"/>
              </a:ext>
            </a:extLst>
          </p:cNvPr>
          <p:cNvSpPr>
            <a:spLocks noGrp="1"/>
          </p:cNvSpPr>
          <p:nvPr>
            <p:ph type="body" sz="quarter" idx="11" hasCustomPrompt="1"/>
          </p:nvPr>
        </p:nvSpPr>
        <p:spPr>
          <a:xfrm>
            <a:off x="407989" y="4402072"/>
            <a:ext cx="2387070" cy="546168"/>
          </a:xfrm>
          <a:prstGeom prst="rect">
            <a:avLst/>
          </a:prstGeom>
        </p:spPr>
        <p:txBody>
          <a:bodyPr anchor="ctr"/>
          <a:lstStyle>
            <a:lvl1pPr marL="0" indent="0" algn="l" defTabSz="914400" rtl="0" eaLnBrk="1" latinLnBrk="0" hangingPunct="1">
              <a:buNone/>
              <a:defRPr lang="it-IT" sz="1400" kern="1200" spc="300" dirty="0">
                <a:solidFill>
                  <a:schemeClr val="bg1">
                    <a:alpha val="80000"/>
                  </a:schemeClr>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DATI DI ESEMPIO</a:t>
            </a:r>
          </a:p>
        </p:txBody>
      </p:sp>
      <p:sp>
        <p:nvSpPr>
          <p:cNvPr id="26" name="Segnaposto testo 8">
            <a:extLst>
              <a:ext uri="{FF2B5EF4-FFF2-40B4-BE49-F238E27FC236}">
                <a16:creationId xmlns:a16="http://schemas.microsoft.com/office/drawing/2014/main" id="{2649F433-EC4E-4887-D83F-0F466B5CD0DF}"/>
              </a:ext>
            </a:extLst>
          </p:cNvPr>
          <p:cNvSpPr>
            <a:spLocks noGrp="1"/>
          </p:cNvSpPr>
          <p:nvPr>
            <p:ph type="body" sz="quarter" idx="14" hasCustomPrompt="1"/>
          </p:nvPr>
        </p:nvSpPr>
        <p:spPr>
          <a:xfrm>
            <a:off x="407989" y="3625569"/>
            <a:ext cx="2387070" cy="765458"/>
          </a:xfrm>
          <a:prstGeom prst="rect">
            <a:avLst/>
          </a:prstGeom>
        </p:spPr>
        <p:txBody>
          <a:bodyPr anchor="ctr"/>
          <a:lstStyle>
            <a:lvl1pPr marL="0" indent="0" algn="l" defTabSz="914400" rtl="0" eaLnBrk="1" latinLnBrk="0" hangingPunct="1">
              <a:buNone/>
              <a:defRPr lang="it-IT" sz="4000" b="0" i="0" kern="1200" dirty="0">
                <a:solidFill>
                  <a:schemeClr val="bg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€23M</a:t>
            </a:r>
          </a:p>
        </p:txBody>
      </p:sp>
      <p:sp>
        <p:nvSpPr>
          <p:cNvPr id="35" name="Segnaposto testo 34">
            <a:extLst>
              <a:ext uri="{FF2B5EF4-FFF2-40B4-BE49-F238E27FC236}">
                <a16:creationId xmlns:a16="http://schemas.microsoft.com/office/drawing/2014/main" id="{526698C1-8577-C521-EFAA-16CCC99ABFE9}"/>
              </a:ext>
            </a:extLst>
          </p:cNvPr>
          <p:cNvSpPr>
            <a:spLocks noGrp="1"/>
          </p:cNvSpPr>
          <p:nvPr>
            <p:ph type="body" sz="quarter" idx="15" hasCustomPrompt="1"/>
          </p:nvPr>
        </p:nvSpPr>
        <p:spPr>
          <a:xfrm>
            <a:off x="407988" y="4986456"/>
            <a:ext cx="2387071" cy="628650"/>
          </a:xfrm>
          <a:prstGeom prst="rect">
            <a:avLst/>
          </a:prstGeom>
        </p:spPr>
        <p:txBody>
          <a:bodyPr/>
          <a:lstStyle>
            <a:lvl1pPr marL="0" indent="0" algn="l" defTabSz="914400" rtl="0" eaLnBrk="1" latinLnBrk="0" hangingPunct="1">
              <a:buNone/>
              <a:defRPr lang="it-IT" sz="1200" b="0" i="0" kern="1200" dirty="0">
                <a:solidFill>
                  <a:schemeClr val="bg1"/>
                </a:solidFill>
                <a:latin typeface="TIM Sans Light" pitchFamily="2" charset="77"/>
                <a:ea typeface="+mn-ea"/>
                <a:cs typeface="+mn-cs"/>
              </a:defRPr>
            </a:lvl1pPr>
          </a:lstStyle>
          <a:p>
            <a:pPr lvl="0"/>
            <a:r>
              <a:rPr lang="it-IT"/>
              <a:t>Fare clic per inserire testo</a:t>
            </a:r>
          </a:p>
        </p:txBody>
      </p:sp>
      <p:sp>
        <p:nvSpPr>
          <p:cNvPr id="40" name="Segnaposto testo 8">
            <a:extLst>
              <a:ext uri="{FF2B5EF4-FFF2-40B4-BE49-F238E27FC236}">
                <a16:creationId xmlns:a16="http://schemas.microsoft.com/office/drawing/2014/main" id="{7FE32E8C-20D2-58E8-D6AA-B5AB4A4D8467}"/>
              </a:ext>
            </a:extLst>
          </p:cNvPr>
          <p:cNvSpPr>
            <a:spLocks noGrp="1"/>
          </p:cNvSpPr>
          <p:nvPr>
            <p:ph type="body" sz="quarter" idx="19" hasCustomPrompt="1"/>
          </p:nvPr>
        </p:nvSpPr>
        <p:spPr>
          <a:xfrm>
            <a:off x="8609013" y="4373497"/>
            <a:ext cx="3174997" cy="546168"/>
          </a:xfrm>
          <a:prstGeom prst="rect">
            <a:avLst/>
          </a:prstGeom>
        </p:spPr>
        <p:txBody>
          <a:bodyPr anchor="ctr"/>
          <a:lstStyle>
            <a:lvl1pPr marL="0" indent="0" algn="l" defTabSz="914400" rtl="0" eaLnBrk="1" latinLnBrk="0" hangingPunct="1">
              <a:buNone/>
              <a:defRPr lang="it-IT" sz="1400" kern="1200" spc="300" dirty="0">
                <a:solidFill>
                  <a:schemeClr val="bg1">
                    <a:alpha val="80000"/>
                  </a:schemeClr>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DATI DI ESEMPIO</a:t>
            </a:r>
          </a:p>
        </p:txBody>
      </p:sp>
      <p:sp>
        <p:nvSpPr>
          <p:cNvPr id="41" name="Segnaposto testo 8">
            <a:extLst>
              <a:ext uri="{FF2B5EF4-FFF2-40B4-BE49-F238E27FC236}">
                <a16:creationId xmlns:a16="http://schemas.microsoft.com/office/drawing/2014/main" id="{C2F4B138-ED4A-2B75-3002-576A9D3E3859}"/>
              </a:ext>
            </a:extLst>
          </p:cNvPr>
          <p:cNvSpPr>
            <a:spLocks noGrp="1"/>
          </p:cNvSpPr>
          <p:nvPr>
            <p:ph type="body" sz="quarter" idx="20" hasCustomPrompt="1"/>
          </p:nvPr>
        </p:nvSpPr>
        <p:spPr>
          <a:xfrm>
            <a:off x="8609013" y="3596994"/>
            <a:ext cx="3174997" cy="765458"/>
          </a:xfrm>
          <a:prstGeom prst="rect">
            <a:avLst/>
          </a:prstGeom>
        </p:spPr>
        <p:txBody>
          <a:bodyPr anchor="ctr"/>
          <a:lstStyle>
            <a:lvl1pPr marL="0" indent="0" algn="l" defTabSz="914400" rtl="0" eaLnBrk="1" latinLnBrk="0" hangingPunct="1">
              <a:buNone/>
              <a:defRPr lang="it-IT" sz="4000" b="0" i="0" kern="1200" dirty="0">
                <a:solidFill>
                  <a:schemeClr val="bg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€23M</a:t>
            </a:r>
          </a:p>
        </p:txBody>
      </p:sp>
      <p:sp>
        <p:nvSpPr>
          <p:cNvPr id="42" name="Segnaposto testo 34">
            <a:extLst>
              <a:ext uri="{FF2B5EF4-FFF2-40B4-BE49-F238E27FC236}">
                <a16:creationId xmlns:a16="http://schemas.microsoft.com/office/drawing/2014/main" id="{1C009BA2-4FDB-8711-C1F6-FB24DE5E8009}"/>
              </a:ext>
            </a:extLst>
          </p:cNvPr>
          <p:cNvSpPr>
            <a:spLocks noGrp="1"/>
          </p:cNvSpPr>
          <p:nvPr>
            <p:ph type="body" sz="quarter" idx="21" hasCustomPrompt="1"/>
          </p:nvPr>
        </p:nvSpPr>
        <p:spPr>
          <a:xfrm>
            <a:off x="8609013" y="4957881"/>
            <a:ext cx="3174998" cy="628650"/>
          </a:xfrm>
          <a:prstGeom prst="rect">
            <a:avLst/>
          </a:prstGeom>
        </p:spPr>
        <p:txBody>
          <a:bodyPr/>
          <a:lstStyle>
            <a:lvl1pPr marL="0" indent="0" algn="l" defTabSz="914400" rtl="0" eaLnBrk="1" latinLnBrk="0" hangingPunct="1">
              <a:buNone/>
              <a:defRPr lang="it-IT" sz="1200" b="0" i="0" kern="1200" dirty="0">
                <a:solidFill>
                  <a:schemeClr val="bg1"/>
                </a:solidFill>
                <a:latin typeface="TIM Sans Light" pitchFamily="2" charset="77"/>
                <a:ea typeface="+mn-ea"/>
                <a:cs typeface="+mn-cs"/>
              </a:defRPr>
            </a:lvl1pPr>
          </a:lstStyle>
          <a:p>
            <a:pPr lvl="0"/>
            <a:r>
              <a:rPr lang="it-IT"/>
              <a:t>Fare clic per inserire testo</a:t>
            </a:r>
          </a:p>
        </p:txBody>
      </p:sp>
      <p:sp>
        <p:nvSpPr>
          <p:cNvPr id="10" name="Segnaposto immagine 5">
            <a:extLst>
              <a:ext uri="{FF2B5EF4-FFF2-40B4-BE49-F238E27FC236}">
                <a16:creationId xmlns:a16="http://schemas.microsoft.com/office/drawing/2014/main" id="{708F1016-0E76-24D3-027C-36BDCAD54845}"/>
              </a:ext>
            </a:extLst>
          </p:cNvPr>
          <p:cNvSpPr>
            <a:spLocks noGrp="1"/>
          </p:cNvSpPr>
          <p:nvPr>
            <p:ph type="pic" sz="quarter" idx="26"/>
          </p:nvPr>
        </p:nvSpPr>
        <p:spPr>
          <a:xfrm>
            <a:off x="4051418" y="3418256"/>
            <a:ext cx="4232978" cy="2353875"/>
          </a:xfrm>
          <a:prstGeom prst="rect">
            <a:avLst/>
          </a:prstGeom>
        </p:spPr>
        <p:txBody>
          <a:bodyPr/>
          <a:lstStyle/>
          <a:p>
            <a:endParaRPr lang="it-IT"/>
          </a:p>
        </p:txBody>
      </p:sp>
      <p:sp>
        <p:nvSpPr>
          <p:cNvPr id="7" name="Segnaposto immagine 5">
            <a:extLst>
              <a:ext uri="{FF2B5EF4-FFF2-40B4-BE49-F238E27FC236}">
                <a16:creationId xmlns:a16="http://schemas.microsoft.com/office/drawing/2014/main" id="{1A44CB73-73A4-8FF0-B16C-80E166C75510}"/>
              </a:ext>
            </a:extLst>
          </p:cNvPr>
          <p:cNvSpPr>
            <a:spLocks noGrp="1"/>
          </p:cNvSpPr>
          <p:nvPr>
            <p:ph type="pic" sz="quarter" idx="24"/>
          </p:nvPr>
        </p:nvSpPr>
        <p:spPr>
          <a:xfrm>
            <a:off x="0" y="1033832"/>
            <a:ext cx="4051418" cy="2373543"/>
          </a:xfrm>
          <a:prstGeom prst="rect">
            <a:avLst/>
          </a:prstGeom>
        </p:spPr>
        <p:txBody>
          <a:bodyPr/>
          <a:lstStyle/>
          <a:p>
            <a:endParaRPr lang="it-IT"/>
          </a:p>
        </p:txBody>
      </p:sp>
      <p:sp>
        <p:nvSpPr>
          <p:cNvPr id="8" name="Segnaposto immagine 5">
            <a:extLst>
              <a:ext uri="{FF2B5EF4-FFF2-40B4-BE49-F238E27FC236}">
                <a16:creationId xmlns:a16="http://schemas.microsoft.com/office/drawing/2014/main" id="{1770FE5F-55EA-341E-3733-1BE30BFA8FB6}"/>
              </a:ext>
            </a:extLst>
          </p:cNvPr>
          <p:cNvSpPr>
            <a:spLocks noGrp="1"/>
          </p:cNvSpPr>
          <p:nvPr>
            <p:ph type="pic" sz="quarter" idx="25"/>
          </p:nvPr>
        </p:nvSpPr>
        <p:spPr>
          <a:xfrm>
            <a:off x="8290688" y="1033832"/>
            <a:ext cx="4059238" cy="2373543"/>
          </a:xfrm>
          <a:prstGeom prst="rect">
            <a:avLst/>
          </a:prstGeom>
        </p:spPr>
        <p:txBody>
          <a:bodyPr/>
          <a:lstStyle/>
          <a:p>
            <a:endParaRPr lang="it-IT"/>
          </a:p>
        </p:txBody>
      </p:sp>
      <p:sp>
        <p:nvSpPr>
          <p:cNvPr id="36" name="Segnaposto testo 8">
            <a:extLst>
              <a:ext uri="{FF2B5EF4-FFF2-40B4-BE49-F238E27FC236}">
                <a16:creationId xmlns:a16="http://schemas.microsoft.com/office/drawing/2014/main" id="{E51AE18A-54A5-69BB-B06C-1517AD6C3185}"/>
              </a:ext>
            </a:extLst>
          </p:cNvPr>
          <p:cNvSpPr>
            <a:spLocks noGrp="1"/>
          </p:cNvSpPr>
          <p:nvPr>
            <p:ph type="body" sz="quarter" idx="16" hasCustomPrompt="1"/>
          </p:nvPr>
        </p:nvSpPr>
        <p:spPr>
          <a:xfrm>
            <a:off x="4265614" y="1958910"/>
            <a:ext cx="3667124" cy="546168"/>
          </a:xfrm>
          <a:prstGeom prst="rect">
            <a:avLst/>
          </a:prstGeom>
        </p:spPr>
        <p:txBody>
          <a:bodyPr anchor="ctr"/>
          <a:lstStyle>
            <a:lvl1pPr marL="0" indent="0" algn="l" defTabSz="914400" rtl="0" eaLnBrk="1" latinLnBrk="0" hangingPunct="1">
              <a:buNone/>
              <a:defRPr lang="it-IT" sz="1400" kern="1200" spc="300" dirty="0">
                <a:solidFill>
                  <a:schemeClr val="bg1">
                    <a:alpha val="80000"/>
                  </a:schemeClr>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DATI DI ESEMPIO</a:t>
            </a:r>
          </a:p>
        </p:txBody>
      </p:sp>
      <p:sp>
        <p:nvSpPr>
          <p:cNvPr id="37" name="Segnaposto testo 8">
            <a:extLst>
              <a:ext uri="{FF2B5EF4-FFF2-40B4-BE49-F238E27FC236}">
                <a16:creationId xmlns:a16="http://schemas.microsoft.com/office/drawing/2014/main" id="{C197D7F6-2B77-63B4-6A0A-DA94A668ABDC}"/>
              </a:ext>
            </a:extLst>
          </p:cNvPr>
          <p:cNvSpPr>
            <a:spLocks noGrp="1"/>
          </p:cNvSpPr>
          <p:nvPr>
            <p:ph type="body" sz="quarter" idx="17" hasCustomPrompt="1"/>
          </p:nvPr>
        </p:nvSpPr>
        <p:spPr>
          <a:xfrm>
            <a:off x="4265614" y="1182407"/>
            <a:ext cx="3667124" cy="765458"/>
          </a:xfrm>
          <a:prstGeom prst="rect">
            <a:avLst/>
          </a:prstGeom>
        </p:spPr>
        <p:txBody>
          <a:bodyPr anchor="ctr"/>
          <a:lstStyle>
            <a:lvl1pPr marL="0" indent="0" algn="l" defTabSz="914400" rtl="0" eaLnBrk="1" latinLnBrk="0" hangingPunct="1">
              <a:buNone/>
              <a:defRPr lang="it-IT" sz="4000" b="0" i="0" kern="1200" dirty="0">
                <a:solidFill>
                  <a:schemeClr val="bg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€23M</a:t>
            </a:r>
          </a:p>
        </p:txBody>
      </p:sp>
      <p:sp>
        <p:nvSpPr>
          <p:cNvPr id="38" name="Segnaposto testo 34">
            <a:extLst>
              <a:ext uri="{FF2B5EF4-FFF2-40B4-BE49-F238E27FC236}">
                <a16:creationId xmlns:a16="http://schemas.microsoft.com/office/drawing/2014/main" id="{8C614EBD-D310-A89E-64DC-FFEE6CA70FF0}"/>
              </a:ext>
            </a:extLst>
          </p:cNvPr>
          <p:cNvSpPr>
            <a:spLocks noGrp="1"/>
          </p:cNvSpPr>
          <p:nvPr>
            <p:ph type="body" sz="quarter" idx="18" hasCustomPrompt="1"/>
          </p:nvPr>
        </p:nvSpPr>
        <p:spPr>
          <a:xfrm>
            <a:off x="4265613" y="2543294"/>
            <a:ext cx="3667126" cy="628650"/>
          </a:xfrm>
          <a:prstGeom prst="rect">
            <a:avLst/>
          </a:prstGeom>
        </p:spPr>
        <p:txBody>
          <a:bodyPr/>
          <a:lstStyle>
            <a:lvl1pPr marL="0" indent="0" algn="l" defTabSz="914400" rtl="0" eaLnBrk="1" latinLnBrk="0" hangingPunct="1">
              <a:buNone/>
              <a:defRPr lang="it-IT" sz="1200" b="0" i="0" kern="1200" dirty="0">
                <a:solidFill>
                  <a:schemeClr val="bg1"/>
                </a:solidFill>
                <a:latin typeface="TIM Sans Light" pitchFamily="2" charset="77"/>
                <a:ea typeface="+mn-ea"/>
                <a:cs typeface="+mn-cs"/>
              </a:defRPr>
            </a:lvl1pPr>
          </a:lstStyle>
          <a:p>
            <a:pPr lvl="0"/>
            <a:r>
              <a:rPr lang="it-IT"/>
              <a:t>Fare clic per inserire testo</a:t>
            </a:r>
          </a:p>
        </p:txBody>
      </p:sp>
      <p:pic>
        <p:nvPicPr>
          <p:cNvPr id="2" name="Immagine 1">
            <a:extLst>
              <a:ext uri="{FF2B5EF4-FFF2-40B4-BE49-F238E27FC236}">
                <a16:creationId xmlns:a16="http://schemas.microsoft.com/office/drawing/2014/main" id="{C5EC7BF3-EDDD-4CCA-28AB-37D7026F3CFA}"/>
              </a:ext>
            </a:extLst>
          </p:cNvPr>
          <p:cNvPicPr>
            <a:picLocks noChangeAspect="1"/>
          </p:cNvPicPr>
          <p:nvPr userDrawn="1"/>
        </p:nvPicPr>
        <p:blipFill>
          <a:blip r:embed="rId2">
            <a:extLst>
              <a:ext uri="{28A0092B-C50C-407E-A947-70E740481C1C}">
                <a14:useLocalDpi xmlns:a14="http://schemas.microsoft.com/office/drawing/2010/main" val="0"/>
              </a:ext>
            </a:extLst>
          </a:blip>
          <a:srcRect l="25989" r="48045"/>
          <a:stretch/>
        </p:blipFill>
        <p:spPr>
          <a:xfrm>
            <a:off x="-2729116" y="420252"/>
            <a:ext cx="2219323" cy="4327422"/>
          </a:xfrm>
          <a:prstGeom prst="rect">
            <a:avLst/>
          </a:prstGeom>
        </p:spPr>
      </p:pic>
    </p:spTree>
    <p:extLst>
      <p:ext uri="{BB962C8B-B14F-4D97-AF65-F5344CB8AC3E}">
        <p14:creationId xmlns:p14="http://schemas.microsoft.com/office/powerpoint/2010/main" val="195211162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Interna - Box + Immagini">
    <p:spTree>
      <p:nvGrpSpPr>
        <p:cNvPr id="1" name=""/>
        <p:cNvGrpSpPr/>
        <p:nvPr/>
      </p:nvGrpSpPr>
      <p:grpSpPr>
        <a:xfrm>
          <a:off x="0" y="0"/>
          <a:ext cx="0" cy="0"/>
          <a:chOff x="0" y="0"/>
          <a:chExt cx="0" cy="0"/>
        </a:xfrm>
      </p:grpSpPr>
      <p:sp>
        <p:nvSpPr>
          <p:cNvPr id="15" name="Rettangolo 14">
            <a:extLst>
              <a:ext uri="{FF2B5EF4-FFF2-40B4-BE49-F238E27FC236}">
                <a16:creationId xmlns:a16="http://schemas.microsoft.com/office/drawing/2014/main" id="{5F0E2DE3-78F6-04F4-29CA-75372EF9C833}"/>
              </a:ext>
            </a:extLst>
          </p:cNvPr>
          <p:cNvSpPr/>
          <p:nvPr userDrawn="1"/>
        </p:nvSpPr>
        <p:spPr>
          <a:xfrm>
            <a:off x="8284396" y="3418256"/>
            <a:ext cx="3907604" cy="2353875"/>
          </a:xfrm>
          <a:prstGeom prst="rect">
            <a:avLst/>
          </a:prstGeom>
          <a:gradFill>
            <a:gsLst>
              <a:gs pos="0">
                <a:srgbClr val="4FE3C2"/>
              </a:gs>
              <a:gs pos="100000">
                <a:srgbClr val="B6F11F"/>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a:extLst>
              <a:ext uri="{FF2B5EF4-FFF2-40B4-BE49-F238E27FC236}">
                <a16:creationId xmlns:a16="http://schemas.microsoft.com/office/drawing/2014/main" id="{3893B9B8-41A5-0622-A352-690C2661D280}"/>
              </a:ext>
            </a:extLst>
          </p:cNvPr>
          <p:cNvSpPr/>
          <p:nvPr userDrawn="1"/>
        </p:nvSpPr>
        <p:spPr>
          <a:xfrm>
            <a:off x="4045126" y="1033830"/>
            <a:ext cx="4239270" cy="2395170"/>
          </a:xfrm>
          <a:prstGeom prst="rect">
            <a:avLst/>
          </a:prstGeom>
          <a:gradFill>
            <a:gsLst>
              <a:gs pos="0">
                <a:srgbClr val="4FE3C2"/>
              </a:gs>
              <a:gs pos="100000">
                <a:srgbClr val="B6F11F"/>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a:extLst>
              <a:ext uri="{FF2B5EF4-FFF2-40B4-BE49-F238E27FC236}">
                <a16:creationId xmlns:a16="http://schemas.microsoft.com/office/drawing/2014/main" id="{FF102506-A7C8-4DF5-386B-22F1AABC7AB7}"/>
              </a:ext>
            </a:extLst>
          </p:cNvPr>
          <p:cNvSpPr/>
          <p:nvPr userDrawn="1"/>
        </p:nvSpPr>
        <p:spPr>
          <a:xfrm>
            <a:off x="0" y="3418256"/>
            <a:ext cx="4045126" cy="2353875"/>
          </a:xfrm>
          <a:prstGeom prst="rect">
            <a:avLst/>
          </a:prstGeom>
          <a:gradFill>
            <a:gsLst>
              <a:gs pos="0">
                <a:srgbClr val="4FE3C2"/>
              </a:gs>
              <a:gs pos="100000">
                <a:srgbClr val="B6F11F"/>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con angoli arrotondati 4">
            <a:extLst>
              <a:ext uri="{FF2B5EF4-FFF2-40B4-BE49-F238E27FC236}">
                <a16:creationId xmlns:a16="http://schemas.microsoft.com/office/drawing/2014/main" id="{2104E9A5-8302-B4E2-7567-08E40D5D19D4}"/>
              </a:ext>
            </a:extLst>
          </p:cNvPr>
          <p:cNvSpPr/>
          <p:nvPr userDrawn="1"/>
        </p:nvSpPr>
        <p:spPr>
          <a:xfrm>
            <a:off x="407988" y="787076"/>
            <a:ext cx="11376025" cy="5104435"/>
          </a:xfrm>
          <a:prstGeom prst="roundRect">
            <a:avLst>
              <a:gd name="adj" fmla="val 3548"/>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Segnaposto testo 8">
            <a:extLst>
              <a:ext uri="{FF2B5EF4-FFF2-40B4-BE49-F238E27FC236}">
                <a16:creationId xmlns:a16="http://schemas.microsoft.com/office/drawing/2014/main" id="{7863212F-AC28-62BB-E57B-74DF401C79E2}"/>
              </a:ext>
            </a:extLst>
          </p:cNvPr>
          <p:cNvSpPr>
            <a:spLocks noGrp="1"/>
          </p:cNvSpPr>
          <p:nvPr>
            <p:ph type="body" sz="quarter" idx="11" hasCustomPrompt="1"/>
          </p:nvPr>
        </p:nvSpPr>
        <p:spPr>
          <a:xfrm>
            <a:off x="407989" y="4402072"/>
            <a:ext cx="2387070" cy="546168"/>
          </a:xfrm>
          <a:prstGeom prst="rect">
            <a:avLst/>
          </a:prstGeom>
        </p:spPr>
        <p:txBody>
          <a:bodyPr anchor="ctr"/>
          <a:lstStyle>
            <a:lvl1pPr marL="0" indent="0" algn="l" defTabSz="914400" rtl="0" eaLnBrk="1" latinLnBrk="0" hangingPunct="1">
              <a:buNone/>
              <a:defRPr lang="it-IT" sz="1400" kern="1200" spc="300" dirty="0">
                <a:solidFill>
                  <a:schemeClr val="tx1">
                    <a:alpha val="80000"/>
                  </a:schemeClr>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DATI DI ESEMPIO</a:t>
            </a:r>
          </a:p>
        </p:txBody>
      </p:sp>
      <p:sp>
        <p:nvSpPr>
          <p:cNvPr id="26" name="Segnaposto testo 8">
            <a:extLst>
              <a:ext uri="{FF2B5EF4-FFF2-40B4-BE49-F238E27FC236}">
                <a16:creationId xmlns:a16="http://schemas.microsoft.com/office/drawing/2014/main" id="{2649F433-EC4E-4887-D83F-0F466B5CD0DF}"/>
              </a:ext>
            </a:extLst>
          </p:cNvPr>
          <p:cNvSpPr>
            <a:spLocks noGrp="1"/>
          </p:cNvSpPr>
          <p:nvPr>
            <p:ph type="body" sz="quarter" idx="14" hasCustomPrompt="1"/>
          </p:nvPr>
        </p:nvSpPr>
        <p:spPr>
          <a:xfrm>
            <a:off x="407989" y="3625569"/>
            <a:ext cx="2387070" cy="765458"/>
          </a:xfrm>
          <a:prstGeom prst="rect">
            <a:avLst/>
          </a:prstGeom>
        </p:spPr>
        <p:txBody>
          <a:bodyPr anchor="ctr"/>
          <a:lstStyle>
            <a:lvl1pPr marL="0" indent="0" algn="l" defTabSz="914400" rtl="0" eaLnBrk="1" latinLnBrk="0" hangingPunct="1">
              <a:buNone/>
              <a:defRPr lang="it-IT" sz="4000" b="0" i="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€23M</a:t>
            </a:r>
          </a:p>
        </p:txBody>
      </p:sp>
      <p:sp>
        <p:nvSpPr>
          <p:cNvPr id="35" name="Segnaposto testo 34">
            <a:extLst>
              <a:ext uri="{FF2B5EF4-FFF2-40B4-BE49-F238E27FC236}">
                <a16:creationId xmlns:a16="http://schemas.microsoft.com/office/drawing/2014/main" id="{526698C1-8577-C521-EFAA-16CCC99ABFE9}"/>
              </a:ext>
            </a:extLst>
          </p:cNvPr>
          <p:cNvSpPr>
            <a:spLocks noGrp="1"/>
          </p:cNvSpPr>
          <p:nvPr>
            <p:ph type="body" sz="quarter" idx="15" hasCustomPrompt="1"/>
          </p:nvPr>
        </p:nvSpPr>
        <p:spPr>
          <a:xfrm>
            <a:off x="407988" y="4986456"/>
            <a:ext cx="2387071" cy="628650"/>
          </a:xfrm>
          <a:prstGeom prst="rect">
            <a:avLst/>
          </a:prstGeom>
        </p:spPr>
        <p:txBody>
          <a:bodyPr/>
          <a:lstStyle>
            <a:lvl1pPr marL="0" indent="0" algn="l" defTabSz="914400" rtl="0" eaLnBrk="1" latinLnBrk="0" hangingPunct="1">
              <a:buNone/>
              <a:defRPr lang="it-IT" sz="1200" b="0" i="0" kern="1200" dirty="0">
                <a:solidFill>
                  <a:schemeClr val="tx1"/>
                </a:solidFill>
                <a:latin typeface="TIM Sans Light" pitchFamily="2" charset="77"/>
                <a:ea typeface="+mn-ea"/>
                <a:cs typeface="+mn-cs"/>
              </a:defRPr>
            </a:lvl1pPr>
          </a:lstStyle>
          <a:p>
            <a:pPr lvl="0"/>
            <a:r>
              <a:rPr lang="it-IT"/>
              <a:t>Fare clic per inserire testo</a:t>
            </a:r>
          </a:p>
        </p:txBody>
      </p:sp>
      <p:sp>
        <p:nvSpPr>
          <p:cNvPr id="40" name="Segnaposto testo 8">
            <a:extLst>
              <a:ext uri="{FF2B5EF4-FFF2-40B4-BE49-F238E27FC236}">
                <a16:creationId xmlns:a16="http://schemas.microsoft.com/office/drawing/2014/main" id="{7FE32E8C-20D2-58E8-D6AA-B5AB4A4D8467}"/>
              </a:ext>
            </a:extLst>
          </p:cNvPr>
          <p:cNvSpPr>
            <a:spLocks noGrp="1"/>
          </p:cNvSpPr>
          <p:nvPr>
            <p:ph type="body" sz="quarter" idx="19" hasCustomPrompt="1"/>
          </p:nvPr>
        </p:nvSpPr>
        <p:spPr>
          <a:xfrm>
            <a:off x="8609013" y="4373497"/>
            <a:ext cx="3174997" cy="546168"/>
          </a:xfrm>
          <a:prstGeom prst="rect">
            <a:avLst/>
          </a:prstGeom>
        </p:spPr>
        <p:txBody>
          <a:bodyPr anchor="ctr"/>
          <a:lstStyle>
            <a:lvl1pPr marL="0" indent="0" algn="l" defTabSz="914400" rtl="0" eaLnBrk="1" latinLnBrk="0" hangingPunct="1">
              <a:buNone/>
              <a:defRPr lang="it-IT" sz="1400" kern="1200" spc="300" dirty="0">
                <a:solidFill>
                  <a:schemeClr val="tx1">
                    <a:alpha val="80000"/>
                  </a:schemeClr>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DATI DI ESEMPIO</a:t>
            </a:r>
          </a:p>
        </p:txBody>
      </p:sp>
      <p:sp>
        <p:nvSpPr>
          <p:cNvPr id="41" name="Segnaposto testo 8">
            <a:extLst>
              <a:ext uri="{FF2B5EF4-FFF2-40B4-BE49-F238E27FC236}">
                <a16:creationId xmlns:a16="http://schemas.microsoft.com/office/drawing/2014/main" id="{C2F4B138-ED4A-2B75-3002-576A9D3E3859}"/>
              </a:ext>
            </a:extLst>
          </p:cNvPr>
          <p:cNvSpPr>
            <a:spLocks noGrp="1"/>
          </p:cNvSpPr>
          <p:nvPr>
            <p:ph type="body" sz="quarter" idx="20" hasCustomPrompt="1"/>
          </p:nvPr>
        </p:nvSpPr>
        <p:spPr>
          <a:xfrm>
            <a:off x="8609013" y="3596994"/>
            <a:ext cx="3174997" cy="765458"/>
          </a:xfrm>
          <a:prstGeom prst="rect">
            <a:avLst/>
          </a:prstGeom>
        </p:spPr>
        <p:txBody>
          <a:bodyPr anchor="ctr"/>
          <a:lstStyle>
            <a:lvl1pPr marL="0" indent="0" algn="l" defTabSz="914400" rtl="0" eaLnBrk="1" latinLnBrk="0" hangingPunct="1">
              <a:buNone/>
              <a:defRPr lang="it-IT" sz="4000" b="0" i="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€23M</a:t>
            </a:r>
          </a:p>
        </p:txBody>
      </p:sp>
      <p:sp>
        <p:nvSpPr>
          <p:cNvPr id="42" name="Segnaposto testo 34">
            <a:extLst>
              <a:ext uri="{FF2B5EF4-FFF2-40B4-BE49-F238E27FC236}">
                <a16:creationId xmlns:a16="http://schemas.microsoft.com/office/drawing/2014/main" id="{1C009BA2-4FDB-8711-C1F6-FB24DE5E8009}"/>
              </a:ext>
            </a:extLst>
          </p:cNvPr>
          <p:cNvSpPr>
            <a:spLocks noGrp="1"/>
          </p:cNvSpPr>
          <p:nvPr>
            <p:ph type="body" sz="quarter" idx="21" hasCustomPrompt="1"/>
          </p:nvPr>
        </p:nvSpPr>
        <p:spPr>
          <a:xfrm>
            <a:off x="8609013" y="4957881"/>
            <a:ext cx="3174998" cy="628650"/>
          </a:xfrm>
          <a:prstGeom prst="rect">
            <a:avLst/>
          </a:prstGeom>
        </p:spPr>
        <p:txBody>
          <a:bodyPr/>
          <a:lstStyle>
            <a:lvl1pPr marL="0" indent="0" algn="l" defTabSz="914400" rtl="0" eaLnBrk="1" latinLnBrk="0" hangingPunct="1">
              <a:buNone/>
              <a:defRPr lang="it-IT" sz="1200" b="0" i="0" kern="1200" dirty="0">
                <a:solidFill>
                  <a:schemeClr val="tx1"/>
                </a:solidFill>
                <a:latin typeface="TIM Sans Light" pitchFamily="2" charset="77"/>
                <a:ea typeface="+mn-ea"/>
                <a:cs typeface="+mn-cs"/>
              </a:defRPr>
            </a:lvl1pPr>
          </a:lstStyle>
          <a:p>
            <a:pPr lvl="0"/>
            <a:r>
              <a:rPr lang="it-IT"/>
              <a:t>Fare clic per inserire testo</a:t>
            </a:r>
          </a:p>
        </p:txBody>
      </p:sp>
      <p:sp>
        <p:nvSpPr>
          <p:cNvPr id="10" name="Segnaposto immagine 5">
            <a:extLst>
              <a:ext uri="{FF2B5EF4-FFF2-40B4-BE49-F238E27FC236}">
                <a16:creationId xmlns:a16="http://schemas.microsoft.com/office/drawing/2014/main" id="{708F1016-0E76-24D3-027C-36BDCAD54845}"/>
              </a:ext>
            </a:extLst>
          </p:cNvPr>
          <p:cNvSpPr>
            <a:spLocks noGrp="1"/>
          </p:cNvSpPr>
          <p:nvPr>
            <p:ph type="pic" sz="quarter" idx="26"/>
          </p:nvPr>
        </p:nvSpPr>
        <p:spPr>
          <a:xfrm>
            <a:off x="4051418" y="3418256"/>
            <a:ext cx="4232978" cy="2353875"/>
          </a:xfrm>
          <a:prstGeom prst="rect">
            <a:avLst/>
          </a:prstGeom>
        </p:spPr>
        <p:txBody>
          <a:bodyPr/>
          <a:lstStyle/>
          <a:p>
            <a:endParaRPr lang="it-IT"/>
          </a:p>
        </p:txBody>
      </p:sp>
      <p:sp>
        <p:nvSpPr>
          <p:cNvPr id="7" name="Segnaposto immagine 5">
            <a:extLst>
              <a:ext uri="{FF2B5EF4-FFF2-40B4-BE49-F238E27FC236}">
                <a16:creationId xmlns:a16="http://schemas.microsoft.com/office/drawing/2014/main" id="{1A44CB73-73A4-8FF0-B16C-80E166C75510}"/>
              </a:ext>
            </a:extLst>
          </p:cNvPr>
          <p:cNvSpPr>
            <a:spLocks noGrp="1"/>
          </p:cNvSpPr>
          <p:nvPr>
            <p:ph type="pic" sz="quarter" idx="24"/>
          </p:nvPr>
        </p:nvSpPr>
        <p:spPr>
          <a:xfrm>
            <a:off x="0" y="1033832"/>
            <a:ext cx="4051418" cy="2373543"/>
          </a:xfrm>
          <a:prstGeom prst="rect">
            <a:avLst/>
          </a:prstGeom>
        </p:spPr>
        <p:txBody>
          <a:bodyPr/>
          <a:lstStyle/>
          <a:p>
            <a:endParaRPr lang="it-IT"/>
          </a:p>
        </p:txBody>
      </p:sp>
      <p:sp>
        <p:nvSpPr>
          <p:cNvPr id="8" name="Segnaposto immagine 5">
            <a:extLst>
              <a:ext uri="{FF2B5EF4-FFF2-40B4-BE49-F238E27FC236}">
                <a16:creationId xmlns:a16="http://schemas.microsoft.com/office/drawing/2014/main" id="{1770FE5F-55EA-341E-3733-1BE30BFA8FB6}"/>
              </a:ext>
            </a:extLst>
          </p:cNvPr>
          <p:cNvSpPr>
            <a:spLocks noGrp="1"/>
          </p:cNvSpPr>
          <p:nvPr>
            <p:ph type="pic" sz="quarter" idx="25"/>
          </p:nvPr>
        </p:nvSpPr>
        <p:spPr>
          <a:xfrm>
            <a:off x="8290688" y="1033832"/>
            <a:ext cx="4059238" cy="2373543"/>
          </a:xfrm>
          <a:prstGeom prst="rect">
            <a:avLst/>
          </a:prstGeom>
        </p:spPr>
        <p:txBody>
          <a:bodyPr/>
          <a:lstStyle/>
          <a:p>
            <a:endParaRPr lang="it-IT"/>
          </a:p>
        </p:txBody>
      </p:sp>
      <p:sp>
        <p:nvSpPr>
          <p:cNvPr id="36" name="Segnaposto testo 8">
            <a:extLst>
              <a:ext uri="{FF2B5EF4-FFF2-40B4-BE49-F238E27FC236}">
                <a16:creationId xmlns:a16="http://schemas.microsoft.com/office/drawing/2014/main" id="{E51AE18A-54A5-69BB-B06C-1517AD6C3185}"/>
              </a:ext>
            </a:extLst>
          </p:cNvPr>
          <p:cNvSpPr>
            <a:spLocks noGrp="1"/>
          </p:cNvSpPr>
          <p:nvPr>
            <p:ph type="body" sz="quarter" idx="16" hasCustomPrompt="1"/>
          </p:nvPr>
        </p:nvSpPr>
        <p:spPr>
          <a:xfrm>
            <a:off x="4265614" y="1958910"/>
            <a:ext cx="3667124" cy="546168"/>
          </a:xfrm>
          <a:prstGeom prst="rect">
            <a:avLst/>
          </a:prstGeom>
        </p:spPr>
        <p:txBody>
          <a:bodyPr anchor="ctr"/>
          <a:lstStyle>
            <a:lvl1pPr marL="0" indent="0" algn="l" defTabSz="914400" rtl="0" eaLnBrk="1" latinLnBrk="0" hangingPunct="1">
              <a:buNone/>
              <a:defRPr lang="it-IT" sz="1400" kern="1200" spc="300" dirty="0">
                <a:solidFill>
                  <a:schemeClr val="tx1">
                    <a:alpha val="80000"/>
                  </a:schemeClr>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DATI DI ESEMPIO</a:t>
            </a:r>
          </a:p>
        </p:txBody>
      </p:sp>
      <p:sp>
        <p:nvSpPr>
          <p:cNvPr id="37" name="Segnaposto testo 8">
            <a:extLst>
              <a:ext uri="{FF2B5EF4-FFF2-40B4-BE49-F238E27FC236}">
                <a16:creationId xmlns:a16="http://schemas.microsoft.com/office/drawing/2014/main" id="{C197D7F6-2B77-63B4-6A0A-DA94A668ABDC}"/>
              </a:ext>
            </a:extLst>
          </p:cNvPr>
          <p:cNvSpPr>
            <a:spLocks noGrp="1"/>
          </p:cNvSpPr>
          <p:nvPr>
            <p:ph type="body" sz="quarter" idx="17" hasCustomPrompt="1"/>
          </p:nvPr>
        </p:nvSpPr>
        <p:spPr>
          <a:xfrm>
            <a:off x="4265614" y="1182407"/>
            <a:ext cx="3667124" cy="765458"/>
          </a:xfrm>
          <a:prstGeom prst="rect">
            <a:avLst/>
          </a:prstGeom>
        </p:spPr>
        <p:txBody>
          <a:bodyPr anchor="ctr"/>
          <a:lstStyle>
            <a:lvl1pPr marL="0" indent="0" algn="l" defTabSz="914400" rtl="0" eaLnBrk="1" latinLnBrk="0" hangingPunct="1">
              <a:buNone/>
              <a:defRPr lang="it-IT" sz="4000" b="0" i="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€23M</a:t>
            </a:r>
          </a:p>
        </p:txBody>
      </p:sp>
      <p:sp>
        <p:nvSpPr>
          <p:cNvPr id="38" name="Segnaposto testo 34">
            <a:extLst>
              <a:ext uri="{FF2B5EF4-FFF2-40B4-BE49-F238E27FC236}">
                <a16:creationId xmlns:a16="http://schemas.microsoft.com/office/drawing/2014/main" id="{8C614EBD-D310-A89E-64DC-FFEE6CA70FF0}"/>
              </a:ext>
            </a:extLst>
          </p:cNvPr>
          <p:cNvSpPr>
            <a:spLocks noGrp="1"/>
          </p:cNvSpPr>
          <p:nvPr>
            <p:ph type="body" sz="quarter" idx="18" hasCustomPrompt="1"/>
          </p:nvPr>
        </p:nvSpPr>
        <p:spPr>
          <a:xfrm>
            <a:off x="4265613" y="2543294"/>
            <a:ext cx="3667126" cy="628650"/>
          </a:xfrm>
          <a:prstGeom prst="rect">
            <a:avLst/>
          </a:prstGeom>
        </p:spPr>
        <p:txBody>
          <a:bodyPr/>
          <a:lstStyle>
            <a:lvl1pPr marL="0" indent="0" algn="l" defTabSz="914400" rtl="0" eaLnBrk="1" latinLnBrk="0" hangingPunct="1">
              <a:buNone/>
              <a:defRPr lang="it-IT" sz="1200" b="0" i="0" kern="1200" dirty="0">
                <a:solidFill>
                  <a:schemeClr val="tx1"/>
                </a:solidFill>
                <a:latin typeface="TIM Sans Light" pitchFamily="2" charset="77"/>
                <a:ea typeface="+mn-ea"/>
                <a:cs typeface="+mn-cs"/>
              </a:defRPr>
            </a:lvl1pPr>
          </a:lstStyle>
          <a:p>
            <a:pPr lvl="0"/>
            <a:r>
              <a:rPr lang="it-IT"/>
              <a:t>Fare clic per inserire testo</a:t>
            </a:r>
          </a:p>
        </p:txBody>
      </p:sp>
      <p:pic>
        <p:nvPicPr>
          <p:cNvPr id="2" name="Immagine 1">
            <a:extLst>
              <a:ext uri="{FF2B5EF4-FFF2-40B4-BE49-F238E27FC236}">
                <a16:creationId xmlns:a16="http://schemas.microsoft.com/office/drawing/2014/main" id="{C5EC7BF3-EDDD-4CCA-28AB-37D7026F3CFA}"/>
              </a:ext>
            </a:extLst>
          </p:cNvPr>
          <p:cNvPicPr>
            <a:picLocks noChangeAspect="1"/>
          </p:cNvPicPr>
          <p:nvPr userDrawn="1"/>
        </p:nvPicPr>
        <p:blipFill>
          <a:blip r:embed="rId2">
            <a:extLst>
              <a:ext uri="{28A0092B-C50C-407E-A947-70E740481C1C}">
                <a14:useLocalDpi xmlns:a14="http://schemas.microsoft.com/office/drawing/2010/main" val="0"/>
              </a:ext>
            </a:extLst>
          </a:blip>
          <a:srcRect l="25989" r="48045"/>
          <a:stretch/>
        </p:blipFill>
        <p:spPr>
          <a:xfrm>
            <a:off x="-2729116" y="420252"/>
            <a:ext cx="2219323" cy="4327422"/>
          </a:xfrm>
          <a:prstGeom prst="rect">
            <a:avLst/>
          </a:prstGeom>
        </p:spPr>
      </p:pic>
    </p:spTree>
    <p:extLst>
      <p:ext uri="{BB962C8B-B14F-4D97-AF65-F5344CB8AC3E}">
        <p14:creationId xmlns:p14="http://schemas.microsoft.com/office/powerpoint/2010/main" val="1825554714"/>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nterna - Titolo + Box + Immagini">
    <p:spTree>
      <p:nvGrpSpPr>
        <p:cNvPr id="1" name=""/>
        <p:cNvGrpSpPr/>
        <p:nvPr/>
      </p:nvGrpSpPr>
      <p:grpSpPr>
        <a:xfrm>
          <a:off x="0" y="0"/>
          <a:ext cx="0" cy="0"/>
          <a:chOff x="0" y="0"/>
          <a:chExt cx="0" cy="0"/>
        </a:xfrm>
      </p:grpSpPr>
      <p:sp>
        <p:nvSpPr>
          <p:cNvPr id="5" name="Rettangolo con angoli arrotondati 4">
            <a:extLst>
              <a:ext uri="{FF2B5EF4-FFF2-40B4-BE49-F238E27FC236}">
                <a16:creationId xmlns:a16="http://schemas.microsoft.com/office/drawing/2014/main" id="{2104E9A5-8302-B4E2-7567-08E40D5D19D4}"/>
              </a:ext>
            </a:extLst>
          </p:cNvPr>
          <p:cNvSpPr/>
          <p:nvPr userDrawn="1"/>
        </p:nvSpPr>
        <p:spPr>
          <a:xfrm>
            <a:off x="407988" y="787076"/>
            <a:ext cx="11376025" cy="5104435"/>
          </a:xfrm>
          <a:prstGeom prst="roundRect">
            <a:avLst>
              <a:gd name="adj" fmla="val 3548"/>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Segnaposto testo 13">
            <a:extLst>
              <a:ext uri="{FF2B5EF4-FFF2-40B4-BE49-F238E27FC236}">
                <a16:creationId xmlns:a16="http://schemas.microsoft.com/office/drawing/2014/main" id="{85626A18-50FF-AC21-E4FF-2B32F88C964E}"/>
              </a:ext>
            </a:extLst>
          </p:cNvPr>
          <p:cNvSpPr>
            <a:spLocks noGrp="1"/>
          </p:cNvSpPr>
          <p:nvPr userDrawn="1">
            <p:ph type="body" sz="quarter" idx="10" hasCustomPrompt="1"/>
          </p:nvPr>
        </p:nvSpPr>
        <p:spPr>
          <a:xfrm>
            <a:off x="407988" y="860833"/>
            <a:ext cx="3671886" cy="765457"/>
          </a:xfrm>
          <a:prstGeom prst="rect">
            <a:avLst/>
          </a:prstGeom>
        </p:spPr>
        <p:txBody>
          <a:bodyPr lIns="0" tIns="0" rIns="0" bIns="0"/>
          <a:lstStyle>
            <a:lvl1pPr marL="0" indent="0" algn="l" defTabSz="914400" rtl="0" eaLnBrk="1" latinLnBrk="0" hangingPunct="1">
              <a:lnSpc>
                <a:spcPct val="150000"/>
              </a:lnSpc>
              <a:buNone/>
              <a:defRPr lang="it-IT" sz="3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Titolo</a:t>
            </a:r>
          </a:p>
        </p:txBody>
      </p:sp>
      <p:sp>
        <p:nvSpPr>
          <p:cNvPr id="33" name="Segnaposto testo 13">
            <a:extLst>
              <a:ext uri="{FF2B5EF4-FFF2-40B4-BE49-F238E27FC236}">
                <a16:creationId xmlns:a16="http://schemas.microsoft.com/office/drawing/2014/main" id="{2747ED7A-BA50-0D8A-3C70-C8E87D1CA969}"/>
              </a:ext>
            </a:extLst>
          </p:cNvPr>
          <p:cNvSpPr>
            <a:spLocks noGrp="1"/>
          </p:cNvSpPr>
          <p:nvPr userDrawn="1">
            <p:ph type="body" sz="quarter" idx="23" hasCustomPrompt="1"/>
          </p:nvPr>
        </p:nvSpPr>
        <p:spPr>
          <a:xfrm>
            <a:off x="407988" y="1646912"/>
            <a:ext cx="3671886" cy="1243013"/>
          </a:xfrm>
          <a:prstGeom prst="rect">
            <a:avLst/>
          </a:prstGeom>
        </p:spPr>
        <p:txBody>
          <a:bodyPr lIns="0" tIns="0" rIns="0" bIns="0"/>
          <a:lstStyle>
            <a:lvl1pPr marL="0" indent="0" algn="l" defTabSz="914400" rtl="0" eaLnBrk="1" latinLnBrk="0" hangingPunct="1">
              <a:lnSpc>
                <a:spcPct val="150000"/>
              </a:lnSpc>
              <a:buNone/>
              <a:defRPr lang="it-IT" sz="14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consectetur</a:t>
            </a:r>
            <a:r>
              <a:rPr lang="it-IT"/>
              <a:t> </a:t>
            </a:r>
            <a:r>
              <a:rPr lang="it-IT" err="1"/>
              <a:t>adipiscing</a:t>
            </a:r>
            <a:r>
              <a:rPr lang="it-IT"/>
              <a:t> </a:t>
            </a:r>
            <a:r>
              <a:rPr lang="it-IT" err="1"/>
              <a:t>elit</a:t>
            </a:r>
            <a:r>
              <a:rPr lang="it-IT"/>
              <a:t>, sed do </a:t>
            </a:r>
            <a:r>
              <a:rPr lang="it-IT" err="1"/>
              <a:t>eiusmod</a:t>
            </a:r>
            <a:r>
              <a:rPr lang="it-IT"/>
              <a:t> </a:t>
            </a:r>
            <a:r>
              <a:rPr lang="it-IT" err="1"/>
              <a:t>tempor</a:t>
            </a:r>
            <a:r>
              <a:rPr lang="it-IT"/>
              <a:t> </a:t>
            </a:r>
            <a:r>
              <a:rPr lang="it-IT" err="1"/>
              <a:t>incididunt</a:t>
            </a:r>
            <a:r>
              <a:rPr lang="it-IT"/>
              <a:t> ut labore et dolore magna </a:t>
            </a:r>
            <a:r>
              <a:rPr lang="it-IT" err="1"/>
              <a:t>aliqua</a:t>
            </a:r>
            <a:r>
              <a:rPr lang="it-IT"/>
              <a:t>.</a:t>
            </a:r>
          </a:p>
        </p:txBody>
      </p:sp>
      <p:sp>
        <p:nvSpPr>
          <p:cNvPr id="6" name="Segnaposto immagine 5">
            <a:extLst>
              <a:ext uri="{FF2B5EF4-FFF2-40B4-BE49-F238E27FC236}">
                <a16:creationId xmlns:a16="http://schemas.microsoft.com/office/drawing/2014/main" id="{09E6AE58-138B-A4F9-809F-508C5A3937E5}"/>
              </a:ext>
            </a:extLst>
          </p:cNvPr>
          <p:cNvSpPr>
            <a:spLocks noGrp="1"/>
          </p:cNvSpPr>
          <p:nvPr userDrawn="1">
            <p:ph type="pic" sz="quarter" idx="25"/>
          </p:nvPr>
        </p:nvSpPr>
        <p:spPr>
          <a:xfrm>
            <a:off x="8078787" y="860833"/>
            <a:ext cx="3705226" cy="2055547"/>
          </a:xfrm>
          <a:prstGeom prst="rect">
            <a:avLst/>
          </a:prstGeom>
        </p:spPr>
        <p:txBody>
          <a:bodyPr/>
          <a:lstStyle/>
          <a:p>
            <a:endParaRPr lang="it-IT"/>
          </a:p>
        </p:txBody>
      </p:sp>
      <p:sp>
        <p:nvSpPr>
          <p:cNvPr id="11" name="Segnaposto testo 8">
            <a:extLst>
              <a:ext uri="{FF2B5EF4-FFF2-40B4-BE49-F238E27FC236}">
                <a16:creationId xmlns:a16="http://schemas.microsoft.com/office/drawing/2014/main" id="{BC6C76E6-C596-16BE-9078-8FD6BC3A3781}"/>
              </a:ext>
            </a:extLst>
          </p:cNvPr>
          <p:cNvSpPr>
            <a:spLocks noGrp="1"/>
          </p:cNvSpPr>
          <p:nvPr userDrawn="1">
            <p:ph type="body" sz="quarter" idx="27" hasCustomPrompt="1"/>
          </p:nvPr>
        </p:nvSpPr>
        <p:spPr>
          <a:xfrm>
            <a:off x="407987" y="3971395"/>
            <a:ext cx="3600000" cy="546168"/>
          </a:xfrm>
          <a:prstGeom prst="rect">
            <a:avLst/>
          </a:prstGeom>
        </p:spPr>
        <p:txBody>
          <a:bodyPr bIns="46800" anchor="ctr"/>
          <a:lstStyle>
            <a:lvl1pPr marL="0" indent="0" algn="l" defTabSz="914400" rtl="0" eaLnBrk="1" latinLnBrk="0" hangingPunct="1">
              <a:buNone/>
              <a:defRPr lang="it-IT" sz="1400" kern="1200" spc="3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DATI DI ESEMPIO</a:t>
            </a:r>
          </a:p>
        </p:txBody>
      </p:sp>
      <p:sp>
        <p:nvSpPr>
          <p:cNvPr id="13" name="Segnaposto testo 34">
            <a:extLst>
              <a:ext uri="{FF2B5EF4-FFF2-40B4-BE49-F238E27FC236}">
                <a16:creationId xmlns:a16="http://schemas.microsoft.com/office/drawing/2014/main" id="{46E13E09-0B96-91F5-2E70-34E7DFEE34FB}"/>
              </a:ext>
            </a:extLst>
          </p:cNvPr>
          <p:cNvSpPr>
            <a:spLocks noGrp="1"/>
          </p:cNvSpPr>
          <p:nvPr userDrawn="1">
            <p:ph type="body" sz="quarter" idx="28" hasCustomPrompt="1"/>
          </p:nvPr>
        </p:nvSpPr>
        <p:spPr>
          <a:xfrm>
            <a:off x="407987" y="4555779"/>
            <a:ext cx="3600000" cy="1103496"/>
          </a:xfrm>
          <a:prstGeom prst="rect">
            <a:avLst/>
          </a:prstGeom>
        </p:spPr>
        <p:txBody>
          <a:bodyPr bIns="46800"/>
          <a:lstStyle>
            <a:lvl1pPr marL="0" indent="0" algn="l" defTabSz="914400" rtl="0" eaLnBrk="1" latinLnBrk="0" hangingPunct="1">
              <a:buNone/>
              <a:defRPr lang="it-IT" sz="1200" b="0" i="0" kern="1200" dirty="0">
                <a:solidFill>
                  <a:schemeClr val="tx1"/>
                </a:solidFill>
                <a:latin typeface="TIM Sans Light" pitchFamily="2" charset="77"/>
                <a:ea typeface="+mn-ea"/>
                <a:cs typeface="+mn-cs"/>
              </a:defRPr>
            </a:lvl1pPr>
          </a:lstStyle>
          <a:p>
            <a:pPr lvl="0"/>
            <a:r>
              <a:rPr lang="it-IT"/>
              <a:t>Fare clic per inserire testo</a:t>
            </a:r>
          </a:p>
        </p:txBody>
      </p:sp>
      <p:sp>
        <p:nvSpPr>
          <p:cNvPr id="2" name="Segnaposto immagine 5">
            <a:extLst>
              <a:ext uri="{FF2B5EF4-FFF2-40B4-BE49-F238E27FC236}">
                <a16:creationId xmlns:a16="http://schemas.microsoft.com/office/drawing/2014/main" id="{B98B02DB-3BA8-4AEF-DBF1-5CCFCE7588FA}"/>
              </a:ext>
            </a:extLst>
          </p:cNvPr>
          <p:cNvSpPr>
            <a:spLocks noGrp="1"/>
          </p:cNvSpPr>
          <p:nvPr>
            <p:ph type="pic" sz="quarter" idx="35"/>
          </p:nvPr>
        </p:nvSpPr>
        <p:spPr>
          <a:xfrm>
            <a:off x="4259262" y="860833"/>
            <a:ext cx="3673475" cy="2055547"/>
          </a:xfrm>
          <a:prstGeom prst="rect">
            <a:avLst/>
          </a:prstGeom>
        </p:spPr>
        <p:txBody>
          <a:bodyPr/>
          <a:lstStyle/>
          <a:p>
            <a:endParaRPr lang="it-IT"/>
          </a:p>
        </p:txBody>
      </p:sp>
      <p:sp>
        <p:nvSpPr>
          <p:cNvPr id="22" name="Segnaposto testo 8">
            <a:extLst>
              <a:ext uri="{FF2B5EF4-FFF2-40B4-BE49-F238E27FC236}">
                <a16:creationId xmlns:a16="http://schemas.microsoft.com/office/drawing/2014/main" id="{1B54F58F-8929-24E9-C207-0A12074C8A24}"/>
              </a:ext>
            </a:extLst>
          </p:cNvPr>
          <p:cNvSpPr>
            <a:spLocks noGrp="1"/>
          </p:cNvSpPr>
          <p:nvPr>
            <p:ph type="body" sz="quarter" idx="14" hasCustomPrompt="1"/>
          </p:nvPr>
        </p:nvSpPr>
        <p:spPr>
          <a:xfrm>
            <a:off x="407987" y="3194892"/>
            <a:ext cx="3600000" cy="765458"/>
          </a:xfrm>
          <a:prstGeom prst="rect">
            <a:avLst/>
          </a:prstGeom>
        </p:spPr>
        <p:txBody>
          <a:bodyPr bIns="46800" anchor="ctr"/>
          <a:lstStyle>
            <a:lvl1pPr marL="0" indent="0" algn="l" defTabSz="914400" rtl="0" eaLnBrk="1" latinLnBrk="0" hangingPunct="1">
              <a:buNone/>
              <a:defRPr lang="it-IT" sz="4000" b="0" i="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€23M</a:t>
            </a:r>
          </a:p>
        </p:txBody>
      </p:sp>
      <p:cxnSp>
        <p:nvCxnSpPr>
          <p:cNvPr id="16" name="Connettore 1 15">
            <a:extLst>
              <a:ext uri="{FF2B5EF4-FFF2-40B4-BE49-F238E27FC236}">
                <a16:creationId xmlns:a16="http://schemas.microsoft.com/office/drawing/2014/main" id="{3DE24097-2338-A909-9D4F-5632F0EB2979}"/>
              </a:ext>
            </a:extLst>
          </p:cNvPr>
          <p:cNvCxnSpPr>
            <a:cxnSpLocks/>
          </p:cNvCxnSpPr>
          <p:nvPr userDrawn="1"/>
        </p:nvCxnSpPr>
        <p:spPr>
          <a:xfrm>
            <a:off x="4132037" y="3204005"/>
            <a:ext cx="0" cy="2455270"/>
          </a:xfrm>
          <a:prstGeom prst="line">
            <a:avLst/>
          </a:prstGeom>
          <a:ln w="19050" cap="rnd">
            <a:gradFill>
              <a:gsLst>
                <a:gs pos="0">
                  <a:schemeClr val="accent6"/>
                </a:gs>
                <a:gs pos="53000">
                  <a:schemeClr val="tx2"/>
                </a:gs>
                <a:gs pos="100000">
                  <a:schemeClr val="accent2"/>
                </a:gs>
              </a:gsLst>
              <a:lin ang="16200000" scaled="0"/>
            </a:gradFill>
            <a:headEnd type="none" w="sm" len="sm"/>
            <a:tailEnd type="none" w="lg" len="lg"/>
          </a:ln>
        </p:spPr>
        <p:style>
          <a:lnRef idx="1">
            <a:schemeClr val="accent1"/>
          </a:lnRef>
          <a:fillRef idx="0">
            <a:schemeClr val="accent1"/>
          </a:fillRef>
          <a:effectRef idx="0">
            <a:schemeClr val="accent1"/>
          </a:effectRef>
          <a:fontRef idx="minor">
            <a:schemeClr val="tx1"/>
          </a:fontRef>
        </p:style>
      </p:cxnSp>
      <p:cxnSp>
        <p:nvCxnSpPr>
          <p:cNvPr id="23" name="Connettore 1 22">
            <a:extLst>
              <a:ext uri="{FF2B5EF4-FFF2-40B4-BE49-F238E27FC236}">
                <a16:creationId xmlns:a16="http://schemas.microsoft.com/office/drawing/2014/main" id="{B5D02BA0-60F7-B117-60D8-DC75FC8491FC}"/>
              </a:ext>
            </a:extLst>
          </p:cNvPr>
          <p:cNvCxnSpPr>
            <a:cxnSpLocks/>
          </p:cNvCxnSpPr>
          <p:nvPr userDrawn="1"/>
        </p:nvCxnSpPr>
        <p:spPr>
          <a:xfrm>
            <a:off x="7967437" y="3204005"/>
            <a:ext cx="0" cy="2455270"/>
          </a:xfrm>
          <a:prstGeom prst="line">
            <a:avLst/>
          </a:prstGeom>
          <a:ln w="19050" cap="rnd">
            <a:gradFill>
              <a:gsLst>
                <a:gs pos="0">
                  <a:schemeClr val="accent6"/>
                </a:gs>
                <a:gs pos="53000">
                  <a:schemeClr val="tx2"/>
                </a:gs>
                <a:gs pos="100000">
                  <a:schemeClr val="accent2"/>
                </a:gs>
              </a:gsLst>
              <a:lin ang="16200000" scaled="0"/>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24" name="Segnaposto testo 8">
            <a:extLst>
              <a:ext uri="{FF2B5EF4-FFF2-40B4-BE49-F238E27FC236}">
                <a16:creationId xmlns:a16="http://schemas.microsoft.com/office/drawing/2014/main" id="{E2E1729C-7A8F-FA55-0E8E-3C97C4D449F8}"/>
              </a:ext>
            </a:extLst>
          </p:cNvPr>
          <p:cNvSpPr>
            <a:spLocks noGrp="1"/>
          </p:cNvSpPr>
          <p:nvPr userDrawn="1">
            <p:ph type="body" sz="quarter" idx="36" hasCustomPrompt="1"/>
          </p:nvPr>
        </p:nvSpPr>
        <p:spPr>
          <a:xfrm>
            <a:off x="4256087" y="3971395"/>
            <a:ext cx="3600000" cy="546168"/>
          </a:xfrm>
          <a:prstGeom prst="rect">
            <a:avLst/>
          </a:prstGeom>
        </p:spPr>
        <p:txBody>
          <a:bodyPr bIns="46800" anchor="ctr"/>
          <a:lstStyle>
            <a:lvl1pPr marL="0" indent="0" algn="l" defTabSz="914400" rtl="0" eaLnBrk="1" latinLnBrk="0" hangingPunct="1">
              <a:buNone/>
              <a:defRPr lang="it-IT" sz="1400" kern="1200" spc="3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DATI DI ESEMPIO</a:t>
            </a:r>
          </a:p>
        </p:txBody>
      </p:sp>
      <p:sp>
        <p:nvSpPr>
          <p:cNvPr id="25" name="Segnaposto testo 34">
            <a:extLst>
              <a:ext uri="{FF2B5EF4-FFF2-40B4-BE49-F238E27FC236}">
                <a16:creationId xmlns:a16="http://schemas.microsoft.com/office/drawing/2014/main" id="{951A292A-DC4D-4E05-133D-F97226B12723}"/>
              </a:ext>
            </a:extLst>
          </p:cNvPr>
          <p:cNvSpPr>
            <a:spLocks noGrp="1"/>
          </p:cNvSpPr>
          <p:nvPr userDrawn="1">
            <p:ph type="body" sz="quarter" idx="37" hasCustomPrompt="1"/>
          </p:nvPr>
        </p:nvSpPr>
        <p:spPr>
          <a:xfrm>
            <a:off x="4256087" y="4555779"/>
            <a:ext cx="3600000" cy="1103496"/>
          </a:xfrm>
          <a:prstGeom prst="rect">
            <a:avLst/>
          </a:prstGeom>
        </p:spPr>
        <p:txBody>
          <a:bodyPr bIns="46800"/>
          <a:lstStyle>
            <a:lvl1pPr marL="0" indent="0" algn="l" defTabSz="914400" rtl="0" eaLnBrk="1" latinLnBrk="0" hangingPunct="1">
              <a:buNone/>
              <a:defRPr lang="it-IT" sz="1200" b="0" i="0" kern="1200" dirty="0">
                <a:solidFill>
                  <a:schemeClr val="tx1"/>
                </a:solidFill>
                <a:latin typeface="TIM Sans Light" pitchFamily="2" charset="77"/>
                <a:ea typeface="+mn-ea"/>
                <a:cs typeface="+mn-cs"/>
              </a:defRPr>
            </a:lvl1pPr>
          </a:lstStyle>
          <a:p>
            <a:pPr lvl="0"/>
            <a:r>
              <a:rPr lang="it-IT"/>
              <a:t>Fare clic per inserire testo</a:t>
            </a:r>
          </a:p>
        </p:txBody>
      </p:sp>
      <p:sp>
        <p:nvSpPr>
          <p:cNvPr id="26" name="Segnaposto testo 8">
            <a:extLst>
              <a:ext uri="{FF2B5EF4-FFF2-40B4-BE49-F238E27FC236}">
                <a16:creationId xmlns:a16="http://schemas.microsoft.com/office/drawing/2014/main" id="{2341AAA0-714A-2882-66A6-A40F1F936C2C}"/>
              </a:ext>
            </a:extLst>
          </p:cNvPr>
          <p:cNvSpPr>
            <a:spLocks noGrp="1"/>
          </p:cNvSpPr>
          <p:nvPr userDrawn="1">
            <p:ph type="body" sz="quarter" idx="38" hasCustomPrompt="1"/>
          </p:nvPr>
        </p:nvSpPr>
        <p:spPr>
          <a:xfrm>
            <a:off x="4256087" y="3194892"/>
            <a:ext cx="3600000" cy="765458"/>
          </a:xfrm>
          <a:prstGeom prst="rect">
            <a:avLst/>
          </a:prstGeom>
        </p:spPr>
        <p:txBody>
          <a:bodyPr bIns="46800" anchor="ctr"/>
          <a:lstStyle>
            <a:lvl1pPr marL="0" indent="0" algn="l" defTabSz="914400" rtl="0" eaLnBrk="1" latinLnBrk="0" hangingPunct="1">
              <a:buNone/>
              <a:defRPr lang="it-IT" sz="4000" b="0" i="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€23M</a:t>
            </a:r>
          </a:p>
        </p:txBody>
      </p:sp>
      <p:sp>
        <p:nvSpPr>
          <p:cNvPr id="28" name="Segnaposto testo 8">
            <a:extLst>
              <a:ext uri="{FF2B5EF4-FFF2-40B4-BE49-F238E27FC236}">
                <a16:creationId xmlns:a16="http://schemas.microsoft.com/office/drawing/2014/main" id="{4CFA6D4A-2181-3770-E586-47944FB39816}"/>
              </a:ext>
            </a:extLst>
          </p:cNvPr>
          <p:cNvSpPr>
            <a:spLocks noGrp="1"/>
          </p:cNvSpPr>
          <p:nvPr userDrawn="1">
            <p:ph type="body" sz="quarter" idx="39" hasCustomPrompt="1"/>
          </p:nvPr>
        </p:nvSpPr>
        <p:spPr>
          <a:xfrm>
            <a:off x="8078787" y="3971395"/>
            <a:ext cx="3600000" cy="546168"/>
          </a:xfrm>
          <a:prstGeom prst="rect">
            <a:avLst/>
          </a:prstGeom>
        </p:spPr>
        <p:txBody>
          <a:bodyPr bIns="46800" anchor="ctr"/>
          <a:lstStyle>
            <a:lvl1pPr marL="0" indent="0" algn="l" defTabSz="914400" rtl="0" eaLnBrk="1" latinLnBrk="0" hangingPunct="1">
              <a:buNone/>
              <a:defRPr lang="it-IT" sz="1400" kern="1200" spc="3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DATI DI ESEMPIO</a:t>
            </a:r>
          </a:p>
        </p:txBody>
      </p:sp>
      <p:sp>
        <p:nvSpPr>
          <p:cNvPr id="29" name="Segnaposto testo 34">
            <a:extLst>
              <a:ext uri="{FF2B5EF4-FFF2-40B4-BE49-F238E27FC236}">
                <a16:creationId xmlns:a16="http://schemas.microsoft.com/office/drawing/2014/main" id="{2F49F860-AA64-B961-909B-ED43CE2CB22F}"/>
              </a:ext>
            </a:extLst>
          </p:cNvPr>
          <p:cNvSpPr>
            <a:spLocks noGrp="1"/>
          </p:cNvSpPr>
          <p:nvPr userDrawn="1">
            <p:ph type="body" sz="quarter" idx="40" hasCustomPrompt="1"/>
          </p:nvPr>
        </p:nvSpPr>
        <p:spPr>
          <a:xfrm>
            <a:off x="8078787" y="4555779"/>
            <a:ext cx="3600000" cy="1103496"/>
          </a:xfrm>
          <a:prstGeom prst="rect">
            <a:avLst/>
          </a:prstGeom>
        </p:spPr>
        <p:txBody>
          <a:bodyPr bIns="46800"/>
          <a:lstStyle>
            <a:lvl1pPr marL="0" indent="0" algn="l" defTabSz="914400" rtl="0" eaLnBrk="1" latinLnBrk="0" hangingPunct="1">
              <a:buNone/>
              <a:defRPr lang="it-IT" sz="1200" b="0" i="0" kern="1200" dirty="0">
                <a:solidFill>
                  <a:schemeClr val="tx1"/>
                </a:solidFill>
                <a:latin typeface="TIM Sans Light" pitchFamily="2" charset="77"/>
                <a:ea typeface="+mn-ea"/>
                <a:cs typeface="+mn-cs"/>
              </a:defRPr>
            </a:lvl1pPr>
          </a:lstStyle>
          <a:p>
            <a:pPr lvl="0"/>
            <a:r>
              <a:rPr lang="it-IT"/>
              <a:t>Fare clic per inserire testo</a:t>
            </a:r>
          </a:p>
        </p:txBody>
      </p:sp>
      <p:sp>
        <p:nvSpPr>
          <p:cNvPr id="30" name="Segnaposto testo 8">
            <a:extLst>
              <a:ext uri="{FF2B5EF4-FFF2-40B4-BE49-F238E27FC236}">
                <a16:creationId xmlns:a16="http://schemas.microsoft.com/office/drawing/2014/main" id="{09277F4C-D321-1488-CD7D-FA8C8AC2F599}"/>
              </a:ext>
            </a:extLst>
          </p:cNvPr>
          <p:cNvSpPr>
            <a:spLocks noGrp="1"/>
          </p:cNvSpPr>
          <p:nvPr userDrawn="1">
            <p:ph type="body" sz="quarter" idx="41" hasCustomPrompt="1"/>
          </p:nvPr>
        </p:nvSpPr>
        <p:spPr>
          <a:xfrm>
            <a:off x="8078787" y="3194892"/>
            <a:ext cx="3600000" cy="765458"/>
          </a:xfrm>
          <a:prstGeom prst="rect">
            <a:avLst/>
          </a:prstGeom>
        </p:spPr>
        <p:txBody>
          <a:bodyPr bIns="46800" anchor="ctr"/>
          <a:lstStyle>
            <a:lvl1pPr marL="0" indent="0" algn="l" defTabSz="914400" rtl="0" eaLnBrk="1" latinLnBrk="0" hangingPunct="1">
              <a:buNone/>
              <a:defRPr lang="it-IT" sz="4000" b="0" i="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€23M</a:t>
            </a:r>
          </a:p>
        </p:txBody>
      </p:sp>
    </p:spTree>
    <p:extLst>
      <p:ext uri="{BB962C8B-B14F-4D97-AF65-F5344CB8AC3E}">
        <p14:creationId xmlns:p14="http://schemas.microsoft.com/office/powerpoint/2010/main" val="1769507780"/>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nterna - Visual + Descrizioni">
    <p:spTree>
      <p:nvGrpSpPr>
        <p:cNvPr id="1" name=""/>
        <p:cNvGrpSpPr/>
        <p:nvPr/>
      </p:nvGrpSpPr>
      <p:grpSpPr>
        <a:xfrm>
          <a:off x="0" y="0"/>
          <a:ext cx="0" cy="0"/>
          <a:chOff x="0" y="0"/>
          <a:chExt cx="0" cy="0"/>
        </a:xfrm>
      </p:grpSpPr>
      <p:sp>
        <p:nvSpPr>
          <p:cNvPr id="5" name="Titolo 9">
            <a:extLst>
              <a:ext uri="{FF2B5EF4-FFF2-40B4-BE49-F238E27FC236}">
                <a16:creationId xmlns:a16="http://schemas.microsoft.com/office/drawing/2014/main" id="{AE0E6460-BE37-AF81-BEF8-E9F0610605AD}"/>
              </a:ext>
            </a:extLst>
          </p:cNvPr>
          <p:cNvSpPr>
            <a:spLocks noGrp="1"/>
          </p:cNvSpPr>
          <p:nvPr>
            <p:ph type="title" hasCustomPrompt="1"/>
          </p:nvPr>
        </p:nvSpPr>
        <p:spPr>
          <a:xfrm>
            <a:off x="838200" y="681340"/>
            <a:ext cx="10515600" cy="734400"/>
          </a:xfrm>
          <a:prstGeom prst="rect">
            <a:avLst/>
          </a:prstGeom>
        </p:spPr>
        <p:txBody>
          <a:bodyPr anchor="b"/>
          <a:lstStyle>
            <a:lvl1pPr marL="0" algn="ctr"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33" name="Segnaposto testo 32">
            <a:extLst>
              <a:ext uri="{FF2B5EF4-FFF2-40B4-BE49-F238E27FC236}">
                <a16:creationId xmlns:a16="http://schemas.microsoft.com/office/drawing/2014/main" id="{6265BB4C-8225-A15D-0F07-6E9488C78F9D}"/>
              </a:ext>
            </a:extLst>
          </p:cNvPr>
          <p:cNvSpPr>
            <a:spLocks noGrp="1"/>
          </p:cNvSpPr>
          <p:nvPr>
            <p:ph type="body" sz="quarter" idx="24" hasCustomPrompt="1"/>
          </p:nvPr>
        </p:nvSpPr>
        <p:spPr>
          <a:xfrm>
            <a:off x="8348663" y="2596688"/>
            <a:ext cx="3324225" cy="384160"/>
          </a:xfrm>
          <a:prstGeom prst="rect">
            <a:avLst/>
          </a:prstGeom>
        </p:spPr>
        <p:txBody>
          <a:bodyPr lIns="0" tIns="0" rIns="0" bIns="0" anchor="ctr"/>
          <a:lstStyle>
            <a:lvl1pPr marL="0" indent="0" algn="l">
              <a:buNone/>
              <a:defRPr lang="it-IT" sz="1200" b="0" i="0" kern="1200" smtClean="0">
                <a:solidFill>
                  <a:schemeClr val="accent5"/>
                </a:solidFill>
                <a:latin typeface="TIM Sans" pitchFamily="2" charset="77"/>
                <a:ea typeface="+mn-ea"/>
                <a:cs typeface="+mn-cs"/>
              </a:defRPr>
            </a:lvl1pPr>
            <a:lvl2pPr>
              <a:defRPr sz="1400"/>
            </a:lvl2pPr>
            <a:lvl3pPr>
              <a:defRPr sz="1400"/>
            </a:lvl3pPr>
            <a:lvl4pPr>
              <a:defRPr sz="1400"/>
            </a:lvl4pPr>
            <a:lvl5pPr>
              <a:defRPr sz="1400"/>
            </a:lvl5pPr>
          </a:lstStyle>
          <a:p>
            <a:pPr lvl="0"/>
            <a:r>
              <a:rPr lang="it-IT" err="1"/>
              <a:t>consectetur</a:t>
            </a:r>
            <a:r>
              <a:rPr lang="it-IT"/>
              <a:t> </a:t>
            </a:r>
            <a:r>
              <a:rPr lang="it-IT" err="1"/>
              <a:t>adipiscing</a:t>
            </a:r>
            <a:r>
              <a:rPr lang="it-IT"/>
              <a:t> </a:t>
            </a:r>
            <a:r>
              <a:rPr lang="it-IT" err="1"/>
              <a:t>elit</a:t>
            </a:r>
            <a:r>
              <a:rPr lang="it-IT"/>
              <a:t>,</a:t>
            </a:r>
            <a:br>
              <a:rPr lang="it-IT"/>
            </a:br>
            <a:r>
              <a:rPr lang="it-IT"/>
              <a:t>sed</a:t>
            </a:r>
          </a:p>
        </p:txBody>
      </p:sp>
      <p:sp>
        <p:nvSpPr>
          <p:cNvPr id="15" name="Segnaposto testo 32">
            <a:extLst>
              <a:ext uri="{FF2B5EF4-FFF2-40B4-BE49-F238E27FC236}">
                <a16:creationId xmlns:a16="http://schemas.microsoft.com/office/drawing/2014/main" id="{BBDCF6EB-5DC1-4F53-AC8B-269072693526}"/>
              </a:ext>
            </a:extLst>
          </p:cNvPr>
          <p:cNvSpPr>
            <a:spLocks noGrp="1"/>
          </p:cNvSpPr>
          <p:nvPr>
            <p:ph type="body" sz="quarter" idx="32" hasCustomPrompt="1"/>
          </p:nvPr>
        </p:nvSpPr>
        <p:spPr>
          <a:xfrm>
            <a:off x="8348663" y="3106825"/>
            <a:ext cx="3324225" cy="384160"/>
          </a:xfrm>
          <a:prstGeom prst="rect">
            <a:avLst/>
          </a:prstGeom>
        </p:spPr>
        <p:txBody>
          <a:bodyPr lIns="0" tIns="0" rIns="0" bIns="0" anchor="ctr"/>
          <a:lstStyle>
            <a:lvl1pPr marL="0" indent="0" algn="l">
              <a:lnSpc>
                <a:spcPts val="1800"/>
              </a:lnSpc>
              <a:spcBef>
                <a:spcPts val="0"/>
              </a:spcBef>
              <a:buNone/>
              <a:defRPr lang="it-IT" sz="1200" b="0" i="0" kern="1200" smtClean="0">
                <a:solidFill>
                  <a:schemeClr val="tx1"/>
                </a:solidFill>
                <a:latin typeface="TIM Sans Light" pitchFamily="2" charset="77"/>
                <a:ea typeface="+mn-ea"/>
                <a:cs typeface="+mn-cs"/>
              </a:defRPr>
            </a:lvl1pPr>
            <a:lvl2pPr>
              <a:defRPr sz="1400"/>
            </a:lvl2pPr>
            <a:lvl3pPr>
              <a:defRPr sz="1400"/>
            </a:lvl3pPr>
            <a:lvl4pPr>
              <a:defRPr sz="1400"/>
            </a:lvl4pPr>
            <a:lvl5pPr>
              <a:defRPr sz="1400"/>
            </a:lvl5pPr>
          </a:lstStyle>
          <a:p>
            <a:pPr marL="0" marR="0" lvl="0" indent="0" algn="l" defTabSz="914400" rtl="0" eaLnBrk="1" fontAlgn="auto" latinLnBrk="0" hangingPunct="1">
              <a:lnSpc>
                <a:spcPts val="1600"/>
              </a:lnSpc>
              <a:spcBef>
                <a:spcPts val="1000"/>
              </a:spcBef>
              <a:spcAft>
                <a:spcPts val="0"/>
              </a:spcAft>
              <a:buClrTx/>
              <a:buSzTx/>
              <a:buFont typeface="Arial" panose="020B0604020202020204" pitchFamily="34" charset="0"/>
              <a:buNone/>
              <a:tabLst/>
              <a:defRPr/>
            </a:pPr>
            <a:r>
              <a:rPr lang="it-IT"/>
              <a:t>Testo</a:t>
            </a:r>
            <a:br>
              <a:rPr lang="it-IT"/>
            </a:br>
            <a:r>
              <a:rPr lang="it-IT"/>
              <a:t>testo</a:t>
            </a:r>
          </a:p>
        </p:txBody>
      </p:sp>
      <p:sp>
        <p:nvSpPr>
          <p:cNvPr id="16" name="Segnaposto testo 21">
            <a:extLst>
              <a:ext uri="{FF2B5EF4-FFF2-40B4-BE49-F238E27FC236}">
                <a16:creationId xmlns:a16="http://schemas.microsoft.com/office/drawing/2014/main" id="{18C7F5A9-DFB6-6B43-F6CC-345C984E4CD5}"/>
              </a:ext>
            </a:extLst>
          </p:cNvPr>
          <p:cNvSpPr>
            <a:spLocks noGrp="1"/>
          </p:cNvSpPr>
          <p:nvPr>
            <p:ph type="body" sz="quarter" idx="31" hasCustomPrompt="1"/>
          </p:nvPr>
        </p:nvSpPr>
        <p:spPr>
          <a:xfrm>
            <a:off x="8348663" y="1969267"/>
            <a:ext cx="3323445" cy="508071"/>
          </a:xfrm>
          <a:prstGeom prst="rect">
            <a:avLst/>
          </a:prstGeom>
        </p:spPr>
        <p:txBody>
          <a:bodyPr lIns="0" tIns="0" rIns="0" bIns="0" anchor="b"/>
          <a:lstStyle>
            <a:lvl1pPr marL="0" indent="0">
              <a:buNone/>
              <a:defRPr sz="2000">
                <a:solidFill>
                  <a:srgbClr val="112AC2"/>
                </a:solidFill>
                <a:latin typeface="TIM Sans" pitchFamily="2" charset="77"/>
              </a:defRPr>
            </a:lvl1pPr>
          </a:lstStyle>
          <a:p>
            <a:pPr lvl="0"/>
            <a:r>
              <a:rPr lang="it-IT" err="1"/>
              <a:t>Lorem</a:t>
            </a:r>
            <a:r>
              <a:rPr lang="it-IT"/>
              <a:t> </a:t>
            </a:r>
            <a:r>
              <a:rPr lang="it-IT" err="1"/>
              <a:t>ipsum</a:t>
            </a:r>
            <a:endParaRPr lang="it-IT"/>
          </a:p>
        </p:txBody>
      </p:sp>
      <p:sp>
        <p:nvSpPr>
          <p:cNvPr id="31" name="Segnaposto testo 32">
            <a:extLst>
              <a:ext uri="{FF2B5EF4-FFF2-40B4-BE49-F238E27FC236}">
                <a16:creationId xmlns:a16="http://schemas.microsoft.com/office/drawing/2014/main" id="{038FD683-10ED-0313-8315-0238B2CEE28A}"/>
              </a:ext>
            </a:extLst>
          </p:cNvPr>
          <p:cNvSpPr>
            <a:spLocks noGrp="1"/>
          </p:cNvSpPr>
          <p:nvPr>
            <p:ph type="body" sz="quarter" idx="33" hasCustomPrompt="1"/>
          </p:nvPr>
        </p:nvSpPr>
        <p:spPr>
          <a:xfrm>
            <a:off x="8348663" y="4738210"/>
            <a:ext cx="3324225" cy="384160"/>
          </a:xfrm>
          <a:prstGeom prst="rect">
            <a:avLst/>
          </a:prstGeom>
        </p:spPr>
        <p:txBody>
          <a:bodyPr lIns="0" tIns="0" rIns="0" bIns="0" anchor="ctr"/>
          <a:lstStyle>
            <a:lvl1pPr marL="0" indent="0" algn="l">
              <a:spcBef>
                <a:spcPts val="0"/>
              </a:spcBef>
              <a:buNone/>
              <a:defRPr lang="it-IT" sz="1200" b="0" i="0" kern="1200" smtClean="0">
                <a:solidFill>
                  <a:schemeClr val="accent5"/>
                </a:solidFill>
                <a:latin typeface="TIM Sans" pitchFamily="2" charset="77"/>
                <a:ea typeface="+mn-ea"/>
                <a:cs typeface="+mn-cs"/>
              </a:defRPr>
            </a:lvl1pPr>
            <a:lvl2pPr>
              <a:defRPr sz="1400"/>
            </a:lvl2pPr>
            <a:lvl3pPr>
              <a:defRPr sz="1400"/>
            </a:lvl3pPr>
            <a:lvl4pPr>
              <a:defRPr sz="1400"/>
            </a:lvl4pPr>
            <a:lvl5pPr>
              <a:defRPr sz="1400"/>
            </a:lvl5pPr>
          </a:lstStyle>
          <a:p>
            <a:pPr lvl="0"/>
            <a:r>
              <a:rPr lang="it-IT" err="1"/>
              <a:t>consectetur</a:t>
            </a:r>
            <a:r>
              <a:rPr lang="it-IT"/>
              <a:t> </a:t>
            </a:r>
            <a:r>
              <a:rPr lang="it-IT" err="1"/>
              <a:t>adipiscing</a:t>
            </a:r>
            <a:r>
              <a:rPr lang="it-IT"/>
              <a:t> </a:t>
            </a:r>
            <a:r>
              <a:rPr lang="it-IT" err="1"/>
              <a:t>elit</a:t>
            </a:r>
            <a:r>
              <a:rPr lang="it-IT"/>
              <a:t>,</a:t>
            </a:r>
            <a:br>
              <a:rPr lang="it-IT"/>
            </a:br>
            <a:r>
              <a:rPr lang="it-IT"/>
              <a:t>sed</a:t>
            </a:r>
          </a:p>
        </p:txBody>
      </p:sp>
      <p:sp>
        <p:nvSpPr>
          <p:cNvPr id="32" name="Segnaposto testo 32">
            <a:extLst>
              <a:ext uri="{FF2B5EF4-FFF2-40B4-BE49-F238E27FC236}">
                <a16:creationId xmlns:a16="http://schemas.microsoft.com/office/drawing/2014/main" id="{EC3A69C9-2E76-B40B-CCF9-9674A8BB31CC}"/>
              </a:ext>
            </a:extLst>
          </p:cNvPr>
          <p:cNvSpPr>
            <a:spLocks noGrp="1"/>
          </p:cNvSpPr>
          <p:nvPr>
            <p:ph type="body" sz="quarter" idx="34" hasCustomPrompt="1"/>
          </p:nvPr>
        </p:nvSpPr>
        <p:spPr>
          <a:xfrm>
            <a:off x="8348663" y="5248346"/>
            <a:ext cx="3324225" cy="384160"/>
          </a:xfrm>
          <a:prstGeom prst="rect">
            <a:avLst/>
          </a:prstGeom>
        </p:spPr>
        <p:txBody>
          <a:bodyPr lIns="0" tIns="0" rIns="0" bIns="0" anchor="ctr"/>
          <a:lstStyle>
            <a:lvl1pPr marL="0" indent="0" algn="l">
              <a:lnSpc>
                <a:spcPts val="1800"/>
              </a:lnSpc>
              <a:spcBef>
                <a:spcPts val="0"/>
              </a:spcBef>
              <a:buNone/>
              <a:defRPr lang="it-IT" sz="1200" b="0" i="0" kern="1200" smtClean="0">
                <a:solidFill>
                  <a:schemeClr val="tx1"/>
                </a:solidFill>
                <a:latin typeface="TIM Sans Light" pitchFamily="2" charset="77"/>
                <a:ea typeface="+mn-ea"/>
                <a:cs typeface="+mn-cs"/>
              </a:defRPr>
            </a:lvl1pPr>
            <a:lvl2pPr>
              <a:defRPr sz="1400"/>
            </a:lvl2pPr>
            <a:lvl3pPr>
              <a:defRPr sz="1400"/>
            </a:lvl3pPr>
            <a:lvl4pPr>
              <a:defRPr sz="1400"/>
            </a:lvl4pPr>
            <a:lvl5pPr>
              <a:defRPr sz="1400"/>
            </a:lvl5pPr>
          </a:lstStyle>
          <a:p>
            <a:pPr marL="0" marR="0" lvl="0" indent="0" algn="l" defTabSz="914400" rtl="0" eaLnBrk="1" fontAlgn="auto" latinLnBrk="0" hangingPunct="1">
              <a:lnSpc>
                <a:spcPts val="1600"/>
              </a:lnSpc>
              <a:spcBef>
                <a:spcPts val="1000"/>
              </a:spcBef>
              <a:spcAft>
                <a:spcPts val="0"/>
              </a:spcAft>
              <a:buClrTx/>
              <a:buSzTx/>
              <a:buFont typeface="Arial" panose="020B0604020202020204" pitchFamily="34" charset="0"/>
              <a:buNone/>
              <a:tabLst/>
              <a:defRPr/>
            </a:pPr>
            <a:r>
              <a:rPr lang="it-IT"/>
              <a:t>Testo</a:t>
            </a:r>
            <a:br>
              <a:rPr lang="it-IT"/>
            </a:br>
            <a:r>
              <a:rPr lang="it-IT"/>
              <a:t>testo</a:t>
            </a:r>
          </a:p>
        </p:txBody>
      </p:sp>
      <p:sp>
        <p:nvSpPr>
          <p:cNvPr id="38" name="Segnaposto testo 21">
            <a:extLst>
              <a:ext uri="{FF2B5EF4-FFF2-40B4-BE49-F238E27FC236}">
                <a16:creationId xmlns:a16="http://schemas.microsoft.com/office/drawing/2014/main" id="{8564EC41-D70C-2E00-19D7-A52586CB8212}"/>
              </a:ext>
            </a:extLst>
          </p:cNvPr>
          <p:cNvSpPr>
            <a:spLocks noGrp="1"/>
          </p:cNvSpPr>
          <p:nvPr>
            <p:ph type="body" sz="quarter" idx="35" hasCustomPrompt="1"/>
          </p:nvPr>
        </p:nvSpPr>
        <p:spPr>
          <a:xfrm>
            <a:off x="8348663" y="4110789"/>
            <a:ext cx="3323445" cy="508071"/>
          </a:xfrm>
          <a:prstGeom prst="rect">
            <a:avLst/>
          </a:prstGeom>
        </p:spPr>
        <p:txBody>
          <a:bodyPr lIns="0" tIns="0" rIns="0" bIns="0" anchor="b"/>
          <a:lstStyle>
            <a:lvl1pPr marL="0" indent="0">
              <a:buNone/>
              <a:defRPr sz="2000">
                <a:solidFill>
                  <a:srgbClr val="112AC2"/>
                </a:solidFill>
                <a:latin typeface="TIM Sans" pitchFamily="2" charset="77"/>
              </a:defRPr>
            </a:lvl1pPr>
          </a:lstStyle>
          <a:p>
            <a:pPr lvl="0"/>
            <a:r>
              <a:rPr lang="it-IT" err="1"/>
              <a:t>Lorem</a:t>
            </a:r>
            <a:r>
              <a:rPr lang="it-IT"/>
              <a:t> </a:t>
            </a:r>
            <a:r>
              <a:rPr lang="it-IT" err="1"/>
              <a:t>ipsum</a:t>
            </a:r>
            <a:endParaRPr lang="it-IT"/>
          </a:p>
        </p:txBody>
      </p:sp>
      <p:sp>
        <p:nvSpPr>
          <p:cNvPr id="45" name="Segnaposto testo 32">
            <a:extLst>
              <a:ext uri="{FF2B5EF4-FFF2-40B4-BE49-F238E27FC236}">
                <a16:creationId xmlns:a16="http://schemas.microsoft.com/office/drawing/2014/main" id="{25258BBB-4BFF-55C7-12BC-49DDDEC3C3D8}"/>
              </a:ext>
            </a:extLst>
          </p:cNvPr>
          <p:cNvSpPr>
            <a:spLocks noGrp="1"/>
          </p:cNvSpPr>
          <p:nvPr>
            <p:ph type="body" sz="quarter" idx="36" hasCustomPrompt="1"/>
          </p:nvPr>
        </p:nvSpPr>
        <p:spPr>
          <a:xfrm>
            <a:off x="521835" y="2596688"/>
            <a:ext cx="3324225" cy="384160"/>
          </a:xfrm>
          <a:prstGeom prst="rect">
            <a:avLst/>
          </a:prstGeom>
        </p:spPr>
        <p:txBody>
          <a:bodyPr lIns="0" tIns="0" rIns="0" bIns="0" anchor="ctr"/>
          <a:lstStyle>
            <a:lvl1pPr marL="0" indent="0" algn="r">
              <a:buNone/>
              <a:defRPr lang="it-IT" sz="1200" b="0" i="0" kern="1200" smtClean="0">
                <a:solidFill>
                  <a:schemeClr val="accent5"/>
                </a:solidFill>
                <a:latin typeface="TIM Sans" pitchFamily="2" charset="77"/>
                <a:ea typeface="+mn-ea"/>
                <a:cs typeface="+mn-cs"/>
              </a:defRPr>
            </a:lvl1pPr>
            <a:lvl2pPr>
              <a:defRPr sz="1400"/>
            </a:lvl2pPr>
            <a:lvl3pPr>
              <a:defRPr sz="1400"/>
            </a:lvl3pPr>
            <a:lvl4pPr>
              <a:defRPr sz="1400"/>
            </a:lvl4pPr>
            <a:lvl5pPr>
              <a:defRPr sz="1400"/>
            </a:lvl5pPr>
          </a:lstStyle>
          <a:p>
            <a:pPr lvl="0"/>
            <a:r>
              <a:rPr lang="it-IT" err="1"/>
              <a:t>consectetur</a:t>
            </a:r>
            <a:r>
              <a:rPr lang="it-IT"/>
              <a:t> </a:t>
            </a:r>
            <a:r>
              <a:rPr lang="it-IT" err="1"/>
              <a:t>adipiscing</a:t>
            </a:r>
            <a:r>
              <a:rPr lang="it-IT"/>
              <a:t> </a:t>
            </a:r>
            <a:r>
              <a:rPr lang="it-IT" err="1"/>
              <a:t>elit</a:t>
            </a:r>
            <a:r>
              <a:rPr lang="it-IT"/>
              <a:t>,</a:t>
            </a:r>
            <a:br>
              <a:rPr lang="it-IT"/>
            </a:br>
            <a:r>
              <a:rPr lang="it-IT"/>
              <a:t>sed</a:t>
            </a:r>
          </a:p>
        </p:txBody>
      </p:sp>
      <p:sp>
        <p:nvSpPr>
          <p:cNvPr id="47" name="Segnaposto testo 21">
            <a:extLst>
              <a:ext uri="{FF2B5EF4-FFF2-40B4-BE49-F238E27FC236}">
                <a16:creationId xmlns:a16="http://schemas.microsoft.com/office/drawing/2014/main" id="{83146D0A-F7F6-E6B2-02BD-040E91EEE02D}"/>
              </a:ext>
            </a:extLst>
          </p:cNvPr>
          <p:cNvSpPr>
            <a:spLocks noGrp="1"/>
          </p:cNvSpPr>
          <p:nvPr>
            <p:ph type="body" sz="quarter" idx="38" hasCustomPrompt="1"/>
          </p:nvPr>
        </p:nvSpPr>
        <p:spPr>
          <a:xfrm>
            <a:off x="522615" y="1969267"/>
            <a:ext cx="3323445" cy="508071"/>
          </a:xfrm>
          <a:prstGeom prst="rect">
            <a:avLst/>
          </a:prstGeom>
        </p:spPr>
        <p:txBody>
          <a:bodyPr lIns="0" tIns="0" rIns="0" bIns="0" anchor="b"/>
          <a:lstStyle>
            <a:lvl1pPr marL="0" indent="0" algn="r">
              <a:buNone/>
              <a:defRPr sz="2000">
                <a:solidFill>
                  <a:srgbClr val="112AC2"/>
                </a:solidFill>
                <a:latin typeface="TIM Sans" pitchFamily="2" charset="77"/>
              </a:defRPr>
            </a:lvl1pPr>
          </a:lstStyle>
          <a:p>
            <a:pPr lvl="0"/>
            <a:r>
              <a:rPr lang="it-IT" err="1"/>
              <a:t>Lorem</a:t>
            </a:r>
            <a:r>
              <a:rPr lang="it-IT"/>
              <a:t> </a:t>
            </a:r>
            <a:r>
              <a:rPr lang="it-IT" err="1"/>
              <a:t>ipsum</a:t>
            </a:r>
            <a:endParaRPr lang="it-IT"/>
          </a:p>
        </p:txBody>
      </p:sp>
      <p:sp>
        <p:nvSpPr>
          <p:cNvPr id="48" name="Segnaposto testo 32">
            <a:extLst>
              <a:ext uri="{FF2B5EF4-FFF2-40B4-BE49-F238E27FC236}">
                <a16:creationId xmlns:a16="http://schemas.microsoft.com/office/drawing/2014/main" id="{D6702727-540E-1749-EE7F-F1B0D548E834}"/>
              </a:ext>
            </a:extLst>
          </p:cNvPr>
          <p:cNvSpPr>
            <a:spLocks noGrp="1"/>
          </p:cNvSpPr>
          <p:nvPr>
            <p:ph type="body" sz="quarter" idx="39" hasCustomPrompt="1"/>
          </p:nvPr>
        </p:nvSpPr>
        <p:spPr>
          <a:xfrm>
            <a:off x="521835" y="4738210"/>
            <a:ext cx="3324225" cy="384160"/>
          </a:xfrm>
          <a:prstGeom prst="rect">
            <a:avLst/>
          </a:prstGeom>
        </p:spPr>
        <p:txBody>
          <a:bodyPr lIns="0" tIns="0" rIns="0" bIns="0" anchor="ctr"/>
          <a:lstStyle>
            <a:lvl1pPr marL="0" indent="0" algn="r">
              <a:spcBef>
                <a:spcPts val="0"/>
              </a:spcBef>
              <a:buNone/>
              <a:defRPr lang="it-IT" sz="1200" b="0" i="0" kern="1200" smtClean="0">
                <a:solidFill>
                  <a:schemeClr val="accent5"/>
                </a:solidFill>
                <a:latin typeface="TIM Sans" pitchFamily="2" charset="77"/>
                <a:ea typeface="+mn-ea"/>
                <a:cs typeface="+mn-cs"/>
              </a:defRPr>
            </a:lvl1pPr>
            <a:lvl2pPr>
              <a:defRPr sz="1400"/>
            </a:lvl2pPr>
            <a:lvl3pPr>
              <a:defRPr sz="1400"/>
            </a:lvl3pPr>
            <a:lvl4pPr>
              <a:defRPr sz="1400"/>
            </a:lvl4pPr>
            <a:lvl5pPr>
              <a:defRPr sz="1400"/>
            </a:lvl5pPr>
          </a:lstStyle>
          <a:p>
            <a:pPr lvl="0"/>
            <a:r>
              <a:rPr lang="it-IT" err="1"/>
              <a:t>consectetur</a:t>
            </a:r>
            <a:r>
              <a:rPr lang="it-IT"/>
              <a:t> </a:t>
            </a:r>
            <a:r>
              <a:rPr lang="it-IT" err="1"/>
              <a:t>adipiscing</a:t>
            </a:r>
            <a:r>
              <a:rPr lang="it-IT"/>
              <a:t> </a:t>
            </a:r>
            <a:r>
              <a:rPr lang="it-IT" err="1"/>
              <a:t>elit</a:t>
            </a:r>
            <a:r>
              <a:rPr lang="it-IT"/>
              <a:t>,</a:t>
            </a:r>
            <a:br>
              <a:rPr lang="it-IT"/>
            </a:br>
            <a:r>
              <a:rPr lang="it-IT"/>
              <a:t>sed</a:t>
            </a:r>
          </a:p>
        </p:txBody>
      </p:sp>
      <p:sp>
        <p:nvSpPr>
          <p:cNvPr id="50" name="Segnaposto testo 21">
            <a:extLst>
              <a:ext uri="{FF2B5EF4-FFF2-40B4-BE49-F238E27FC236}">
                <a16:creationId xmlns:a16="http://schemas.microsoft.com/office/drawing/2014/main" id="{8B1E772F-892E-60DF-B95A-64ED5508E15D}"/>
              </a:ext>
            </a:extLst>
          </p:cNvPr>
          <p:cNvSpPr>
            <a:spLocks noGrp="1"/>
          </p:cNvSpPr>
          <p:nvPr>
            <p:ph type="body" sz="quarter" idx="41" hasCustomPrompt="1"/>
          </p:nvPr>
        </p:nvSpPr>
        <p:spPr>
          <a:xfrm>
            <a:off x="522615" y="4110789"/>
            <a:ext cx="3323445" cy="508071"/>
          </a:xfrm>
          <a:prstGeom prst="rect">
            <a:avLst/>
          </a:prstGeom>
        </p:spPr>
        <p:txBody>
          <a:bodyPr lIns="0" tIns="0" rIns="0" bIns="0" anchor="b"/>
          <a:lstStyle>
            <a:lvl1pPr marL="0" indent="0" algn="r">
              <a:buNone/>
              <a:defRPr sz="2000">
                <a:solidFill>
                  <a:srgbClr val="112AC2"/>
                </a:solidFill>
                <a:latin typeface="TIM Sans" pitchFamily="2" charset="77"/>
              </a:defRPr>
            </a:lvl1pPr>
          </a:lstStyle>
          <a:p>
            <a:pPr lvl="0"/>
            <a:r>
              <a:rPr lang="it-IT" err="1"/>
              <a:t>Lorem</a:t>
            </a:r>
            <a:r>
              <a:rPr lang="it-IT"/>
              <a:t> </a:t>
            </a:r>
            <a:r>
              <a:rPr lang="it-IT" err="1"/>
              <a:t>ipsum</a:t>
            </a:r>
            <a:endParaRPr lang="it-IT"/>
          </a:p>
        </p:txBody>
      </p:sp>
      <p:sp>
        <p:nvSpPr>
          <p:cNvPr id="53" name="Segnaposto testo 52">
            <a:extLst>
              <a:ext uri="{FF2B5EF4-FFF2-40B4-BE49-F238E27FC236}">
                <a16:creationId xmlns:a16="http://schemas.microsoft.com/office/drawing/2014/main" id="{0ED9CEA3-771A-A479-2477-C387CCB5F61B}"/>
              </a:ext>
            </a:extLst>
          </p:cNvPr>
          <p:cNvSpPr>
            <a:spLocks noGrp="1"/>
          </p:cNvSpPr>
          <p:nvPr>
            <p:ph type="body" sz="quarter" idx="43" hasCustomPrompt="1"/>
          </p:nvPr>
        </p:nvSpPr>
        <p:spPr>
          <a:xfrm>
            <a:off x="522288" y="3106825"/>
            <a:ext cx="3324225" cy="500062"/>
          </a:xfrm>
          <a:prstGeom prst="rect">
            <a:avLst/>
          </a:prstGeom>
        </p:spPr>
        <p:txBody>
          <a:bodyPr lIns="0" tIns="0" rIns="0" bIns="0" anchor="ctr"/>
          <a:lstStyle>
            <a:lvl1pPr marL="0" indent="0" algn="r">
              <a:lnSpc>
                <a:spcPts val="1600"/>
              </a:lnSpc>
              <a:spcBef>
                <a:spcPts val="0"/>
              </a:spcBef>
              <a:buNone/>
              <a:defRPr sz="1200" b="0" i="0">
                <a:latin typeface="TIM Sans Light" pitchFamily="2" charset="77"/>
              </a:defRPr>
            </a:lvl1pPr>
            <a:lvl2pPr algn="r">
              <a:defRPr sz="1200" b="0" i="0">
                <a:latin typeface="TIM Sans Light" pitchFamily="2" charset="77"/>
              </a:defRPr>
            </a:lvl2pPr>
            <a:lvl3pPr algn="r">
              <a:defRPr sz="1200" b="0" i="0">
                <a:latin typeface="TIM Sans Light" pitchFamily="2" charset="77"/>
              </a:defRPr>
            </a:lvl3pPr>
            <a:lvl4pPr algn="r">
              <a:defRPr sz="1200" b="0" i="0">
                <a:latin typeface="TIM Sans Light" pitchFamily="2" charset="77"/>
              </a:defRPr>
            </a:lvl4pPr>
            <a:lvl5pPr algn="r">
              <a:defRPr sz="1200" b="0" i="0">
                <a:latin typeface="TIM Sans Light" pitchFamily="2" charset="77"/>
              </a:defRPr>
            </a:lvl5pPr>
          </a:lstStyle>
          <a:p>
            <a:pPr lvl="0"/>
            <a:r>
              <a:rPr lang="it-IT"/>
              <a:t>Testo</a:t>
            </a:r>
            <a:br>
              <a:rPr lang="it-IT"/>
            </a:br>
            <a:r>
              <a:rPr lang="it-IT"/>
              <a:t>testo</a:t>
            </a:r>
          </a:p>
        </p:txBody>
      </p:sp>
      <p:cxnSp>
        <p:nvCxnSpPr>
          <p:cNvPr id="4" name="Connettore 1 3">
            <a:extLst>
              <a:ext uri="{FF2B5EF4-FFF2-40B4-BE49-F238E27FC236}">
                <a16:creationId xmlns:a16="http://schemas.microsoft.com/office/drawing/2014/main" id="{83DDD835-5703-FCA7-3E32-AA668FFC2523}"/>
              </a:ext>
            </a:extLst>
          </p:cNvPr>
          <p:cNvCxnSpPr>
            <a:cxnSpLocks/>
          </p:cNvCxnSpPr>
          <p:nvPr userDrawn="1"/>
        </p:nvCxnSpPr>
        <p:spPr>
          <a:xfrm flipH="1">
            <a:off x="422276" y="1534025"/>
            <a:ext cx="11344275" cy="0"/>
          </a:xfrm>
          <a:prstGeom prst="line">
            <a:avLst/>
          </a:prstGeom>
          <a:ln w="19050" cap="rnd">
            <a:gradFill>
              <a:gsLst>
                <a:gs pos="0">
                  <a:srgbClr val="25A8FC"/>
                </a:gs>
                <a:gs pos="50000">
                  <a:schemeClr val="tx2"/>
                </a:gs>
                <a:gs pos="100000">
                  <a:schemeClr val="accent2"/>
                </a:gs>
              </a:gsLst>
              <a:lin ang="0" scaled="0"/>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9" name="Segnaposto immagine 7">
            <a:extLst>
              <a:ext uri="{FF2B5EF4-FFF2-40B4-BE49-F238E27FC236}">
                <a16:creationId xmlns:a16="http://schemas.microsoft.com/office/drawing/2014/main" id="{9D76C7B5-13FF-36E7-8B84-C19E99D306E2}"/>
              </a:ext>
            </a:extLst>
          </p:cNvPr>
          <p:cNvSpPr>
            <a:spLocks noGrp="1" noChangeAspect="1"/>
          </p:cNvSpPr>
          <p:nvPr>
            <p:ph type="pic" sz="quarter" idx="45"/>
          </p:nvPr>
        </p:nvSpPr>
        <p:spPr>
          <a:xfrm>
            <a:off x="3995658" y="1840176"/>
            <a:ext cx="4139731" cy="4140000"/>
          </a:xfrm>
          <a:prstGeom prst="ellipse">
            <a:avLst/>
          </a:prstGeom>
        </p:spPr>
        <p:txBody>
          <a:bodyPr/>
          <a:lstStyle>
            <a:lvl1pPr>
              <a:defRPr b="0" i="0">
                <a:latin typeface="TIM Sans Light" pitchFamily="2" charset="77"/>
              </a:defRPr>
            </a:lvl1pPr>
          </a:lstStyle>
          <a:p>
            <a:endParaRPr lang="it-IT"/>
          </a:p>
        </p:txBody>
      </p:sp>
      <p:sp>
        <p:nvSpPr>
          <p:cNvPr id="2" name="Segnaposto testo 52">
            <a:extLst>
              <a:ext uri="{FF2B5EF4-FFF2-40B4-BE49-F238E27FC236}">
                <a16:creationId xmlns:a16="http://schemas.microsoft.com/office/drawing/2014/main" id="{469B161D-C706-7326-C08A-4BA970C1680B}"/>
              </a:ext>
            </a:extLst>
          </p:cNvPr>
          <p:cNvSpPr>
            <a:spLocks noGrp="1"/>
          </p:cNvSpPr>
          <p:nvPr>
            <p:ph type="body" sz="quarter" idx="46" hasCustomPrompt="1"/>
          </p:nvPr>
        </p:nvSpPr>
        <p:spPr>
          <a:xfrm>
            <a:off x="521835" y="5248346"/>
            <a:ext cx="3324225" cy="500062"/>
          </a:xfrm>
          <a:prstGeom prst="rect">
            <a:avLst/>
          </a:prstGeom>
        </p:spPr>
        <p:txBody>
          <a:bodyPr lIns="0" tIns="0" rIns="0" bIns="0" anchor="ctr"/>
          <a:lstStyle>
            <a:lvl1pPr marL="0" indent="0" algn="r">
              <a:lnSpc>
                <a:spcPts val="1600"/>
              </a:lnSpc>
              <a:spcBef>
                <a:spcPts val="0"/>
              </a:spcBef>
              <a:buNone/>
              <a:defRPr sz="1200" b="0" i="0">
                <a:latin typeface="TIM Sans Light" pitchFamily="2" charset="77"/>
              </a:defRPr>
            </a:lvl1pPr>
            <a:lvl2pPr algn="r">
              <a:defRPr sz="1200" b="0" i="0">
                <a:latin typeface="TIM Sans Light" pitchFamily="2" charset="77"/>
              </a:defRPr>
            </a:lvl2pPr>
            <a:lvl3pPr algn="r">
              <a:defRPr sz="1200" b="0" i="0">
                <a:latin typeface="TIM Sans Light" pitchFamily="2" charset="77"/>
              </a:defRPr>
            </a:lvl3pPr>
            <a:lvl4pPr algn="r">
              <a:defRPr sz="1200" b="0" i="0">
                <a:latin typeface="TIM Sans Light" pitchFamily="2" charset="77"/>
              </a:defRPr>
            </a:lvl4pPr>
            <a:lvl5pPr algn="r">
              <a:defRPr sz="1200" b="0" i="0">
                <a:latin typeface="TIM Sans Light" pitchFamily="2" charset="77"/>
              </a:defRPr>
            </a:lvl5pPr>
          </a:lstStyle>
          <a:p>
            <a:pPr lvl="0"/>
            <a:r>
              <a:rPr lang="it-IT"/>
              <a:t>Testo</a:t>
            </a:r>
            <a:br>
              <a:rPr lang="it-IT"/>
            </a:br>
            <a:r>
              <a:rPr lang="it-IT"/>
              <a:t>testo</a:t>
            </a:r>
          </a:p>
        </p:txBody>
      </p:sp>
      <p:sp>
        <p:nvSpPr>
          <p:cNvPr id="19" name="Ovale 18">
            <a:extLst>
              <a:ext uri="{FF2B5EF4-FFF2-40B4-BE49-F238E27FC236}">
                <a16:creationId xmlns:a16="http://schemas.microsoft.com/office/drawing/2014/main" id="{8039B038-B976-1477-FA04-F0B5EE6CEAFC}"/>
              </a:ext>
            </a:extLst>
          </p:cNvPr>
          <p:cNvSpPr/>
          <p:nvPr userDrawn="1"/>
        </p:nvSpPr>
        <p:spPr>
          <a:xfrm>
            <a:off x="3962915" y="2270780"/>
            <a:ext cx="792162" cy="792162"/>
          </a:xfrm>
          <a:prstGeom prst="ellipse">
            <a:avLst/>
          </a:prstGeom>
          <a:gradFill>
            <a:gsLst>
              <a:gs pos="0">
                <a:srgbClr val="25A8FC"/>
              </a:gs>
              <a:gs pos="50000">
                <a:schemeClr val="tx2"/>
              </a:gs>
              <a:gs pos="100000">
                <a:schemeClr val="accent2"/>
              </a:gs>
            </a:gsLst>
            <a:lin ang="18900000" scaled="0"/>
          </a:gradFill>
        </p:spPr>
        <p:txBody>
          <a:bodyPr lIns="0" tIns="0" rIns="0" bIns="0" anchor="ctr"/>
          <a:lstStyle/>
          <a:p>
            <a:pPr lvl="0" indent="0" algn="ctr">
              <a:lnSpc>
                <a:spcPts val="1600"/>
              </a:lnSpc>
              <a:spcBef>
                <a:spcPts val="0"/>
              </a:spcBef>
              <a:buFont typeface="Arial" panose="020B0604020202020204" pitchFamily="34" charset="0"/>
              <a:buNone/>
            </a:pPr>
            <a:endParaRPr lang="it-IT" sz="1400">
              <a:solidFill>
                <a:schemeClr val="bg1"/>
              </a:solidFill>
              <a:latin typeface="TIM Sans" pitchFamily="2" charset="77"/>
            </a:endParaRPr>
          </a:p>
        </p:txBody>
      </p:sp>
      <p:sp>
        <p:nvSpPr>
          <p:cNvPr id="20" name="Ovale 19">
            <a:extLst>
              <a:ext uri="{FF2B5EF4-FFF2-40B4-BE49-F238E27FC236}">
                <a16:creationId xmlns:a16="http://schemas.microsoft.com/office/drawing/2014/main" id="{14C17D07-3E27-D4E8-F8D9-BB68C76FCE36}"/>
              </a:ext>
            </a:extLst>
          </p:cNvPr>
          <p:cNvSpPr/>
          <p:nvPr userDrawn="1"/>
        </p:nvSpPr>
        <p:spPr>
          <a:xfrm>
            <a:off x="3962915" y="4480986"/>
            <a:ext cx="792162" cy="792162"/>
          </a:xfrm>
          <a:prstGeom prst="ellipse">
            <a:avLst/>
          </a:prstGeom>
          <a:gradFill>
            <a:gsLst>
              <a:gs pos="0">
                <a:srgbClr val="25A8FC"/>
              </a:gs>
              <a:gs pos="50000">
                <a:schemeClr val="tx2"/>
              </a:gs>
              <a:gs pos="100000">
                <a:schemeClr val="accent2"/>
              </a:gs>
            </a:gsLst>
            <a:lin ang="18900000" scaled="0"/>
          </a:gradFill>
        </p:spPr>
        <p:txBody>
          <a:bodyPr lIns="0" tIns="0" rIns="0" bIns="0" anchor="ctr"/>
          <a:lstStyle/>
          <a:p>
            <a:pPr lvl="0" indent="0" algn="ctr">
              <a:lnSpc>
                <a:spcPts val="1600"/>
              </a:lnSpc>
              <a:spcBef>
                <a:spcPts val="0"/>
              </a:spcBef>
              <a:buFont typeface="Arial" panose="020B0604020202020204" pitchFamily="34" charset="0"/>
              <a:buNone/>
            </a:pPr>
            <a:endParaRPr lang="it-IT" sz="1400">
              <a:solidFill>
                <a:schemeClr val="bg1"/>
              </a:solidFill>
              <a:latin typeface="TIM Sans" pitchFamily="2" charset="77"/>
            </a:endParaRPr>
          </a:p>
        </p:txBody>
      </p:sp>
      <p:sp>
        <p:nvSpPr>
          <p:cNvPr id="21" name="Ovale 20">
            <a:extLst>
              <a:ext uri="{FF2B5EF4-FFF2-40B4-BE49-F238E27FC236}">
                <a16:creationId xmlns:a16="http://schemas.microsoft.com/office/drawing/2014/main" id="{46BB9167-CE15-41D2-4E79-56DAC5E64B65}"/>
              </a:ext>
            </a:extLst>
          </p:cNvPr>
          <p:cNvSpPr/>
          <p:nvPr userDrawn="1"/>
        </p:nvSpPr>
        <p:spPr>
          <a:xfrm>
            <a:off x="7375969" y="2292046"/>
            <a:ext cx="792162" cy="792162"/>
          </a:xfrm>
          <a:prstGeom prst="ellipse">
            <a:avLst/>
          </a:prstGeom>
          <a:gradFill>
            <a:gsLst>
              <a:gs pos="0">
                <a:srgbClr val="25A8FC"/>
              </a:gs>
              <a:gs pos="50000">
                <a:schemeClr val="tx2"/>
              </a:gs>
              <a:gs pos="100000">
                <a:schemeClr val="accent2"/>
              </a:gs>
            </a:gsLst>
            <a:lin ang="18900000" scaled="0"/>
          </a:gradFill>
        </p:spPr>
        <p:txBody>
          <a:bodyPr lIns="0" tIns="0" rIns="0" bIns="0" anchor="ctr"/>
          <a:lstStyle/>
          <a:p>
            <a:pPr lvl="0" indent="0" algn="ctr">
              <a:lnSpc>
                <a:spcPts val="1600"/>
              </a:lnSpc>
              <a:spcBef>
                <a:spcPts val="0"/>
              </a:spcBef>
              <a:buFont typeface="Arial" panose="020B0604020202020204" pitchFamily="34" charset="0"/>
              <a:buNone/>
            </a:pPr>
            <a:endParaRPr lang="it-IT" sz="1400">
              <a:solidFill>
                <a:schemeClr val="bg1"/>
              </a:solidFill>
              <a:latin typeface="TIM Sans" pitchFamily="2" charset="77"/>
            </a:endParaRPr>
          </a:p>
        </p:txBody>
      </p:sp>
      <p:sp>
        <p:nvSpPr>
          <p:cNvPr id="22" name="Ovale 21">
            <a:extLst>
              <a:ext uri="{FF2B5EF4-FFF2-40B4-BE49-F238E27FC236}">
                <a16:creationId xmlns:a16="http://schemas.microsoft.com/office/drawing/2014/main" id="{491A2E80-0543-0C94-3BAA-1FDD2CAE56EE}"/>
              </a:ext>
            </a:extLst>
          </p:cNvPr>
          <p:cNvSpPr/>
          <p:nvPr userDrawn="1"/>
        </p:nvSpPr>
        <p:spPr>
          <a:xfrm>
            <a:off x="7375969" y="4502252"/>
            <a:ext cx="792162" cy="792162"/>
          </a:xfrm>
          <a:prstGeom prst="ellipse">
            <a:avLst/>
          </a:prstGeom>
          <a:gradFill>
            <a:gsLst>
              <a:gs pos="0">
                <a:srgbClr val="25A8FC"/>
              </a:gs>
              <a:gs pos="50000">
                <a:schemeClr val="tx2"/>
              </a:gs>
              <a:gs pos="100000">
                <a:schemeClr val="accent2"/>
              </a:gs>
            </a:gsLst>
            <a:lin ang="18900000" scaled="0"/>
          </a:gradFill>
        </p:spPr>
        <p:txBody>
          <a:bodyPr lIns="0" tIns="0" rIns="0" bIns="0" anchor="ctr"/>
          <a:lstStyle/>
          <a:p>
            <a:pPr lvl="0" indent="0" algn="ctr">
              <a:lnSpc>
                <a:spcPts val="1600"/>
              </a:lnSpc>
              <a:spcBef>
                <a:spcPts val="0"/>
              </a:spcBef>
              <a:buFont typeface="Arial" panose="020B0604020202020204" pitchFamily="34" charset="0"/>
              <a:buNone/>
            </a:pPr>
            <a:endParaRPr lang="it-IT" sz="1400">
              <a:solidFill>
                <a:schemeClr val="bg1"/>
              </a:solidFill>
              <a:latin typeface="TIM Sans" pitchFamily="2" charset="77"/>
            </a:endParaRPr>
          </a:p>
        </p:txBody>
      </p:sp>
    </p:spTree>
    <p:extLst>
      <p:ext uri="{BB962C8B-B14F-4D97-AF65-F5344CB8AC3E}">
        <p14:creationId xmlns:p14="http://schemas.microsoft.com/office/powerpoint/2010/main" val="2274534163"/>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nterna - Testo + Descrizioni + Immagini">
    <p:spTree>
      <p:nvGrpSpPr>
        <p:cNvPr id="1" name=""/>
        <p:cNvGrpSpPr/>
        <p:nvPr/>
      </p:nvGrpSpPr>
      <p:grpSpPr>
        <a:xfrm>
          <a:off x="0" y="0"/>
          <a:ext cx="0" cy="0"/>
          <a:chOff x="0" y="0"/>
          <a:chExt cx="0" cy="0"/>
        </a:xfrm>
      </p:grpSpPr>
      <p:sp>
        <p:nvSpPr>
          <p:cNvPr id="8" name="Titolo 9">
            <a:extLst>
              <a:ext uri="{FF2B5EF4-FFF2-40B4-BE49-F238E27FC236}">
                <a16:creationId xmlns:a16="http://schemas.microsoft.com/office/drawing/2014/main" id="{AAB37447-8984-6505-05C6-CCD8295233F7}"/>
              </a:ext>
            </a:extLst>
          </p:cNvPr>
          <p:cNvSpPr>
            <a:spLocks noGrp="1"/>
          </p:cNvSpPr>
          <p:nvPr>
            <p:ph type="title" hasCustomPrompt="1"/>
          </p:nvPr>
        </p:nvSpPr>
        <p:spPr>
          <a:xfrm>
            <a:off x="407989" y="681339"/>
            <a:ext cx="3671886" cy="1199849"/>
          </a:xfrm>
          <a:prstGeom prst="rect">
            <a:avLst/>
          </a:prstGeom>
        </p:spPr>
        <p:txBody>
          <a:bodyPr lIns="0" tIns="0" rIns="0" bIns="0" anchor="b"/>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9" name="Segnaposto testo 13">
            <a:extLst>
              <a:ext uri="{FF2B5EF4-FFF2-40B4-BE49-F238E27FC236}">
                <a16:creationId xmlns:a16="http://schemas.microsoft.com/office/drawing/2014/main" id="{8A821268-080E-C8A3-88ED-2209D3663CD1}"/>
              </a:ext>
            </a:extLst>
          </p:cNvPr>
          <p:cNvSpPr>
            <a:spLocks noGrp="1"/>
          </p:cNvSpPr>
          <p:nvPr>
            <p:ph type="body" sz="quarter" idx="10" hasCustomPrompt="1"/>
          </p:nvPr>
        </p:nvSpPr>
        <p:spPr>
          <a:xfrm>
            <a:off x="432995" y="2193934"/>
            <a:ext cx="3671887" cy="481316"/>
          </a:xfrm>
          <a:prstGeom prst="rect">
            <a:avLst/>
          </a:prstGeom>
        </p:spPr>
        <p:txBody>
          <a:bodyPr lIns="0"/>
          <a:lstStyle>
            <a:lvl1pPr marL="0" indent="0" algn="l" defTabSz="914400" rtl="0" eaLnBrk="1" latinLnBrk="0" hangingPunct="1">
              <a:lnSpc>
                <a:spcPct val="150000"/>
              </a:lnSpc>
              <a:buNone/>
              <a:defRPr lang="it-IT" sz="18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p:txBody>
      </p:sp>
      <p:sp>
        <p:nvSpPr>
          <p:cNvPr id="10" name="Segnaposto testo 13">
            <a:extLst>
              <a:ext uri="{FF2B5EF4-FFF2-40B4-BE49-F238E27FC236}">
                <a16:creationId xmlns:a16="http://schemas.microsoft.com/office/drawing/2014/main" id="{1FF03D3E-32D1-8407-3A74-9901F8248C86}"/>
              </a:ext>
            </a:extLst>
          </p:cNvPr>
          <p:cNvSpPr>
            <a:spLocks noGrp="1"/>
          </p:cNvSpPr>
          <p:nvPr>
            <p:ph type="body" sz="quarter" idx="11" hasCustomPrompt="1"/>
          </p:nvPr>
        </p:nvSpPr>
        <p:spPr>
          <a:xfrm>
            <a:off x="432995" y="2675250"/>
            <a:ext cx="3671887" cy="2844706"/>
          </a:xfrm>
          <a:prstGeom prst="rect">
            <a:avLst/>
          </a:prstGeom>
        </p:spPr>
        <p:txBody>
          <a:bodyPr lIns="0"/>
          <a:lstStyle>
            <a:lvl1pPr marL="0" indent="0" algn="l" defTabSz="914400" rtl="0" eaLnBrk="1" latinLnBrk="0" hangingPunct="1">
              <a:lnSpc>
                <a:spcPct val="100000"/>
              </a:lnSpc>
              <a:buNone/>
              <a:defRPr lang="it-IT" sz="12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err="1"/>
          </a:p>
        </p:txBody>
      </p:sp>
      <p:sp>
        <p:nvSpPr>
          <p:cNvPr id="2" name="Segnaposto immagine 16">
            <a:extLst>
              <a:ext uri="{FF2B5EF4-FFF2-40B4-BE49-F238E27FC236}">
                <a16:creationId xmlns:a16="http://schemas.microsoft.com/office/drawing/2014/main" id="{91112312-1F3D-9C93-1B89-E7D5E1379818}"/>
              </a:ext>
            </a:extLst>
          </p:cNvPr>
          <p:cNvSpPr>
            <a:spLocks noGrp="1" noChangeAspect="1"/>
          </p:cNvSpPr>
          <p:nvPr>
            <p:ph type="pic" sz="quarter" idx="14"/>
          </p:nvPr>
        </p:nvSpPr>
        <p:spPr>
          <a:xfrm>
            <a:off x="5051425" y="681340"/>
            <a:ext cx="3852863" cy="4838616"/>
          </a:xfrm>
          <a:custGeom>
            <a:avLst/>
            <a:gdLst>
              <a:gd name="connsiteX0" fmla="*/ 382784 w 3914047"/>
              <a:gd name="connsiteY0" fmla="*/ 0 h 5431938"/>
              <a:gd name="connsiteX1" fmla="*/ 3914047 w 3914047"/>
              <a:gd name="connsiteY1" fmla="*/ 3747 h 5431938"/>
              <a:gd name="connsiteX2" fmla="*/ 3914047 w 3914047"/>
              <a:gd name="connsiteY2" fmla="*/ 5431938 h 5431938"/>
              <a:gd name="connsiteX3" fmla="*/ 786490 w 3914047"/>
              <a:gd name="connsiteY3" fmla="*/ 5431938 h 5431938"/>
              <a:gd name="connsiteX4" fmla="*/ 729703 w 3914047"/>
              <a:gd name="connsiteY4" fmla="*/ 5407824 h 5431938"/>
              <a:gd name="connsiteX5" fmla="*/ 634037 w 3914047"/>
              <a:gd name="connsiteY5" fmla="*/ 5333773 h 5431938"/>
              <a:gd name="connsiteX6" fmla="*/ 198987 w 3914047"/>
              <a:gd name="connsiteY6" fmla="*/ 4898928 h 5431938"/>
              <a:gd name="connsiteX7" fmla="*/ 4115 w 3914047"/>
              <a:gd name="connsiteY7" fmla="*/ 4426738 h 5431938"/>
              <a:gd name="connsiteX8" fmla="*/ 367 w 3914047"/>
              <a:gd name="connsiteY8" fmla="*/ 360656 h 5431938"/>
              <a:gd name="connsiteX9" fmla="*/ 382784 w 3914047"/>
              <a:gd name="connsiteY9" fmla="*/ 0 h 543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047" h="5431938">
                <a:moveTo>
                  <a:pt x="382784" y="0"/>
                </a:moveTo>
                <a:lnTo>
                  <a:pt x="3914047" y="3747"/>
                </a:lnTo>
                <a:lnTo>
                  <a:pt x="3914047" y="5431938"/>
                </a:lnTo>
                <a:lnTo>
                  <a:pt x="786490" y="5431938"/>
                </a:lnTo>
                <a:lnTo>
                  <a:pt x="729703" y="5407824"/>
                </a:lnTo>
                <a:cubicBezTo>
                  <a:pt x="692193" y="5386888"/>
                  <a:pt x="659947" y="5359465"/>
                  <a:pt x="634037" y="5333773"/>
                </a:cubicBezTo>
                <a:lnTo>
                  <a:pt x="198987" y="4898928"/>
                </a:lnTo>
                <a:cubicBezTo>
                  <a:pt x="92807" y="4779005"/>
                  <a:pt x="9922" y="4578066"/>
                  <a:pt x="4115" y="4426738"/>
                </a:cubicBezTo>
                <a:cubicBezTo>
                  <a:pt x="-1692" y="4275410"/>
                  <a:pt x="339" y="1097821"/>
                  <a:pt x="367" y="360656"/>
                </a:cubicBezTo>
                <a:cubicBezTo>
                  <a:pt x="4143" y="155641"/>
                  <a:pt x="161471" y="3271"/>
                  <a:pt x="382784" y="0"/>
                </a:cubicBezTo>
                <a:close/>
              </a:path>
            </a:pathLst>
          </a:custGeom>
        </p:spPr>
        <p:txBody>
          <a:bodyPr wrap="square">
            <a:noAutofit/>
          </a:bodyPr>
          <a:lstStyle/>
          <a:p>
            <a:endParaRPr lang="it-IT"/>
          </a:p>
        </p:txBody>
      </p:sp>
      <p:sp>
        <p:nvSpPr>
          <p:cNvPr id="11" name="Segnaposto immagine 16">
            <a:extLst>
              <a:ext uri="{FF2B5EF4-FFF2-40B4-BE49-F238E27FC236}">
                <a16:creationId xmlns:a16="http://schemas.microsoft.com/office/drawing/2014/main" id="{CBE9511A-37B4-0332-8534-A0AB4776DA0F}"/>
              </a:ext>
            </a:extLst>
          </p:cNvPr>
          <p:cNvSpPr>
            <a:spLocks noGrp="1" noChangeAspect="1"/>
          </p:cNvSpPr>
          <p:nvPr>
            <p:ph type="pic" sz="quarter" idx="16"/>
          </p:nvPr>
        </p:nvSpPr>
        <p:spPr>
          <a:xfrm>
            <a:off x="9050401" y="681340"/>
            <a:ext cx="3852863" cy="4838616"/>
          </a:xfrm>
          <a:custGeom>
            <a:avLst/>
            <a:gdLst>
              <a:gd name="connsiteX0" fmla="*/ 382784 w 3914047"/>
              <a:gd name="connsiteY0" fmla="*/ 0 h 5431938"/>
              <a:gd name="connsiteX1" fmla="*/ 3914047 w 3914047"/>
              <a:gd name="connsiteY1" fmla="*/ 3747 h 5431938"/>
              <a:gd name="connsiteX2" fmla="*/ 3914047 w 3914047"/>
              <a:gd name="connsiteY2" fmla="*/ 5431938 h 5431938"/>
              <a:gd name="connsiteX3" fmla="*/ 786490 w 3914047"/>
              <a:gd name="connsiteY3" fmla="*/ 5431938 h 5431938"/>
              <a:gd name="connsiteX4" fmla="*/ 729703 w 3914047"/>
              <a:gd name="connsiteY4" fmla="*/ 5407824 h 5431938"/>
              <a:gd name="connsiteX5" fmla="*/ 634037 w 3914047"/>
              <a:gd name="connsiteY5" fmla="*/ 5333773 h 5431938"/>
              <a:gd name="connsiteX6" fmla="*/ 198987 w 3914047"/>
              <a:gd name="connsiteY6" fmla="*/ 4898928 h 5431938"/>
              <a:gd name="connsiteX7" fmla="*/ 4115 w 3914047"/>
              <a:gd name="connsiteY7" fmla="*/ 4426738 h 5431938"/>
              <a:gd name="connsiteX8" fmla="*/ 367 w 3914047"/>
              <a:gd name="connsiteY8" fmla="*/ 360656 h 5431938"/>
              <a:gd name="connsiteX9" fmla="*/ 382784 w 3914047"/>
              <a:gd name="connsiteY9" fmla="*/ 0 h 543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047" h="5431938">
                <a:moveTo>
                  <a:pt x="382784" y="0"/>
                </a:moveTo>
                <a:lnTo>
                  <a:pt x="3914047" y="3747"/>
                </a:lnTo>
                <a:lnTo>
                  <a:pt x="3914047" y="5431938"/>
                </a:lnTo>
                <a:lnTo>
                  <a:pt x="786490" y="5431938"/>
                </a:lnTo>
                <a:lnTo>
                  <a:pt x="729703" y="5407824"/>
                </a:lnTo>
                <a:cubicBezTo>
                  <a:pt x="692193" y="5386888"/>
                  <a:pt x="659947" y="5359465"/>
                  <a:pt x="634037" y="5333773"/>
                </a:cubicBezTo>
                <a:lnTo>
                  <a:pt x="198987" y="4898928"/>
                </a:lnTo>
                <a:cubicBezTo>
                  <a:pt x="92807" y="4779005"/>
                  <a:pt x="9922" y="4578066"/>
                  <a:pt x="4115" y="4426738"/>
                </a:cubicBezTo>
                <a:cubicBezTo>
                  <a:pt x="-1692" y="4275410"/>
                  <a:pt x="339" y="1097821"/>
                  <a:pt x="367" y="360656"/>
                </a:cubicBezTo>
                <a:cubicBezTo>
                  <a:pt x="4143" y="155641"/>
                  <a:pt x="161471" y="3271"/>
                  <a:pt x="382784" y="0"/>
                </a:cubicBezTo>
                <a:close/>
              </a:path>
            </a:pathLst>
          </a:custGeom>
        </p:spPr>
        <p:txBody>
          <a:bodyPr wrap="square">
            <a:noAutofit/>
          </a:bodyPr>
          <a:lstStyle/>
          <a:p>
            <a:endParaRPr lang="it-IT"/>
          </a:p>
        </p:txBody>
      </p:sp>
    </p:spTree>
    <p:extLst>
      <p:ext uri="{BB962C8B-B14F-4D97-AF65-F5344CB8AC3E}">
        <p14:creationId xmlns:p14="http://schemas.microsoft.com/office/powerpoint/2010/main" val="4018052354"/>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ntrena - Fasi + Box">
    <p:spTree>
      <p:nvGrpSpPr>
        <p:cNvPr id="1" name=""/>
        <p:cNvGrpSpPr/>
        <p:nvPr/>
      </p:nvGrpSpPr>
      <p:grpSpPr>
        <a:xfrm>
          <a:off x="0" y="0"/>
          <a:ext cx="0" cy="0"/>
          <a:chOff x="0" y="0"/>
          <a:chExt cx="0" cy="0"/>
        </a:xfrm>
      </p:grpSpPr>
      <p:sp>
        <p:nvSpPr>
          <p:cNvPr id="17" name="Rettangolo 16">
            <a:extLst>
              <a:ext uri="{FF2B5EF4-FFF2-40B4-BE49-F238E27FC236}">
                <a16:creationId xmlns:a16="http://schemas.microsoft.com/office/drawing/2014/main" id="{17D58B30-23DF-8D99-6370-5921C67CABEC}"/>
              </a:ext>
            </a:extLst>
          </p:cNvPr>
          <p:cNvSpPr/>
          <p:nvPr userDrawn="1"/>
        </p:nvSpPr>
        <p:spPr>
          <a:xfrm>
            <a:off x="6068577" y="0"/>
            <a:ext cx="6123423" cy="6858000"/>
          </a:xfrm>
          <a:prstGeom prst="rect">
            <a:avLst/>
          </a:prstGeom>
          <a:gradFill>
            <a:gsLst>
              <a:gs pos="73000">
                <a:schemeClr val="accent4"/>
              </a:gs>
              <a:gs pos="0">
                <a:schemeClr val="accent5"/>
              </a:gs>
            </a:gsLst>
            <a:lin ang="7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Figura a mano libera 59">
            <a:extLst>
              <a:ext uri="{FF2B5EF4-FFF2-40B4-BE49-F238E27FC236}">
                <a16:creationId xmlns:a16="http://schemas.microsoft.com/office/drawing/2014/main" id="{7AA931BA-B3EE-3871-C166-2240542BFF43}"/>
              </a:ext>
            </a:extLst>
          </p:cNvPr>
          <p:cNvSpPr/>
          <p:nvPr userDrawn="1"/>
        </p:nvSpPr>
        <p:spPr>
          <a:xfrm>
            <a:off x="6132513" y="796328"/>
            <a:ext cx="5651500" cy="278369"/>
          </a:xfrm>
          <a:custGeom>
            <a:avLst/>
            <a:gdLst>
              <a:gd name="connsiteX0" fmla="*/ 0 w 5960864"/>
              <a:gd name="connsiteY0" fmla="*/ 0 h 278369"/>
              <a:gd name="connsiteX1" fmla="*/ 5821680 w 5960864"/>
              <a:gd name="connsiteY1" fmla="*/ 0 h 278369"/>
              <a:gd name="connsiteX2" fmla="*/ 5960864 w 5960864"/>
              <a:gd name="connsiteY2" fmla="*/ 139185 h 278369"/>
              <a:gd name="connsiteX3" fmla="*/ 5821680 w 5960864"/>
              <a:gd name="connsiteY3" fmla="*/ 278369 h 278369"/>
              <a:gd name="connsiteX4" fmla="*/ 0 w 5960864"/>
              <a:gd name="connsiteY4" fmla="*/ 278369 h 278369"/>
              <a:gd name="connsiteX5" fmla="*/ 139184 w 5960864"/>
              <a:gd name="connsiteY5" fmla="*/ 139185 h 278369"/>
              <a:gd name="connsiteX6" fmla="*/ 0 w 5960864"/>
              <a:gd name="connsiteY6" fmla="*/ 0 h 27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0864" h="278369">
                <a:moveTo>
                  <a:pt x="0" y="0"/>
                </a:moveTo>
                <a:lnTo>
                  <a:pt x="5821680" y="0"/>
                </a:lnTo>
                <a:lnTo>
                  <a:pt x="5960864" y="139185"/>
                </a:lnTo>
                <a:lnTo>
                  <a:pt x="5821680" y="278369"/>
                </a:lnTo>
                <a:lnTo>
                  <a:pt x="0" y="278369"/>
                </a:lnTo>
                <a:lnTo>
                  <a:pt x="139184" y="139185"/>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srgbClr val="1030A1"/>
              </a:solidFill>
              <a:effectLst/>
              <a:uLnTx/>
              <a:uFillTx/>
              <a:latin typeface="TIM Sans" pitchFamily="2" charset="77"/>
              <a:ea typeface="+mn-ea"/>
              <a:cs typeface="+mn-cs"/>
            </a:endParaRPr>
          </a:p>
        </p:txBody>
      </p:sp>
      <p:sp>
        <p:nvSpPr>
          <p:cNvPr id="22" name="Pentagono 61">
            <a:extLst>
              <a:ext uri="{FF2B5EF4-FFF2-40B4-BE49-F238E27FC236}">
                <a16:creationId xmlns:a16="http://schemas.microsoft.com/office/drawing/2014/main" id="{BB61ED3A-6EC5-2FF7-F1D0-333AD01942A0}"/>
              </a:ext>
            </a:extLst>
          </p:cNvPr>
          <p:cNvSpPr/>
          <p:nvPr userDrawn="1"/>
        </p:nvSpPr>
        <p:spPr>
          <a:xfrm>
            <a:off x="421637" y="799370"/>
            <a:ext cx="5566413" cy="278369"/>
          </a:xfrm>
          <a:prstGeom prst="homePlat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srgbClr val="1030A1"/>
              </a:solidFill>
              <a:effectLst/>
              <a:uLnTx/>
              <a:uFillTx/>
              <a:latin typeface="TIM Sans" pitchFamily="2" charset="77"/>
              <a:ea typeface="+mn-ea"/>
              <a:cs typeface="+mn-cs"/>
            </a:endParaRPr>
          </a:p>
        </p:txBody>
      </p:sp>
      <p:sp>
        <p:nvSpPr>
          <p:cNvPr id="32" name="Segnaposto testo 31">
            <a:extLst>
              <a:ext uri="{FF2B5EF4-FFF2-40B4-BE49-F238E27FC236}">
                <a16:creationId xmlns:a16="http://schemas.microsoft.com/office/drawing/2014/main" id="{ACA4D87C-6341-79E0-C6B2-1A0D3F4A0DB5}"/>
              </a:ext>
            </a:extLst>
          </p:cNvPr>
          <p:cNvSpPr>
            <a:spLocks noGrp="1"/>
          </p:cNvSpPr>
          <p:nvPr>
            <p:ph type="body" sz="quarter" idx="11" hasCustomPrompt="1"/>
          </p:nvPr>
        </p:nvSpPr>
        <p:spPr>
          <a:xfrm>
            <a:off x="407986" y="808274"/>
            <a:ext cx="5406217" cy="276583"/>
          </a:xfrm>
          <a:prstGeom prst="rect">
            <a:avLst/>
          </a:prstGeom>
        </p:spPr>
        <p:txBody>
          <a:bodyPr/>
          <a:lstStyle>
            <a:lvl1pPr marL="0" indent="0" algn="ctr">
              <a:buNone/>
              <a:defRPr kumimoji="0" lang="it-IT" sz="1200" b="0" i="0" u="none" strike="noStrike" kern="1200" cap="none" spc="0" normalizeH="0" baseline="0" dirty="0" smtClean="0">
                <a:ln>
                  <a:noFill/>
                </a:ln>
                <a:solidFill>
                  <a:schemeClr val="tx1"/>
                </a:solidFill>
                <a:effectLst/>
                <a:uLnTx/>
                <a:uFillTx/>
                <a:latin typeface="TIM Sans" pitchFamily="2" charset="77"/>
                <a:ea typeface="+mn-ea"/>
                <a:cs typeface="+mn-cs"/>
              </a:defRPr>
            </a:lvl1pPr>
            <a:lvl2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2pPr>
            <a:lvl3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3pPr>
            <a:lvl4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4pPr>
            <a:lvl5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5pPr>
          </a:lstStyle>
          <a:p>
            <a:pPr lvl="0"/>
            <a:r>
              <a:rPr lang="it-IT" err="1"/>
              <a:t>Lorem</a:t>
            </a:r>
            <a:r>
              <a:rPr lang="it-IT"/>
              <a:t> </a:t>
            </a:r>
            <a:r>
              <a:rPr lang="it-IT" err="1"/>
              <a:t>ipsum</a:t>
            </a:r>
            <a:endParaRPr lang="it-IT"/>
          </a:p>
        </p:txBody>
      </p:sp>
      <p:sp>
        <p:nvSpPr>
          <p:cNvPr id="34" name="Segnaposto testo 31">
            <a:extLst>
              <a:ext uri="{FF2B5EF4-FFF2-40B4-BE49-F238E27FC236}">
                <a16:creationId xmlns:a16="http://schemas.microsoft.com/office/drawing/2014/main" id="{1075D57E-31FF-6F46-B603-80F6BD53D507}"/>
              </a:ext>
            </a:extLst>
          </p:cNvPr>
          <p:cNvSpPr>
            <a:spLocks noGrp="1"/>
          </p:cNvSpPr>
          <p:nvPr>
            <p:ph type="body" sz="quarter" idx="12" hasCustomPrompt="1"/>
          </p:nvPr>
        </p:nvSpPr>
        <p:spPr>
          <a:xfrm>
            <a:off x="6223186" y="810423"/>
            <a:ext cx="5406217" cy="276583"/>
          </a:xfrm>
          <a:prstGeom prst="rect">
            <a:avLst/>
          </a:prstGeom>
        </p:spPr>
        <p:txBody>
          <a:bodyPr/>
          <a:lstStyle>
            <a:lvl1pPr marL="0" indent="0" algn="ctr">
              <a:buNone/>
              <a:defRPr kumimoji="0" lang="it-IT" sz="1200" b="0" i="0" u="none" strike="noStrike" kern="1200" cap="none" spc="0" normalizeH="0" baseline="0" dirty="0" smtClean="0">
                <a:ln>
                  <a:noFill/>
                </a:ln>
                <a:solidFill>
                  <a:schemeClr val="tx1"/>
                </a:solidFill>
                <a:effectLst/>
                <a:uLnTx/>
                <a:uFillTx/>
                <a:latin typeface="TIM Sans" pitchFamily="2" charset="77"/>
                <a:ea typeface="+mn-ea"/>
                <a:cs typeface="+mn-cs"/>
              </a:defRPr>
            </a:lvl1pPr>
            <a:lvl2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2pPr>
            <a:lvl3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3pPr>
            <a:lvl4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4pPr>
            <a:lvl5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5pPr>
          </a:lstStyle>
          <a:p>
            <a:pPr lvl="0"/>
            <a:r>
              <a:rPr lang="it-IT" err="1"/>
              <a:t>Lorem</a:t>
            </a:r>
            <a:r>
              <a:rPr lang="it-IT"/>
              <a:t> </a:t>
            </a:r>
            <a:r>
              <a:rPr lang="it-IT" err="1"/>
              <a:t>ipsum</a:t>
            </a:r>
            <a:endParaRPr lang="it-IT"/>
          </a:p>
        </p:txBody>
      </p:sp>
      <p:sp>
        <p:nvSpPr>
          <p:cNvPr id="18" name="Ovale 17">
            <a:extLst>
              <a:ext uri="{FF2B5EF4-FFF2-40B4-BE49-F238E27FC236}">
                <a16:creationId xmlns:a16="http://schemas.microsoft.com/office/drawing/2014/main" id="{977D7AA8-078F-7B04-11E2-FD779B86E636}"/>
              </a:ext>
            </a:extLst>
          </p:cNvPr>
          <p:cNvSpPr/>
          <p:nvPr userDrawn="1"/>
        </p:nvSpPr>
        <p:spPr>
          <a:xfrm>
            <a:off x="1117662" y="1645594"/>
            <a:ext cx="4124388" cy="4124388"/>
          </a:xfrm>
          <a:prstGeom prst="ellipse">
            <a:avLst/>
          </a:prstGeom>
          <a:noFill/>
          <a:ln w="444500">
            <a:gradFill>
              <a:gsLst>
                <a:gs pos="0">
                  <a:srgbClr val="25A8FC"/>
                </a:gs>
                <a:gs pos="48000">
                  <a:srgbClr val="042DEF"/>
                </a:gs>
                <a:gs pos="100000">
                  <a:srgbClr val="080587"/>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Segnaposto testo 74">
            <a:extLst>
              <a:ext uri="{FF2B5EF4-FFF2-40B4-BE49-F238E27FC236}">
                <a16:creationId xmlns:a16="http://schemas.microsoft.com/office/drawing/2014/main" id="{74560666-1BDB-C4AA-CA32-FAD8AEF2D5FF}"/>
              </a:ext>
            </a:extLst>
          </p:cNvPr>
          <p:cNvSpPr>
            <a:spLocks noGrp="1"/>
          </p:cNvSpPr>
          <p:nvPr>
            <p:ph type="body" sz="quarter" idx="26" hasCustomPrompt="1"/>
          </p:nvPr>
        </p:nvSpPr>
        <p:spPr>
          <a:xfrm>
            <a:off x="2371850" y="1686561"/>
            <a:ext cx="1722438" cy="561975"/>
          </a:xfrm>
          <a:prstGeom prst="rect">
            <a:avLst/>
          </a:prstGeom>
          <a:noFill/>
        </p:spPr>
        <p:txBody>
          <a:bodyPr spcFirstLastPara="1" wrap="none" lIns="91440" tIns="45720" rIns="91440" bIns="45720" numCol="1">
            <a:prstTxWarp prst="textArchUp">
              <a:avLst>
                <a:gd name="adj" fmla="val 11403933"/>
              </a:avLst>
            </a:prstTxWarp>
            <a:spAutoFit/>
          </a:bodyPr>
          <a:lstStyle>
            <a:lvl1pPr algn="ctr">
              <a:defRPr kumimoji="0" lang="it-IT" sz="1800" b="0" i="0" u="none" strike="noStrike" cap="none" spc="300" normalizeH="0" baseline="0" dirty="0">
                <a:ln w="0"/>
                <a:solidFill>
                  <a:srgbClr val="FFFFFF"/>
                </a:solidFill>
                <a:effectLst/>
                <a:uLnTx/>
                <a:uFillTx/>
                <a:latin typeface="TIM Sans" pitchFamily="2" charset="77"/>
              </a:defRPr>
            </a:lvl1pPr>
          </a:lstStyle>
          <a:p>
            <a:pPr marL="0" marR="0" lvl="0" indent="0" algn="ctr" fontAlgn="auto">
              <a:lnSpc>
                <a:spcPct val="100000"/>
              </a:lnSpc>
              <a:spcBef>
                <a:spcPts val="0"/>
              </a:spcBef>
              <a:spcAft>
                <a:spcPts val="0"/>
              </a:spcAft>
              <a:buClrTx/>
              <a:buSzTx/>
              <a:buFontTx/>
              <a:buNone/>
              <a:tabLst/>
            </a:pPr>
            <a:r>
              <a:rPr lang="it-IT" err="1"/>
              <a:t>Lorem</a:t>
            </a:r>
            <a:r>
              <a:rPr lang="it-IT"/>
              <a:t> </a:t>
            </a:r>
            <a:r>
              <a:rPr lang="it-IT" err="1"/>
              <a:t>ipsum</a:t>
            </a:r>
            <a:endParaRPr lang="it-IT"/>
          </a:p>
        </p:txBody>
      </p:sp>
      <p:sp>
        <p:nvSpPr>
          <p:cNvPr id="28" name="Segnaposto testo 74">
            <a:extLst>
              <a:ext uri="{FF2B5EF4-FFF2-40B4-BE49-F238E27FC236}">
                <a16:creationId xmlns:a16="http://schemas.microsoft.com/office/drawing/2014/main" id="{7B3DEE5C-508C-6D92-0FDF-34347B7EC876}"/>
              </a:ext>
            </a:extLst>
          </p:cNvPr>
          <p:cNvSpPr>
            <a:spLocks noGrp="1"/>
          </p:cNvSpPr>
          <p:nvPr>
            <p:ph type="body" sz="quarter" idx="29" hasCustomPrompt="1"/>
          </p:nvPr>
        </p:nvSpPr>
        <p:spPr>
          <a:xfrm rot="5400000">
            <a:off x="4064240" y="3490432"/>
            <a:ext cx="1722438" cy="561975"/>
          </a:xfrm>
          <a:prstGeom prst="rect">
            <a:avLst/>
          </a:prstGeom>
          <a:noFill/>
        </p:spPr>
        <p:txBody>
          <a:bodyPr spcFirstLastPara="1" wrap="none" lIns="91440" tIns="45720" rIns="91440" bIns="45720" numCol="1">
            <a:prstTxWarp prst="textArchUp">
              <a:avLst>
                <a:gd name="adj" fmla="val 11403933"/>
              </a:avLst>
            </a:prstTxWarp>
            <a:spAutoFit/>
          </a:bodyPr>
          <a:lstStyle>
            <a:lvl1pPr algn="ctr">
              <a:defRPr kumimoji="0" lang="it-IT" sz="1800" b="0" i="0" u="none" strike="noStrike" cap="none" spc="300" normalizeH="0" baseline="0" dirty="0">
                <a:ln w="0"/>
                <a:solidFill>
                  <a:srgbClr val="FFFFFF"/>
                </a:solidFill>
                <a:effectLst/>
                <a:uLnTx/>
                <a:uFillTx/>
                <a:latin typeface="TIM Sans" pitchFamily="2" charset="77"/>
              </a:defRPr>
            </a:lvl1pPr>
          </a:lstStyle>
          <a:p>
            <a:pPr marL="0" marR="0" lvl="0" indent="0" algn="ctr" fontAlgn="auto">
              <a:lnSpc>
                <a:spcPct val="100000"/>
              </a:lnSpc>
              <a:spcBef>
                <a:spcPts val="0"/>
              </a:spcBef>
              <a:spcAft>
                <a:spcPts val="0"/>
              </a:spcAft>
              <a:buClrTx/>
              <a:buSzTx/>
              <a:buFontTx/>
              <a:buNone/>
              <a:tabLst/>
            </a:pPr>
            <a:r>
              <a:rPr lang="it-IT" err="1"/>
              <a:t>Lorem</a:t>
            </a:r>
            <a:r>
              <a:rPr lang="it-IT"/>
              <a:t> </a:t>
            </a:r>
            <a:r>
              <a:rPr lang="it-IT" err="1"/>
              <a:t>ipsum</a:t>
            </a:r>
            <a:endParaRPr lang="it-IT"/>
          </a:p>
        </p:txBody>
      </p:sp>
      <p:sp>
        <p:nvSpPr>
          <p:cNvPr id="29" name="Segnaposto testo 74">
            <a:extLst>
              <a:ext uri="{FF2B5EF4-FFF2-40B4-BE49-F238E27FC236}">
                <a16:creationId xmlns:a16="http://schemas.microsoft.com/office/drawing/2014/main" id="{6E9C742C-E975-0C07-908F-81F473DCD6DA}"/>
              </a:ext>
            </a:extLst>
          </p:cNvPr>
          <p:cNvSpPr>
            <a:spLocks noGrp="1"/>
          </p:cNvSpPr>
          <p:nvPr>
            <p:ph type="body" sz="quarter" idx="30" hasCustomPrompt="1"/>
          </p:nvPr>
        </p:nvSpPr>
        <p:spPr>
          <a:xfrm rot="-5400000">
            <a:off x="592995" y="3490432"/>
            <a:ext cx="1722438" cy="561975"/>
          </a:xfrm>
          <a:prstGeom prst="rect">
            <a:avLst/>
          </a:prstGeom>
          <a:noFill/>
        </p:spPr>
        <p:txBody>
          <a:bodyPr spcFirstLastPara="1" wrap="none" lIns="91440" tIns="45720" rIns="91440" bIns="45720" numCol="1">
            <a:prstTxWarp prst="textArchUp">
              <a:avLst>
                <a:gd name="adj" fmla="val 11403933"/>
              </a:avLst>
            </a:prstTxWarp>
            <a:spAutoFit/>
          </a:bodyPr>
          <a:lstStyle>
            <a:lvl1pPr algn="ctr">
              <a:defRPr kumimoji="0" lang="it-IT" sz="1800" b="0" i="0" u="none" strike="noStrike" cap="none" spc="300" normalizeH="0" baseline="0" dirty="0">
                <a:ln w="0"/>
                <a:solidFill>
                  <a:srgbClr val="FFFFFF"/>
                </a:solidFill>
                <a:effectLst/>
                <a:uLnTx/>
                <a:uFillTx/>
                <a:latin typeface="TIM Sans" pitchFamily="2" charset="77"/>
              </a:defRPr>
            </a:lvl1pPr>
          </a:lstStyle>
          <a:p>
            <a:pPr marL="0" marR="0" lvl="0" indent="0" algn="ctr" fontAlgn="auto">
              <a:lnSpc>
                <a:spcPct val="100000"/>
              </a:lnSpc>
              <a:spcBef>
                <a:spcPts val="0"/>
              </a:spcBef>
              <a:spcAft>
                <a:spcPts val="0"/>
              </a:spcAft>
              <a:buClrTx/>
              <a:buSzTx/>
              <a:buFontTx/>
              <a:buNone/>
              <a:tabLst/>
            </a:pPr>
            <a:r>
              <a:rPr lang="it-IT" err="1"/>
              <a:t>Lorem</a:t>
            </a:r>
            <a:r>
              <a:rPr lang="it-IT"/>
              <a:t> </a:t>
            </a:r>
            <a:r>
              <a:rPr lang="it-IT" err="1"/>
              <a:t>ipsum</a:t>
            </a:r>
            <a:endParaRPr lang="it-IT"/>
          </a:p>
        </p:txBody>
      </p:sp>
      <p:sp>
        <p:nvSpPr>
          <p:cNvPr id="30" name="Segnaposto testo 74">
            <a:extLst>
              <a:ext uri="{FF2B5EF4-FFF2-40B4-BE49-F238E27FC236}">
                <a16:creationId xmlns:a16="http://schemas.microsoft.com/office/drawing/2014/main" id="{C662425F-32C6-4977-36C6-E85BA2F2A9F6}"/>
              </a:ext>
            </a:extLst>
          </p:cNvPr>
          <p:cNvSpPr>
            <a:spLocks noGrp="1"/>
          </p:cNvSpPr>
          <p:nvPr>
            <p:ph type="body" sz="quarter" idx="31" hasCustomPrompt="1"/>
          </p:nvPr>
        </p:nvSpPr>
        <p:spPr>
          <a:xfrm rot="10800000">
            <a:off x="2371851" y="5208006"/>
            <a:ext cx="1722438" cy="561975"/>
          </a:xfrm>
          <a:prstGeom prst="rect">
            <a:avLst/>
          </a:prstGeom>
          <a:noFill/>
        </p:spPr>
        <p:txBody>
          <a:bodyPr spcFirstLastPara="1" wrap="none" lIns="91440" tIns="45720" rIns="91440" bIns="45720" numCol="1">
            <a:prstTxWarp prst="textArchUp">
              <a:avLst>
                <a:gd name="adj" fmla="val 11403933"/>
              </a:avLst>
            </a:prstTxWarp>
            <a:spAutoFit/>
          </a:bodyPr>
          <a:lstStyle>
            <a:lvl1pPr algn="ctr">
              <a:defRPr kumimoji="0" lang="it-IT" sz="1800" b="0" i="0" u="none" strike="noStrike" cap="none" spc="300" normalizeH="0" baseline="0" dirty="0">
                <a:ln w="0"/>
                <a:solidFill>
                  <a:srgbClr val="FFFFFF"/>
                </a:solidFill>
                <a:effectLst/>
                <a:uLnTx/>
                <a:uFillTx/>
                <a:latin typeface="TIM Sans" pitchFamily="2" charset="77"/>
              </a:defRPr>
            </a:lvl1pPr>
          </a:lstStyle>
          <a:p>
            <a:pPr marL="0" marR="0" lvl="0" indent="0" algn="ctr" fontAlgn="auto">
              <a:lnSpc>
                <a:spcPct val="100000"/>
              </a:lnSpc>
              <a:spcBef>
                <a:spcPts val="0"/>
              </a:spcBef>
              <a:spcAft>
                <a:spcPts val="0"/>
              </a:spcAft>
              <a:buClrTx/>
              <a:buSzTx/>
              <a:buFontTx/>
              <a:buNone/>
              <a:tabLst/>
            </a:pPr>
            <a:r>
              <a:rPr lang="it-IT" err="1"/>
              <a:t>Lorem</a:t>
            </a:r>
            <a:r>
              <a:rPr lang="it-IT"/>
              <a:t> </a:t>
            </a:r>
            <a:r>
              <a:rPr lang="it-IT" err="1"/>
              <a:t>ipsum</a:t>
            </a:r>
            <a:endParaRPr lang="it-IT"/>
          </a:p>
        </p:txBody>
      </p:sp>
      <p:sp>
        <p:nvSpPr>
          <p:cNvPr id="31" name="Segnaposto testo 2">
            <a:extLst>
              <a:ext uri="{FF2B5EF4-FFF2-40B4-BE49-F238E27FC236}">
                <a16:creationId xmlns:a16="http://schemas.microsoft.com/office/drawing/2014/main" id="{9F99ECB3-D4FA-6654-DE65-E2DD2996EB41}"/>
              </a:ext>
            </a:extLst>
          </p:cNvPr>
          <p:cNvSpPr>
            <a:spLocks noGrp="1"/>
          </p:cNvSpPr>
          <p:nvPr>
            <p:ph type="body" sz="quarter" idx="32" hasCustomPrompt="1"/>
          </p:nvPr>
        </p:nvSpPr>
        <p:spPr>
          <a:xfrm>
            <a:off x="2140292" y="2213409"/>
            <a:ext cx="2108324" cy="414337"/>
          </a:xfrm>
          <a:prstGeom prst="rect">
            <a:avLst/>
          </a:prstGeom>
        </p:spPr>
        <p:txBody>
          <a:bodyPr/>
          <a:lstStyle>
            <a:lvl1pPr marL="0" indent="0" algn="ctr">
              <a:buNone/>
              <a:defRPr sz="1800">
                <a:latin typeface="TIM Sans" pitchFamily="2" charset="77"/>
              </a:defRPr>
            </a:lvl1pPr>
          </a:lstStyle>
          <a:p>
            <a:pPr lvl="0"/>
            <a:r>
              <a:rPr lang="it-IT" err="1"/>
              <a:t>Lorem</a:t>
            </a:r>
            <a:r>
              <a:rPr lang="it-IT"/>
              <a:t> </a:t>
            </a:r>
            <a:r>
              <a:rPr lang="it-IT" err="1"/>
              <a:t>ipsum</a:t>
            </a:r>
            <a:endParaRPr lang="it-IT"/>
          </a:p>
        </p:txBody>
      </p:sp>
      <p:sp>
        <p:nvSpPr>
          <p:cNvPr id="33" name="Segnaposto testo 2">
            <a:extLst>
              <a:ext uri="{FF2B5EF4-FFF2-40B4-BE49-F238E27FC236}">
                <a16:creationId xmlns:a16="http://schemas.microsoft.com/office/drawing/2014/main" id="{5C8C2A10-E4D8-39DD-2DA0-3388A13A1607}"/>
              </a:ext>
            </a:extLst>
          </p:cNvPr>
          <p:cNvSpPr>
            <a:spLocks noGrp="1"/>
          </p:cNvSpPr>
          <p:nvPr>
            <p:ph type="body" sz="quarter" idx="33" hasCustomPrompt="1"/>
          </p:nvPr>
        </p:nvSpPr>
        <p:spPr>
          <a:xfrm>
            <a:off x="2135674" y="2660464"/>
            <a:ext cx="2113192" cy="414337"/>
          </a:xfrm>
          <a:prstGeom prst="rect">
            <a:avLst/>
          </a:prstGeom>
        </p:spPr>
        <p:txBody>
          <a:bodyPr anchor="ctr"/>
          <a:lstStyle>
            <a:lvl1pPr marL="0" indent="0" algn="ctr">
              <a:lnSpc>
                <a:spcPts val="1600"/>
              </a:lnSpc>
              <a:spcBef>
                <a:spcPts val="0"/>
              </a:spcBef>
              <a:buNone/>
              <a:defRPr sz="1200" b="0" i="0">
                <a:latin typeface="TIM Sans Thin" pitchFamily="2" charset="77"/>
              </a:defRPr>
            </a:lvl1pPr>
          </a:lstStyle>
          <a:p>
            <a:pPr lvl="0"/>
            <a:r>
              <a:rPr lang="it-IT" err="1"/>
              <a:t>Lorem</a:t>
            </a:r>
            <a:r>
              <a:rPr lang="it-IT"/>
              <a:t> </a:t>
            </a:r>
            <a:r>
              <a:rPr lang="it-IT" err="1"/>
              <a:t>ipsum</a:t>
            </a:r>
            <a:r>
              <a:rPr lang="it-IT"/>
              <a:t> dolor </a:t>
            </a:r>
            <a:br>
              <a:rPr lang="it-IT"/>
            </a:br>
            <a:r>
              <a:rPr lang="it-IT" err="1"/>
              <a:t>sit</a:t>
            </a:r>
            <a:r>
              <a:rPr lang="it-IT"/>
              <a:t> </a:t>
            </a:r>
            <a:r>
              <a:rPr lang="it-IT" err="1"/>
              <a:t>amet</a:t>
            </a:r>
            <a:endParaRPr lang="it-IT"/>
          </a:p>
        </p:txBody>
      </p:sp>
      <p:sp>
        <p:nvSpPr>
          <p:cNvPr id="38" name="Segnaposto testo 2">
            <a:extLst>
              <a:ext uri="{FF2B5EF4-FFF2-40B4-BE49-F238E27FC236}">
                <a16:creationId xmlns:a16="http://schemas.microsoft.com/office/drawing/2014/main" id="{89705A80-DAF1-F3D2-2E95-D97B32E802E9}"/>
              </a:ext>
            </a:extLst>
          </p:cNvPr>
          <p:cNvSpPr>
            <a:spLocks noGrp="1"/>
          </p:cNvSpPr>
          <p:nvPr>
            <p:ph type="body" sz="quarter" idx="34" hasCustomPrompt="1"/>
          </p:nvPr>
        </p:nvSpPr>
        <p:spPr>
          <a:xfrm>
            <a:off x="2140292" y="3196561"/>
            <a:ext cx="2108324" cy="414337"/>
          </a:xfrm>
          <a:prstGeom prst="rect">
            <a:avLst/>
          </a:prstGeom>
        </p:spPr>
        <p:txBody>
          <a:bodyPr/>
          <a:lstStyle>
            <a:lvl1pPr marL="0" indent="0" algn="ctr">
              <a:buNone/>
              <a:defRPr sz="1800">
                <a:latin typeface="TIM Sans" pitchFamily="2" charset="77"/>
              </a:defRPr>
            </a:lvl1pPr>
          </a:lstStyle>
          <a:p>
            <a:pPr lvl="0"/>
            <a:r>
              <a:rPr lang="it-IT" err="1"/>
              <a:t>Lorem</a:t>
            </a:r>
            <a:r>
              <a:rPr lang="it-IT"/>
              <a:t> </a:t>
            </a:r>
            <a:r>
              <a:rPr lang="it-IT" err="1"/>
              <a:t>ipsum</a:t>
            </a:r>
            <a:endParaRPr lang="it-IT"/>
          </a:p>
        </p:txBody>
      </p:sp>
      <p:sp>
        <p:nvSpPr>
          <p:cNvPr id="39" name="Segnaposto testo 2">
            <a:extLst>
              <a:ext uri="{FF2B5EF4-FFF2-40B4-BE49-F238E27FC236}">
                <a16:creationId xmlns:a16="http://schemas.microsoft.com/office/drawing/2014/main" id="{5B5A47A0-AF40-9EE6-75BB-EE1AE9F2187F}"/>
              </a:ext>
            </a:extLst>
          </p:cNvPr>
          <p:cNvSpPr>
            <a:spLocks noGrp="1"/>
          </p:cNvSpPr>
          <p:nvPr>
            <p:ph type="body" sz="quarter" idx="35" hasCustomPrompt="1"/>
          </p:nvPr>
        </p:nvSpPr>
        <p:spPr>
          <a:xfrm>
            <a:off x="2135674" y="3643616"/>
            <a:ext cx="2113192" cy="414337"/>
          </a:xfrm>
          <a:prstGeom prst="rect">
            <a:avLst/>
          </a:prstGeom>
        </p:spPr>
        <p:txBody>
          <a:bodyPr anchor="ctr"/>
          <a:lstStyle>
            <a:lvl1pPr marL="0" indent="0" algn="ctr">
              <a:lnSpc>
                <a:spcPts val="1600"/>
              </a:lnSpc>
              <a:spcBef>
                <a:spcPts val="0"/>
              </a:spcBef>
              <a:buNone/>
              <a:defRPr sz="1200" b="0" i="0">
                <a:latin typeface="TIM Sans Thin" pitchFamily="2" charset="77"/>
              </a:defRPr>
            </a:lvl1pPr>
          </a:lstStyle>
          <a:p>
            <a:pPr lvl="0"/>
            <a:r>
              <a:rPr lang="it-IT" err="1"/>
              <a:t>Lorem</a:t>
            </a:r>
            <a:r>
              <a:rPr lang="it-IT"/>
              <a:t> </a:t>
            </a:r>
            <a:r>
              <a:rPr lang="it-IT" err="1"/>
              <a:t>ipsum</a:t>
            </a:r>
            <a:r>
              <a:rPr lang="it-IT"/>
              <a:t> dolor </a:t>
            </a:r>
            <a:br>
              <a:rPr lang="it-IT"/>
            </a:br>
            <a:r>
              <a:rPr lang="it-IT" err="1"/>
              <a:t>sit</a:t>
            </a:r>
            <a:r>
              <a:rPr lang="it-IT"/>
              <a:t> </a:t>
            </a:r>
            <a:r>
              <a:rPr lang="it-IT" err="1"/>
              <a:t>amet</a:t>
            </a:r>
            <a:endParaRPr lang="it-IT"/>
          </a:p>
        </p:txBody>
      </p:sp>
      <p:sp>
        <p:nvSpPr>
          <p:cNvPr id="40" name="Segnaposto testo 2">
            <a:extLst>
              <a:ext uri="{FF2B5EF4-FFF2-40B4-BE49-F238E27FC236}">
                <a16:creationId xmlns:a16="http://schemas.microsoft.com/office/drawing/2014/main" id="{F01DCFF2-2289-2440-C55A-3DECA090ACA7}"/>
              </a:ext>
            </a:extLst>
          </p:cNvPr>
          <p:cNvSpPr>
            <a:spLocks noGrp="1"/>
          </p:cNvSpPr>
          <p:nvPr>
            <p:ph type="body" sz="quarter" idx="36" hasCustomPrompt="1"/>
          </p:nvPr>
        </p:nvSpPr>
        <p:spPr>
          <a:xfrm>
            <a:off x="2140292" y="4200338"/>
            <a:ext cx="2108324" cy="414337"/>
          </a:xfrm>
          <a:prstGeom prst="rect">
            <a:avLst/>
          </a:prstGeom>
        </p:spPr>
        <p:txBody>
          <a:bodyPr/>
          <a:lstStyle>
            <a:lvl1pPr marL="0" indent="0" algn="ctr">
              <a:buNone/>
              <a:defRPr sz="1800">
                <a:latin typeface="TIM Sans" pitchFamily="2" charset="77"/>
              </a:defRPr>
            </a:lvl1pPr>
          </a:lstStyle>
          <a:p>
            <a:pPr lvl="0"/>
            <a:r>
              <a:rPr lang="it-IT" err="1"/>
              <a:t>Lorem</a:t>
            </a:r>
            <a:r>
              <a:rPr lang="it-IT"/>
              <a:t> </a:t>
            </a:r>
            <a:r>
              <a:rPr lang="it-IT" err="1"/>
              <a:t>ipsum</a:t>
            </a:r>
            <a:endParaRPr lang="it-IT"/>
          </a:p>
        </p:txBody>
      </p:sp>
      <p:sp>
        <p:nvSpPr>
          <p:cNvPr id="43" name="Segnaposto testo 2">
            <a:extLst>
              <a:ext uri="{FF2B5EF4-FFF2-40B4-BE49-F238E27FC236}">
                <a16:creationId xmlns:a16="http://schemas.microsoft.com/office/drawing/2014/main" id="{AE394D3E-7473-C408-E1C6-380639525F76}"/>
              </a:ext>
            </a:extLst>
          </p:cNvPr>
          <p:cNvSpPr>
            <a:spLocks noGrp="1"/>
          </p:cNvSpPr>
          <p:nvPr>
            <p:ph type="body" sz="quarter" idx="37" hasCustomPrompt="1"/>
          </p:nvPr>
        </p:nvSpPr>
        <p:spPr>
          <a:xfrm>
            <a:off x="2135674" y="4647393"/>
            <a:ext cx="2113192" cy="414337"/>
          </a:xfrm>
          <a:prstGeom prst="rect">
            <a:avLst/>
          </a:prstGeom>
        </p:spPr>
        <p:txBody>
          <a:bodyPr anchor="ctr"/>
          <a:lstStyle>
            <a:lvl1pPr marL="0" indent="0" algn="ctr">
              <a:lnSpc>
                <a:spcPts val="1600"/>
              </a:lnSpc>
              <a:spcBef>
                <a:spcPts val="0"/>
              </a:spcBef>
              <a:buNone/>
              <a:defRPr sz="1200" b="0" i="0">
                <a:latin typeface="TIM Sans Thin" pitchFamily="2" charset="77"/>
              </a:defRPr>
            </a:lvl1pPr>
          </a:lstStyle>
          <a:p>
            <a:pPr lvl="0"/>
            <a:r>
              <a:rPr lang="it-IT" err="1"/>
              <a:t>Lorem</a:t>
            </a:r>
            <a:r>
              <a:rPr lang="it-IT"/>
              <a:t> </a:t>
            </a:r>
            <a:r>
              <a:rPr lang="it-IT" err="1"/>
              <a:t>ipsum</a:t>
            </a:r>
            <a:r>
              <a:rPr lang="it-IT"/>
              <a:t> dolor </a:t>
            </a:r>
            <a:br>
              <a:rPr lang="it-IT"/>
            </a:br>
            <a:r>
              <a:rPr lang="it-IT" err="1"/>
              <a:t>sit</a:t>
            </a:r>
            <a:r>
              <a:rPr lang="it-IT"/>
              <a:t> </a:t>
            </a:r>
            <a:r>
              <a:rPr lang="it-IT" err="1"/>
              <a:t>amet</a:t>
            </a:r>
            <a:endParaRPr lang="it-IT"/>
          </a:p>
        </p:txBody>
      </p:sp>
      <p:sp>
        <p:nvSpPr>
          <p:cNvPr id="44" name="Segnaposto testo 11">
            <a:extLst>
              <a:ext uri="{FF2B5EF4-FFF2-40B4-BE49-F238E27FC236}">
                <a16:creationId xmlns:a16="http://schemas.microsoft.com/office/drawing/2014/main" id="{C61E3D3A-286E-A95B-FEB7-915F92F3F459}"/>
              </a:ext>
            </a:extLst>
          </p:cNvPr>
          <p:cNvSpPr>
            <a:spLocks noGrp="1"/>
          </p:cNvSpPr>
          <p:nvPr>
            <p:ph type="body" sz="quarter" idx="38" hasCustomPrompt="1"/>
          </p:nvPr>
        </p:nvSpPr>
        <p:spPr>
          <a:xfrm>
            <a:off x="7133274" y="2100696"/>
            <a:ext cx="3689350" cy="679450"/>
          </a:xfrm>
          <a:prstGeom prst="rect">
            <a:avLst/>
          </a:prstGeom>
        </p:spPr>
        <p:txBody>
          <a:bodyPr tIns="0" bIns="0"/>
          <a:lstStyle>
            <a:lvl1pPr marL="0" indent="0">
              <a:lnSpc>
                <a:spcPts val="1600"/>
              </a:lnSpc>
              <a:spcBef>
                <a:spcPts val="0"/>
              </a:spcBef>
              <a:buNone/>
              <a:defRPr sz="1200" b="0" i="0">
                <a:latin typeface="TIM Sans Light" pitchFamily="2" charset="77"/>
              </a:defRPr>
            </a:lvl1pPr>
            <a:lvl2pPr>
              <a:defRPr sz="1200" b="0" i="0">
                <a:latin typeface="TIM Sans Thin" pitchFamily="2" charset="77"/>
              </a:defRPr>
            </a:lvl2pPr>
            <a:lvl3pPr>
              <a:defRPr sz="1200" b="0" i="0">
                <a:latin typeface="TIM Sans Thin" pitchFamily="2" charset="77"/>
              </a:defRPr>
            </a:lvl3pPr>
            <a:lvl4pPr>
              <a:defRPr sz="1200" b="0" i="0">
                <a:latin typeface="TIM Sans Thin" pitchFamily="2" charset="77"/>
              </a:defRPr>
            </a:lvl4pPr>
            <a:lvl5pPr>
              <a:defRPr sz="1200" b="0" i="0">
                <a:latin typeface="TIM Sans Thin" pitchFamily="2" charset="77"/>
              </a:defRPr>
            </a:lvl5pPr>
          </a:lstStyle>
          <a:p>
            <a:pPr lvl="0"/>
            <a:r>
              <a:rPr lang="it-IT"/>
              <a:t>Testo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testo</a:t>
            </a:r>
          </a:p>
        </p:txBody>
      </p:sp>
      <p:sp>
        <p:nvSpPr>
          <p:cNvPr id="46" name="Segnaposto testo 11">
            <a:extLst>
              <a:ext uri="{FF2B5EF4-FFF2-40B4-BE49-F238E27FC236}">
                <a16:creationId xmlns:a16="http://schemas.microsoft.com/office/drawing/2014/main" id="{869D9CA7-2D6A-770B-E4EA-B704EF512775}"/>
              </a:ext>
            </a:extLst>
          </p:cNvPr>
          <p:cNvSpPr>
            <a:spLocks noGrp="1"/>
          </p:cNvSpPr>
          <p:nvPr>
            <p:ph type="body" sz="quarter" idx="40" hasCustomPrompt="1"/>
          </p:nvPr>
        </p:nvSpPr>
        <p:spPr>
          <a:xfrm>
            <a:off x="7133274" y="3604376"/>
            <a:ext cx="3689350" cy="679450"/>
          </a:xfrm>
          <a:prstGeom prst="rect">
            <a:avLst/>
          </a:prstGeom>
        </p:spPr>
        <p:txBody>
          <a:bodyPr tIns="0" bIns="0"/>
          <a:lstStyle>
            <a:lvl1pPr marL="0" indent="0">
              <a:lnSpc>
                <a:spcPts val="1600"/>
              </a:lnSpc>
              <a:spcBef>
                <a:spcPts val="0"/>
              </a:spcBef>
              <a:buNone/>
              <a:defRPr sz="1200" b="0" i="0">
                <a:latin typeface="TIM Sans Light" pitchFamily="2" charset="77"/>
              </a:defRPr>
            </a:lvl1pPr>
            <a:lvl2pPr>
              <a:defRPr sz="1200" b="0" i="0">
                <a:latin typeface="TIM Sans Thin" pitchFamily="2" charset="77"/>
              </a:defRPr>
            </a:lvl2pPr>
            <a:lvl3pPr>
              <a:defRPr sz="1200" b="0" i="0">
                <a:latin typeface="TIM Sans Thin" pitchFamily="2" charset="77"/>
              </a:defRPr>
            </a:lvl3pPr>
            <a:lvl4pPr>
              <a:defRPr sz="1200" b="0" i="0">
                <a:latin typeface="TIM Sans Thin" pitchFamily="2" charset="77"/>
              </a:defRPr>
            </a:lvl4pPr>
            <a:lvl5pPr>
              <a:defRPr sz="1200" b="0" i="0">
                <a:latin typeface="TIM Sans Thin" pitchFamily="2" charset="77"/>
              </a:defRPr>
            </a:lvl5pPr>
          </a:lstStyle>
          <a:p>
            <a:pPr lvl="0"/>
            <a:r>
              <a:rPr lang="it-IT"/>
              <a:t>Testo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testo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it-IT"/>
          </a:p>
        </p:txBody>
      </p:sp>
      <p:sp>
        <p:nvSpPr>
          <p:cNvPr id="48" name="Segnaposto testo 11">
            <a:extLst>
              <a:ext uri="{FF2B5EF4-FFF2-40B4-BE49-F238E27FC236}">
                <a16:creationId xmlns:a16="http://schemas.microsoft.com/office/drawing/2014/main" id="{1FE879BF-22DC-88D6-F5C4-4B14D08F2F14}"/>
              </a:ext>
            </a:extLst>
          </p:cNvPr>
          <p:cNvSpPr>
            <a:spLocks noGrp="1"/>
          </p:cNvSpPr>
          <p:nvPr>
            <p:ph type="body" sz="quarter" idx="42" hasCustomPrompt="1"/>
          </p:nvPr>
        </p:nvSpPr>
        <p:spPr>
          <a:xfrm>
            <a:off x="7133274" y="5179176"/>
            <a:ext cx="3689350" cy="679450"/>
          </a:xfrm>
          <a:prstGeom prst="rect">
            <a:avLst/>
          </a:prstGeom>
        </p:spPr>
        <p:txBody>
          <a:bodyPr tIns="0" bIns="0"/>
          <a:lstStyle>
            <a:lvl1pPr marL="0" indent="0">
              <a:lnSpc>
                <a:spcPts val="1600"/>
              </a:lnSpc>
              <a:spcBef>
                <a:spcPts val="0"/>
              </a:spcBef>
              <a:buNone/>
              <a:defRPr sz="1200" b="0" i="0">
                <a:latin typeface="TIM Sans Light" pitchFamily="2" charset="77"/>
              </a:defRPr>
            </a:lvl1pPr>
            <a:lvl2pPr>
              <a:defRPr sz="1200" b="0" i="0">
                <a:latin typeface="TIM Sans Thin" pitchFamily="2" charset="77"/>
              </a:defRPr>
            </a:lvl2pPr>
            <a:lvl3pPr>
              <a:defRPr sz="1200" b="0" i="0">
                <a:latin typeface="TIM Sans Thin" pitchFamily="2" charset="77"/>
              </a:defRPr>
            </a:lvl3pPr>
            <a:lvl4pPr>
              <a:defRPr sz="1200" b="0" i="0">
                <a:latin typeface="TIM Sans Thin" pitchFamily="2" charset="77"/>
              </a:defRPr>
            </a:lvl4pPr>
            <a:lvl5pPr>
              <a:defRPr sz="1200" b="0" i="0">
                <a:latin typeface="TIM Sans Thin" pitchFamily="2" charset="77"/>
              </a:defRPr>
            </a:lvl5pPr>
          </a:lstStyle>
          <a:p>
            <a:pPr lvl="0"/>
            <a:r>
              <a:rPr lang="it-IT"/>
              <a:t>Testo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testo</a:t>
            </a:r>
          </a:p>
        </p:txBody>
      </p:sp>
      <p:sp>
        <p:nvSpPr>
          <p:cNvPr id="3" name="Segnaposto testo 16">
            <a:extLst>
              <a:ext uri="{FF2B5EF4-FFF2-40B4-BE49-F238E27FC236}">
                <a16:creationId xmlns:a16="http://schemas.microsoft.com/office/drawing/2014/main" id="{5AC0ED39-019D-D2D9-06DF-57521916234A}"/>
              </a:ext>
            </a:extLst>
          </p:cNvPr>
          <p:cNvSpPr>
            <a:spLocks noGrp="1"/>
          </p:cNvSpPr>
          <p:nvPr>
            <p:ph type="body" sz="quarter" idx="16" hasCustomPrompt="1"/>
          </p:nvPr>
        </p:nvSpPr>
        <p:spPr>
          <a:xfrm>
            <a:off x="7114224" y="1586929"/>
            <a:ext cx="3698238" cy="353167"/>
          </a:xfrm>
          <a:prstGeom prst="roundRect">
            <a:avLst/>
          </a:prstGeom>
          <a:gradFill>
            <a:gsLst>
              <a:gs pos="0">
                <a:srgbClr val="25A8FC"/>
              </a:gs>
              <a:gs pos="50000">
                <a:schemeClr val="tx2"/>
              </a:gs>
              <a:gs pos="100000">
                <a:schemeClr val="accent2"/>
              </a:gs>
            </a:gsLst>
            <a:lin ang="2700000" scaled="0"/>
          </a:gradFill>
        </p:spPr>
        <p:txBody>
          <a:bodyPr lIns="0" tIns="0" rIns="0" bIns="0" anchor="ctr"/>
          <a:lstStyle>
            <a:lvl1pPr marL="0" indent="0" algn="ctr">
              <a:lnSpc>
                <a:spcPts val="1600"/>
              </a:lnSpc>
              <a:buNone/>
              <a:defRPr sz="1400" b="0"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7" name="Segnaposto testo 16">
            <a:extLst>
              <a:ext uri="{FF2B5EF4-FFF2-40B4-BE49-F238E27FC236}">
                <a16:creationId xmlns:a16="http://schemas.microsoft.com/office/drawing/2014/main" id="{BDC8891B-A3E4-94BE-1C82-E819145DC807}"/>
              </a:ext>
            </a:extLst>
          </p:cNvPr>
          <p:cNvSpPr>
            <a:spLocks noGrp="1"/>
          </p:cNvSpPr>
          <p:nvPr>
            <p:ph type="body" sz="quarter" idx="44" hasCustomPrompt="1"/>
          </p:nvPr>
        </p:nvSpPr>
        <p:spPr>
          <a:xfrm>
            <a:off x="7114224" y="3103212"/>
            <a:ext cx="3698238" cy="353167"/>
          </a:xfrm>
          <a:prstGeom prst="roundRect">
            <a:avLst/>
          </a:prstGeom>
          <a:gradFill>
            <a:gsLst>
              <a:gs pos="0">
                <a:srgbClr val="25A8FC"/>
              </a:gs>
              <a:gs pos="50000">
                <a:schemeClr val="tx2"/>
              </a:gs>
              <a:gs pos="100000">
                <a:schemeClr val="accent2"/>
              </a:gs>
            </a:gsLst>
            <a:lin ang="2700000" scaled="0"/>
          </a:gradFill>
        </p:spPr>
        <p:txBody>
          <a:bodyPr lIns="0" tIns="0" rIns="0" bIns="0" anchor="ctr"/>
          <a:lstStyle>
            <a:lvl1pPr marL="0" indent="0" algn="ctr">
              <a:lnSpc>
                <a:spcPts val="1600"/>
              </a:lnSpc>
              <a:buNone/>
              <a:defRPr sz="1400" b="0"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8" name="Segnaposto testo 16">
            <a:extLst>
              <a:ext uri="{FF2B5EF4-FFF2-40B4-BE49-F238E27FC236}">
                <a16:creationId xmlns:a16="http://schemas.microsoft.com/office/drawing/2014/main" id="{FC629090-F7BC-FF8B-B78E-3BAF0ACC89D2}"/>
              </a:ext>
            </a:extLst>
          </p:cNvPr>
          <p:cNvSpPr>
            <a:spLocks noGrp="1"/>
          </p:cNvSpPr>
          <p:nvPr>
            <p:ph type="body" sz="quarter" idx="45" hasCustomPrompt="1"/>
          </p:nvPr>
        </p:nvSpPr>
        <p:spPr>
          <a:xfrm>
            <a:off x="7114224" y="4700519"/>
            <a:ext cx="3698238" cy="353167"/>
          </a:xfrm>
          <a:prstGeom prst="roundRect">
            <a:avLst/>
          </a:prstGeom>
          <a:gradFill>
            <a:gsLst>
              <a:gs pos="0">
                <a:srgbClr val="25A8FC"/>
              </a:gs>
              <a:gs pos="50000">
                <a:schemeClr val="tx2"/>
              </a:gs>
              <a:gs pos="100000">
                <a:schemeClr val="accent2"/>
              </a:gs>
            </a:gsLst>
            <a:lin ang="2700000" scaled="0"/>
          </a:gradFill>
        </p:spPr>
        <p:txBody>
          <a:bodyPr lIns="0" tIns="0" rIns="0" bIns="0" anchor="ctr"/>
          <a:lstStyle>
            <a:lvl1pPr marL="0" indent="0" algn="ctr">
              <a:lnSpc>
                <a:spcPts val="1600"/>
              </a:lnSpc>
              <a:buNone/>
              <a:defRPr sz="1400" b="0"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Tree>
    <p:extLst>
      <p:ext uri="{BB962C8B-B14F-4D97-AF65-F5344CB8AC3E}">
        <p14:creationId xmlns:p14="http://schemas.microsoft.com/office/powerpoint/2010/main" val="3151401701"/>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Intrena - Fasi + Box">
    <p:spTree>
      <p:nvGrpSpPr>
        <p:cNvPr id="1" name=""/>
        <p:cNvGrpSpPr/>
        <p:nvPr/>
      </p:nvGrpSpPr>
      <p:grpSpPr>
        <a:xfrm>
          <a:off x="0" y="0"/>
          <a:ext cx="0" cy="0"/>
          <a:chOff x="0" y="0"/>
          <a:chExt cx="0" cy="0"/>
        </a:xfrm>
      </p:grpSpPr>
      <p:sp>
        <p:nvSpPr>
          <p:cNvPr id="17" name="Rettangolo 16">
            <a:extLst>
              <a:ext uri="{FF2B5EF4-FFF2-40B4-BE49-F238E27FC236}">
                <a16:creationId xmlns:a16="http://schemas.microsoft.com/office/drawing/2014/main" id="{17D58B30-23DF-8D99-6370-5921C67CABEC}"/>
              </a:ext>
            </a:extLst>
          </p:cNvPr>
          <p:cNvSpPr/>
          <p:nvPr userDrawn="1"/>
        </p:nvSpPr>
        <p:spPr>
          <a:xfrm>
            <a:off x="6068577" y="0"/>
            <a:ext cx="6123423" cy="6858000"/>
          </a:xfrm>
          <a:prstGeom prst="rect">
            <a:avLst/>
          </a:prstGeom>
          <a:gradFill>
            <a:gsLst>
              <a:gs pos="73000">
                <a:schemeClr val="accent4"/>
              </a:gs>
              <a:gs pos="0">
                <a:schemeClr val="accent5"/>
              </a:gs>
            </a:gsLst>
            <a:lin ang="7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Figura a mano libera 59">
            <a:extLst>
              <a:ext uri="{FF2B5EF4-FFF2-40B4-BE49-F238E27FC236}">
                <a16:creationId xmlns:a16="http://schemas.microsoft.com/office/drawing/2014/main" id="{7AA931BA-B3EE-3871-C166-2240542BFF43}"/>
              </a:ext>
            </a:extLst>
          </p:cNvPr>
          <p:cNvSpPr/>
          <p:nvPr userDrawn="1"/>
        </p:nvSpPr>
        <p:spPr>
          <a:xfrm>
            <a:off x="6132513" y="796328"/>
            <a:ext cx="5651500" cy="278369"/>
          </a:xfrm>
          <a:custGeom>
            <a:avLst/>
            <a:gdLst>
              <a:gd name="connsiteX0" fmla="*/ 0 w 5960864"/>
              <a:gd name="connsiteY0" fmla="*/ 0 h 278369"/>
              <a:gd name="connsiteX1" fmla="*/ 5821680 w 5960864"/>
              <a:gd name="connsiteY1" fmla="*/ 0 h 278369"/>
              <a:gd name="connsiteX2" fmla="*/ 5960864 w 5960864"/>
              <a:gd name="connsiteY2" fmla="*/ 139185 h 278369"/>
              <a:gd name="connsiteX3" fmla="*/ 5821680 w 5960864"/>
              <a:gd name="connsiteY3" fmla="*/ 278369 h 278369"/>
              <a:gd name="connsiteX4" fmla="*/ 0 w 5960864"/>
              <a:gd name="connsiteY4" fmla="*/ 278369 h 278369"/>
              <a:gd name="connsiteX5" fmla="*/ 139184 w 5960864"/>
              <a:gd name="connsiteY5" fmla="*/ 139185 h 278369"/>
              <a:gd name="connsiteX6" fmla="*/ 0 w 5960864"/>
              <a:gd name="connsiteY6" fmla="*/ 0 h 27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0864" h="278369">
                <a:moveTo>
                  <a:pt x="0" y="0"/>
                </a:moveTo>
                <a:lnTo>
                  <a:pt x="5821680" y="0"/>
                </a:lnTo>
                <a:lnTo>
                  <a:pt x="5960864" y="139185"/>
                </a:lnTo>
                <a:lnTo>
                  <a:pt x="5821680" y="278369"/>
                </a:lnTo>
                <a:lnTo>
                  <a:pt x="0" y="278369"/>
                </a:lnTo>
                <a:lnTo>
                  <a:pt x="139184" y="139185"/>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srgbClr val="1030A1"/>
              </a:solidFill>
              <a:effectLst/>
              <a:uLnTx/>
              <a:uFillTx/>
              <a:latin typeface="TIM Sans" pitchFamily="2" charset="77"/>
              <a:ea typeface="+mn-ea"/>
              <a:cs typeface="+mn-cs"/>
            </a:endParaRPr>
          </a:p>
        </p:txBody>
      </p:sp>
      <p:sp>
        <p:nvSpPr>
          <p:cNvPr id="22" name="Pentagono 61">
            <a:extLst>
              <a:ext uri="{FF2B5EF4-FFF2-40B4-BE49-F238E27FC236}">
                <a16:creationId xmlns:a16="http://schemas.microsoft.com/office/drawing/2014/main" id="{BB61ED3A-6EC5-2FF7-F1D0-333AD01942A0}"/>
              </a:ext>
            </a:extLst>
          </p:cNvPr>
          <p:cNvSpPr/>
          <p:nvPr userDrawn="1"/>
        </p:nvSpPr>
        <p:spPr>
          <a:xfrm>
            <a:off x="421637" y="799370"/>
            <a:ext cx="5566413" cy="278369"/>
          </a:xfrm>
          <a:prstGeom prst="homePlat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srgbClr val="1030A1"/>
              </a:solidFill>
              <a:effectLst/>
              <a:uLnTx/>
              <a:uFillTx/>
              <a:latin typeface="TIM Sans" pitchFamily="2" charset="77"/>
              <a:ea typeface="+mn-ea"/>
              <a:cs typeface="+mn-cs"/>
            </a:endParaRPr>
          </a:p>
        </p:txBody>
      </p:sp>
      <p:sp>
        <p:nvSpPr>
          <p:cNvPr id="32" name="Segnaposto testo 31">
            <a:extLst>
              <a:ext uri="{FF2B5EF4-FFF2-40B4-BE49-F238E27FC236}">
                <a16:creationId xmlns:a16="http://schemas.microsoft.com/office/drawing/2014/main" id="{ACA4D87C-6341-79E0-C6B2-1A0D3F4A0DB5}"/>
              </a:ext>
            </a:extLst>
          </p:cNvPr>
          <p:cNvSpPr>
            <a:spLocks noGrp="1"/>
          </p:cNvSpPr>
          <p:nvPr>
            <p:ph type="body" sz="quarter" idx="11" hasCustomPrompt="1"/>
          </p:nvPr>
        </p:nvSpPr>
        <p:spPr>
          <a:xfrm>
            <a:off x="407986" y="808274"/>
            <a:ext cx="5406217" cy="276583"/>
          </a:xfrm>
          <a:prstGeom prst="rect">
            <a:avLst/>
          </a:prstGeom>
        </p:spPr>
        <p:txBody>
          <a:bodyPr/>
          <a:lstStyle>
            <a:lvl1pPr marL="0" indent="0" algn="ctr">
              <a:buNone/>
              <a:defRPr kumimoji="0" lang="it-IT" sz="1200" b="0" i="0" u="none" strike="noStrike" kern="1200" cap="none" spc="0" normalizeH="0" baseline="0" dirty="0" smtClean="0">
                <a:ln>
                  <a:noFill/>
                </a:ln>
                <a:solidFill>
                  <a:schemeClr val="tx1"/>
                </a:solidFill>
                <a:effectLst/>
                <a:uLnTx/>
                <a:uFillTx/>
                <a:latin typeface="TIM Sans" pitchFamily="2" charset="77"/>
                <a:ea typeface="+mn-ea"/>
                <a:cs typeface="+mn-cs"/>
              </a:defRPr>
            </a:lvl1pPr>
            <a:lvl2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2pPr>
            <a:lvl3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3pPr>
            <a:lvl4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4pPr>
            <a:lvl5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5pPr>
          </a:lstStyle>
          <a:p>
            <a:pPr lvl="0"/>
            <a:r>
              <a:rPr lang="it-IT" err="1"/>
              <a:t>Lorem</a:t>
            </a:r>
            <a:r>
              <a:rPr lang="it-IT"/>
              <a:t> </a:t>
            </a:r>
            <a:r>
              <a:rPr lang="it-IT" err="1"/>
              <a:t>ipsum</a:t>
            </a:r>
            <a:endParaRPr lang="it-IT"/>
          </a:p>
        </p:txBody>
      </p:sp>
      <p:sp>
        <p:nvSpPr>
          <p:cNvPr id="34" name="Segnaposto testo 31">
            <a:extLst>
              <a:ext uri="{FF2B5EF4-FFF2-40B4-BE49-F238E27FC236}">
                <a16:creationId xmlns:a16="http://schemas.microsoft.com/office/drawing/2014/main" id="{1075D57E-31FF-6F46-B603-80F6BD53D507}"/>
              </a:ext>
            </a:extLst>
          </p:cNvPr>
          <p:cNvSpPr>
            <a:spLocks noGrp="1"/>
          </p:cNvSpPr>
          <p:nvPr>
            <p:ph type="body" sz="quarter" idx="12" hasCustomPrompt="1"/>
          </p:nvPr>
        </p:nvSpPr>
        <p:spPr>
          <a:xfrm>
            <a:off x="6223186" y="810423"/>
            <a:ext cx="5406217" cy="276583"/>
          </a:xfrm>
          <a:prstGeom prst="rect">
            <a:avLst/>
          </a:prstGeom>
        </p:spPr>
        <p:txBody>
          <a:bodyPr/>
          <a:lstStyle>
            <a:lvl1pPr marL="0" indent="0" algn="ctr">
              <a:buNone/>
              <a:defRPr kumimoji="0" lang="it-IT" sz="1200" b="0" i="0" u="none" strike="noStrike" kern="1200" cap="none" spc="0" normalizeH="0" baseline="0" dirty="0" smtClean="0">
                <a:ln>
                  <a:noFill/>
                </a:ln>
                <a:solidFill>
                  <a:schemeClr val="tx1"/>
                </a:solidFill>
                <a:effectLst/>
                <a:uLnTx/>
                <a:uFillTx/>
                <a:latin typeface="TIM Sans" pitchFamily="2" charset="77"/>
                <a:ea typeface="+mn-ea"/>
                <a:cs typeface="+mn-cs"/>
              </a:defRPr>
            </a:lvl1pPr>
            <a:lvl2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2pPr>
            <a:lvl3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3pPr>
            <a:lvl4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4pPr>
            <a:lvl5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5pPr>
          </a:lstStyle>
          <a:p>
            <a:pPr lvl="0"/>
            <a:r>
              <a:rPr lang="it-IT" err="1"/>
              <a:t>Lorem</a:t>
            </a:r>
            <a:r>
              <a:rPr lang="it-IT"/>
              <a:t> </a:t>
            </a:r>
            <a:r>
              <a:rPr lang="it-IT" err="1"/>
              <a:t>ipsum</a:t>
            </a:r>
            <a:endParaRPr lang="it-IT"/>
          </a:p>
        </p:txBody>
      </p:sp>
      <p:sp>
        <p:nvSpPr>
          <p:cNvPr id="18" name="Ovale 17">
            <a:extLst>
              <a:ext uri="{FF2B5EF4-FFF2-40B4-BE49-F238E27FC236}">
                <a16:creationId xmlns:a16="http://schemas.microsoft.com/office/drawing/2014/main" id="{977D7AA8-078F-7B04-11E2-FD779B86E636}"/>
              </a:ext>
            </a:extLst>
          </p:cNvPr>
          <p:cNvSpPr/>
          <p:nvPr userDrawn="1"/>
        </p:nvSpPr>
        <p:spPr>
          <a:xfrm>
            <a:off x="1117662" y="1645594"/>
            <a:ext cx="4124388" cy="4124388"/>
          </a:xfrm>
          <a:prstGeom prst="ellipse">
            <a:avLst/>
          </a:prstGeom>
          <a:noFill/>
          <a:ln w="444500">
            <a:gradFill>
              <a:gsLst>
                <a:gs pos="0">
                  <a:srgbClr val="EC0026"/>
                </a:gs>
                <a:gs pos="100000">
                  <a:srgbClr val="520CA5"/>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Segnaposto testo 74">
            <a:extLst>
              <a:ext uri="{FF2B5EF4-FFF2-40B4-BE49-F238E27FC236}">
                <a16:creationId xmlns:a16="http://schemas.microsoft.com/office/drawing/2014/main" id="{74560666-1BDB-C4AA-CA32-FAD8AEF2D5FF}"/>
              </a:ext>
            </a:extLst>
          </p:cNvPr>
          <p:cNvSpPr>
            <a:spLocks noGrp="1"/>
          </p:cNvSpPr>
          <p:nvPr>
            <p:ph type="body" sz="quarter" idx="26" hasCustomPrompt="1"/>
          </p:nvPr>
        </p:nvSpPr>
        <p:spPr>
          <a:xfrm>
            <a:off x="2371850" y="1686561"/>
            <a:ext cx="1722438" cy="561975"/>
          </a:xfrm>
          <a:prstGeom prst="rect">
            <a:avLst/>
          </a:prstGeom>
          <a:noFill/>
        </p:spPr>
        <p:txBody>
          <a:bodyPr spcFirstLastPara="1" wrap="none" lIns="91440" tIns="45720" rIns="91440" bIns="45720" numCol="1">
            <a:prstTxWarp prst="textArchUp">
              <a:avLst>
                <a:gd name="adj" fmla="val 11403933"/>
              </a:avLst>
            </a:prstTxWarp>
            <a:spAutoFit/>
          </a:bodyPr>
          <a:lstStyle>
            <a:lvl1pPr algn="ctr">
              <a:defRPr kumimoji="0" lang="it-IT" sz="1800" b="0" i="0" u="none" strike="noStrike" cap="none" spc="300" normalizeH="0" baseline="0" dirty="0">
                <a:ln w="0"/>
                <a:solidFill>
                  <a:srgbClr val="FFFFFF"/>
                </a:solidFill>
                <a:effectLst/>
                <a:uLnTx/>
                <a:uFillTx/>
                <a:latin typeface="TIM Sans" pitchFamily="2" charset="77"/>
              </a:defRPr>
            </a:lvl1pPr>
          </a:lstStyle>
          <a:p>
            <a:pPr marL="0" marR="0" lvl="0" indent="0" algn="ctr" fontAlgn="auto">
              <a:lnSpc>
                <a:spcPct val="100000"/>
              </a:lnSpc>
              <a:spcBef>
                <a:spcPts val="0"/>
              </a:spcBef>
              <a:spcAft>
                <a:spcPts val="0"/>
              </a:spcAft>
              <a:buClrTx/>
              <a:buSzTx/>
              <a:buFontTx/>
              <a:buNone/>
              <a:tabLst/>
            </a:pPr>
            <a:r>
              <a:rPr lang="it-IT" err="1"/>
              <a:t>Lorem</a:t>
            </a:r>
            <a:r>
              <a:rPr lang="it-IT"/>
              <a:t> </a:t>
            </a:r>
            <a:r>
              <a:rPr lang="it-IT" err="1"/>
              <a:t>ipsum</a:t>
            </a:r>
            <a:endParaRPr lang="it-IT"/>
          </a:p>
        </p:txBody>
      </p:sp>
      <p:sp>
        <p:nvSpPr>
          <p:cNvPr id="28" name="Segnaposto testo 74">
            <a:extLst>
              <a:ext uri="{FF2B5EF4-FFF2-40B4-BE49-F238E27FC236}">
                <a16:creationId xmlns:a16="http://schemas.microsoft.com/office/drawing/2014/main" id="{7B3DEE5C-508C-6D92-0FDF-34347B7EC876}"/>
              </a:ext>
            </a:extLst>
          </p:cNvPr>
          <p:cNvSpPr>
            <a:spLocks noGrp="1"/>
          </p:cNvSpPr>
          <p:nvPr>
            <p:ph type="body" sz="quarter" idx="29" hasCustomPrompt="1"/>
          </p:nvPr>
        </p:nvSpPr>
        <p:spPr>
          <a:xfrm rot="5400000">
            <a:off x="4064240" y="3490432"/>
            <a:ext cx="1722438" cy="561975"/>
          </a:xfrm>
          <a:prstGeom prst="rect">
            <a:avLst/>
          </a:prstGeom>
          <a:noFill/>
        </p:spPr>
        <p:txBody>
          <a:bodyPr spcFirstLastPara="1" wrap="none" lIns="91440" tIns="45720" rIns="91440" bIns="45720" numCol="1">
            <a:prstTxWarp prst="textArchUp">
              <a:avLst>
                <a:gd name="adj" fmla="val 11403933"/>
              </a:avLst>
            </a:prstTxWarp>
            <a:spAutoFit/>
          </a:bodyPr>
          <a:lstStyle>
            <a:lvl1pPr algn="ctr">
              <a:defRPr kumimoji="0" lang="it-IT" sz="1800" b="0" i="0" u="none" strike="noStrike" cap="none" spc="300" normalizeH="0" baseline="0" dirty="0">
                <a:ln w="0"/>
                <a:solidFill>
                  <a:srgbClr val="FFFFFF"/>
                </a:solidFill>
                <a:effectLst/>
                <a:uLnTx/>
                <a:uFillTx/>
                <a:latin typeface="TIM Sans" pitchFamily="2" charset="77"/>
              </a:defRPr>
            </a:lvl1pPr>
          </a:lstStyle>
          <a:p>
            <a:pPr marL="0" marR="0" lvl="0" indent="0" algn="ctr" fontAlgn="auto">
              <a:lnSpc>
                <a:spcPct val="100000"/>
              </a:lnSpc>
              <a:spcBef>
                <a:spcPts val="0"/>
              </a:spcBef>
              <a:spcAft>
                <a:spcPts val="0"/>
              </a:spcAft>
              <a:buClrTx/>
              <a:buSzTx/>
              <a:buFontTx/>
              <a:buNone/>
              <a:tabLst/>
            </a:pPr>
            <a:r>
              <a:rPr lang="it-IT" err="1"/>
              <a:t>Lorem</a:t>
            </a:r>
            <a:r>
              <a:rPr lang="it-IT"/>
              <a:t> </a:t>
            </a:r>
            <a:r>
              <a:rPr lang="it-IT" err="1"/>
              <a:t>ipsum</a:t>
            </a:r>
            <a:endParaRPr lang="it-IT"/>
          </a:p>
        </p:txBody>
      </p:sp>
      <p:sp>
        <p:nvSpPr>
          <p:cNvPr id="29" name="Segnaposto testo 74">
            <a:extLst>
              <a:ext uri="{FF2B5EF4-FFF2-40B4-BE49-F238E27FC236}">
                <a16:creationId xmlns:a16="http://schemas.microsoft.com/office/drawing/2014/main" id="{6E9C742C-E975-0C07-908F-81F473DCD6DA}"/>
              </a:ext>
            </a:extLst>
          </p:cNvPr>
          <p:cNvSpPr>
            <a:spLocks noGrp="1"/>
          </p:cNvSpPr>
          <p:nvPr>
            <p:ph type="body" sz="quarter" idx="30" hasCustomPrompt="1"/>
          </p:nvPr>
        </p:nvSpPr>
        <p:spPr>
          <a:xfrm rot="-5400000">
            <a:off x="592995" y="3490432"/>
            <a:ext cx="1722438" cy="561975"/>
          </a:xfrm>
          <a:prstGeom prst="rect">
            <a:avLst/>
          </a:prstGeom>
          <a:noFill/>
        </p:spPr>
        <p:txBody>
          <a:bodyPr spcFirstLastPara="1" wrap="none" lIns="91440" tIns="45720" rIns="91440" bIns="45720" numCol="1">
            <a:prstTxWarp prst="textArchUp">
              <a:avLst>
                <a:gd name="adj" fmla="val 11403933"/>
              </a:avLst>
            </a:prstTxWarp>
            <a:spAutoFit/>
          </a:bodyPr>
          <a:lstStyle>
            <a:lvl1pPr algn="ctr">
              <a:defRPr kumimoji="0" lang="it-IT" sz="1800" b="0" i="0" u="none" strike="noStrike" cap="none" spc="300" normalizeH="0" baseline="0" dirty="0">
                <a:ln w="0"/>
                <a:solidFill>
                  <a:srgbClr val="FFFFFF"/>
                </a:solidFill>
                <a:effectLst/>
                <a:uLnTx/>
                <a:uFillTx/>
                <a:latin typeface="TIM Sans" pitchFamily="2" charset="77"/>
              </a:defRPr>
            </a:lvl1pPr>
          </a:lstStyle>
          <a:p>
            <a:pPr marL="0" marR="0" lvl="0" indent="0" algn="ctr" fontAlgn="auto">
              <a:lnSpc>
                <a:spcPct val="100000"/>
              </a:lnSpc>
              <a:spcBef>
                <a:spcPts val="0"/>
              </a:spcBef>
              <a:spcAft>
                <a:spcPts val="0"/>
              </a:spcAft>
              <a:buClrTx/>
              <a:buSzTx/>
              <a:buFontTx/>
              <a:buNone/>
              <a:tabLst/>
            </a:pPr>
            <a:r>
              <a:rPr lang="it-IT" err="1"/>
              <a:t>Lorem</a:t>
            </a:r>
            <a:r>
              <a:rPr lang="it-IT"/>
              <a:t> </a:t>
            </a:r>
            <a:r>
              <a:rPr lang="it-IT" err="1"/>
              <a:t>ipsum</a:t>
            </a:r>
            <a:endParaRPr lang="it-IT"/>
          </a:p>
        </p:txBody>
      </p:sp>
      <p:sp>
        <p:nvSpPr>
          <p:cNvPr id="30" name="Segnaposto testo 74">
            <a:extLst>
              <a:ext uri="{FF2B5EF4-FFF2-40B4-BE49-F238E27FC236}">
                <a16:creationId xmlns:a16="http://schemas.microsoft.com/office/drawing/2014/main" id="{C662425F-32C6-4977-36C6-E85BA2F2A9F6}"/>
              </a:ext>
            </a:extLst>
          </p:cNvPr>
          <p:cNvSpPr>
            <a:spLocks noGrp="1"/>
          </p:cNvSpPr>
          <p:nvPr>
            <p:ph type="body" sz="quarter" idx="31" hasCustomPrompt="1"/>
          </p:nvPr>
        </p:nvSpPr>
        <p:spPr>
          <a:xfrm rot="10800000">
            <a:off x="2371851" y="5208006"/>
            <a:ext cx="1722438" cy="561975"/>
          </a:xfrm>
          <a:prstGeom prst="rect">
            <a:avLst/>
          </a:prstGeom>
          <a:noFill/>
        </p:spPr>
        <p:txBody>
          <a:bodyPr spcFirstLastPara="1" wrap="none" lIns="91440" tIns="45720" rIns="91440" bIns="45720" numCol="1">
            <a:prstTxWarp prst="textArchUp">
              <a:avLst>
                <a:gd name="adj" fmla="val 11403933"/>
              </a:avLst>
            </a:prstTxWarp>
            <a:spAutoFit/>
          </a:bodyPr>
          <a:lstStyle>
            <a:lvl1pPr algn="ctr">
              <a:defRPr kumimoji="0" lang="it-IT" sz="1800" b="0" i="0" u="none" strike="noStrike" cap="none" spc="300" normalizeH="0" baseline="0" dirty="0">
                <a:ln w="0"/>
                <a:solidFill>
                  <a:srgbClr val="FFFFFF"/>
                </a:solidFill>
                <a:effectLst/>
                <a:uLnTx/>
                <a:uFillTx/>
                <a:latin typeface="TIM Sans" pitchFamily="2" charset="77"/>
              </a:defRPr>
            </a:lvl1pPr>
          </a:lstStyle>
          <a:p>
            <a:pPr marL="0" marR="0" lvl="0" indent="0" algn="ctr" fontAlgn="auto">
              <a:lnSpc>
                <a:spcPct val="100000"/>
              </a:lnSpc>
              <a:spcBef>
                <a:spcPts val="0"/>
              </a:spcBef>
              <a:spcAft>
                <a:spcPts val="0"/>
              </a:spcAft>
              <a:buClrTx/>
              <a:buSzTx/>
              <a:buFontTx/>
              <a:buNone/>
              <a:tabLst/>
            </a:pPr>
            <a:r>
              <a:rPr lang="it-IT" err="1"/>
              <a:t>Lorem</a:t>
            </a:r>
            <a:r>
              <a:rPr lang="it-IT"/>
              <a:t> </a:t>
            </a:r>
            <a:r>
              <a:rPr lang="it-IT" err="1"/>
              <a:t>ipsum</a:t>
            </a:r>
            <a:endParaRPr lang="it-IT"/>
          </a:p>
        </p:txBody>
      </p:sp>
      <p:sp>
        <p:nvSpPr>
          <p:cNvPr id="31" name="Segnaposto testo 2">
            <a:extLst>
              <a:ext uri="{FF2B5EF4-FFF2-40B4-BE49-F238E27FC236}">
                <a16:creationId xmlns:a16="http://schemas.microsoft.com/office/drawing/2014/main" id="{9F99ECB3-D4FA-6654-DE65-E2DD2996EB41}"/>
              </a:ext>
            </a:extLst>
          </p:cNvPr>
          <p:cNvSpPr>
            <a:spLocks noGrp="1"/>
          </p:cNvSpPr>
          <p:nvPr>
            <p:ph type="body" sz="quarter" idx="32" hasCustomPrompt="1"/>
          </p:nvPr>
        </p:nvSpPr>
        <p:spPr>
          <a:xfrm>
            <a:off x="2140292" y="2213409"/>
            <a:ext cx="2108324" cy="414337"/>
          </a:xfrm>
          <a:prstGeom prst="rect">
            <a:avLst/>
          </a:prstGeom>
        </p:spPr>
        <p:txBody>
          <a:bodyPr/>
          <a:lstStyle>
            <a:lvl1pPr marL="0" indent="0" algn="ctr">
              <a:buNone/>
              <a:defRPr sz="1800">
                <a:latin typeface="TIM Sans" pitchFamily="2" charset="77"/>
              </a:defRPr>
            </a:lvl1pPr>
          </a:lstStyle>
          <a:p>
            <a:pPr lvl="0"/>
            <a:r>
              <a:rPr lang="it-IT" err="1"/>
              <a:t>Lorem</a:t>
            </a:r>
            <a:r>
              <a:rPr lang="it-IT"/>
              <a:t> </a:t>
            </a:r>
            <a:r>
              <a:rPr lang="it-IT" err="1"/>
              <a:t>ipsum</a:t>
            </a:r>
            <a:endParaRPr lang="it-IT"/>
          </a:p>
        </p:txBody>
      </p:sp>
      <p:sp>
        <p:nvSpPr>
          <p:cNvPr id="33" name="Segnaposto testo 2">
            <a:extLst>
              <a:ext uri="{FF2B5EF4-FFF2-40B4-BE49-F238E27FC236}">
                <a16:creationId xmlns:a16="http://schemas.microsoft.com/office/drawing/2014/main" id="{5C8C2A10-E4D8-39DD-2DA0-3388A13A1607}"/>
              </a:ext>
            </a:extLst>
          </p:cNvPr>
          <p:cNvSpPr>
            <a:spLocks noGrp="1"/>
          </p:cNvSpPr>
          <p:nvPr>
            <p:ph type="body" sz="quarter" idx="33" hasCustomPrompt="1"/>
          </p:nvPr>
        </p:nvSpPr>
        <p:spPr>
          <a:xfrm>
            <a:off x="2135674" y="2660464"/>
            <a:ext cx="2113192" cy="414337"/>
          </a:xfrm>
          <a:prstGeom prst="rect">
            <a:avLst/>
          </a:prstGeom>
        </p:spPr>
        <p:txBody>
          <a:bodyPr anchor="ctr"/>
          <a:lstStyle>
            <a:lvl1pPr marL="0" indent="0" algn="ctr">
              <a:lnSpc>
                <a:spcPts val="1600"/>
              </a:lnSpc>
              <a:spcBef>
                <a:spcPts val="0"/>
              </a:spcBef>
              <a:buNone/>
              <a:defRPr sz="1200" b="0" i="0">
                <a:latin typeface="TIM Sans Thin" pitchFamily="2" charset="77"/>
              </a:defRPr>
            </a:lvl1pPr>
          </a:lstStyle>
          <a:p>
            <a:pPr lvl="0"/>
            <a:r>
              <a:rPr lang="it-IT" err="1"/>
              <a:t>Lorem</a:t>
            </a:r>
            <a:r>
              <a:rPr lang="it-IT"/>
              <a:t> </a:t>
            </a:r>
            <a:r>
              <a:rPr lang="it-IT" err="1"/>
              <a:t>ipsum</a:t>
            </a:r>
            <a:r>
              <a:rPr lang="it-IT"/>
              <a:t> dolor </a:t>
            </a:r>
            <a:br>
              <a:rPr lang="it-IT"/>
            </a:br>
            <a:r>
              <a:rPr lang="it-IT" err="1"/>
              <a:t>sit</a:t>
            </a:r>
            <a:r>
              <a:rPr lang="it-IT"/>
              <a:t> </a:t>
            </a:r>
            <a:r>
              <a:rPr lang="it-IT" err="1"/>
              <a:t>amet</a:t>
            </a:r>
            <a:endParaRPr lang="it-IT"/>
          </a:p>
        </p:txBody>
      </p:sp>
      <p:sp>
        <p:nvSpPr>
          <p:cNvPr id="38" name="Segnaposto testo 2">
            <a:extLst>
              <a:ext uri="{FF2B5EF4-FFF2-40B4-BE49-F238E27FC236}">
                <a16:creationId xmlns:a16="http://schemas.microsoft.com/office/drawing/2014/main" id="{89705A80-DAF1-F3D2-2E95-D97B32E802E9}"/>
              </a:ext>
            </a:extLst>
          </p:cNvPr>
          <p:cNvSpPr>
            <a:spLocks noGrp="1"/>
          </p:cNvSpPr>
          <p:nvPr>
            <p:ph type="body" sz="quarter" idx="34" hasCustomPrompt="1"/>
          </p:nvPr>
        </p:nvSpPr>
        <p:spPr>
          <a:xfrm>
            <a:off x="2140292" y="3196561"/>
            <a:ext cx="2108324" cy="414337"/>
          </a:xfrm>
          <a:prstGeom prst="rect">
            <a:avLst/>
          </a:prstGeom>
        </p:spPr>
        <p:txBody>
          <a:bodyPr/>
          <a:lstStyle>
            <a:lvl1pPr marL="0" indent="0" algn="ctr">
              <a:buNone/>
              <a:defRPr sz="1800">
                <a:latin typeface="TIM Sans" pitchFamily="2" charset="77"/>
              </a:defRPr>
            </a:lvl1pPr>
          </a:lstStyle>
          <a:p>
            <a:pPr lvl="0"/>
            <a:r>
              <a:rPr lang="it-IT" err="1"/>
              <a:t>Lorem</a:t>
            </a:r>
            <a:r>
              <a:rPr lang="it-IT"/>
              <a:t> </a:t>
            </a:r>
            <a:r>
              <a:rPr lang="it-IT" err="1"/>
              <a:t>ipsum</a:t>
            </a:r>
            <a:endParaRPr lang="it-IT"/>
          </a:p>
        </p:txBody>
      </p:sp>
      <p:sp>
        <p:nvSpPr>
          <p:cNvPr id="39" name="Segnaposto testo 2">
            <a:extLst>
              <a:ext uri="{FF2B5EF4-FFF2-40B4-BE49-F238E27FC236}">
                <a16:creationId xmlns:a16="http://schemas.microsoft.com/office/drawing/2014/main" id="{5B5A47A0-AF40-9EE6-75BB-EE1AE9F2187F}"/>
              </a:ext>
            </a:extLst>
          </p:cNvPr>
          <p:cNvSpPr>
            <a:spLocks noGrp="1"/>
          </p:cNvSpPr>
          <p:nvPr>
            <p:ph type="body" sz="quarter" idx="35" hasCustomPrompt="1"/>
          </p:nvPr>
        </p:nvSpPr>
        <p:spPr>
          <a:xfrm>
            <a:off x="2135674" y="3643616"/>
            <a:ext cx="2113192" cy="414337"/>
          </a:xfrm>
          <a:prstGeom prst="rect">
            <a:avLst/>
          </a:prstGeom>
        </p:spPr>
        <p:txBody>
          <a:bodyPr anchor="ctr"/>
          <a:lstStyle>
            <a:lvl1pPr marL="0" indent="0" algn="ctr">
              <a:lnSpc>
                <a:spcPts val="1600"/>
              </a:lnSpc>
              <a:spcBef>
                <a:spcPts val="0"/>
              </a:spcBef>
              <a:buNone/>
              <a:defRPr sz="1200" b="0" i="0">
                <a:latin typeface="TIM Sans Thin" pitchFamily="2" charset="77"/>
              </a:defRPr>
            </a:lvl1pPr>
          </a:lstStyle>
          <a:p>
            <a:pPr lvl="0"/>
            <a:r>
              <a:rPr lang="it-IT" err="1"/>
              <a:t>Lorem</a:t>
            </a:r>
            <a:r>
              <a:rPr lang="it-IT"/>
              <a:t> </a:t>
            </a:r>
            <a:r>
              <a:rPr lang="it-IT" err="1"/>
              <a:t>ipsum</a:t>
            </a:r>
            <a:r>
              <a:rPr lang="it-IT"/>
              <a:t> dolor </a:t>
            </a:r>
            <a:br>
              <a:rPr lang="it-IT"/>
            </a:br>
            <a:r>
              <a:rPr lang="it-IT" err="1"/>
              <a:t>sit</a:t>
            </a:r>
            <a:r>
              <a:rPr lang="it-IT"/>
              <a:t> </a:t>
            </a:r>
            <a:r>
              <a:rPr lang="it-IT" err="1"/>
              <a:t>amet</a:t>
            </a:r>
            <a:endParaRPr lang="it-IT"/>
          </a:p>
        </p:txBody>
      </p:sp>
      <p:sp>
        <p:nvSpPr>
          <p:cNvPr id="40" name="Segnaposto testo 2">
            <a:extLst>
              <a:ext uri="{FF2B5EF4-FFF2-40B4-BE49-F238E27FC236}">
                <a16:creationId xmlns:a16="http://schemas.microsoft.com/office/drawing/2014/main" id="{F01DCFF2-2289-2440-C55A-3DECA090ACA7}"/>
              </a:ext>
            </a:extLst>
          </p:cNvPr>
          <p:cNvSpPr>
            <a:spLocks noGrp="1"/>
          </p:cNvSpPr>
          <p:nvPr>
            <p:ph type="body" sz="quarter" idx="36" hasCustomPrompt="1"/>
          </p:nvPr>
        </p:nvSpPr>
        <p:spPr>
          <a:xfrm>
            <a:off x="2140292" y="4200338"/>
            <a:ext cx="2108324" cy="414337"/>
          </a:xfrm>
          <a:prstGeom prst="rect">
            <a:avLst/>
          </a:prstGeom>
        </p:spPr>
        <p:txBody>
          <a:bodyPr/>
          <a:lstStyle>
            <a:lvl1pPr marL="0" indent="0" algn="ctr">
              <a:buNone/>
              <a:defRPr sz="1800">
                <a:latin typeface="TIM Sans" pitchFamily="2" charset="77"/>
              </a:defRPr>
            </a:lvl1pPr>
          </a:lstStyle>
          <a:p>
            <a:pPr lvl="0"/>
            <a:r>
              <a:rPr lang="it-IT" err="1"/>
              <a:t>Lorem</a:t>
            </a:r>
            <a:r>
              <a:rPr lang="it-IT"/>
              <a:t> </a:t>
            </a:r>
            <a:r>
              <a:rPr lang="it-IT" err="1"/>
              <a:t>ipsum</a:t>
            </a:r>
            <a:endParaRPr lang="it-IT"/>
          </a:p>
        </p:txBody>
      </p:sp>
      <p:sp>
        <p:nvSpPr>
          <p:cNvPr id="43" name="Segnaposto testo 2">
            <a:extLst>
              <a:ext uri="{FF2B5EF4-FFF2-40B4-BE49-F238E27FC236}">
                <a16:creationId xmlns:a16="http://schemas.microsoft.com/office/drawing/2014/main" id="{AE394D3E-7473-C408-E1C6-380639525F76}"/>
              </a:ext>
            </a:extLst>
          </p:cNvPr>
          <p:cNvSpPr>
            <a:spLocks noGrp="1"/>
          </p:cNvSpPr>
          <p:nvPr>
            <p:ph type="body" sz="quarter" idx="37" hasCustomPrompt="1"/>
          </p:nvPr>
        </p:nvSpPr>
        <p:spPr>
          <a:xfrm>
            <a:off x="2135674" y="4647393"/>
            <a:ext cx="2113192" cy="414337"/>
          </a:xfrm>
          <a:prstGeom prst="rect">
            <a:avLst/>
          </a:prstGeom>
        </p:spPr>
        <p:txBody>
          <a:bodyPr anchor="ctr"/>
          <a:lstStyle>
            <a:lvl1pPr marL="0" indent="0" algn="ctr">
              <a:lnSpc>
                <a:spcPts val="1600"/>
              </a:lnSpc>
              <a:spcBef>
                <a:spcPts val="0"/>
              </a:spcBef>
              <a:buNone/>
              <a:defRPr sz="1200" b="0" i="0">
                <a:latin typeface="TIM Sans Thin" pitchFamily="2" charset="77"/>
              </a:defRPr>
            </a:lvl1pPr>
          </a:lstStyle>
          <a:p>
            <a:pPr lvl="0"/>
            <a:r>
              <a:rPr lang="it-IT" err="1"/>
              <a:t>Lorem</a:t>
            </a:r>
            <a:r>
              <a:rPr lang="it-IT"/>
              <a:t> </a:t>
            </a:r>
            <a:r>
              <a:rPr lang="it-IT" err="1"/>
              <a:t>ipsum</a:t>
            </a:r>
            <a:r>
              <a:rPr lang="it-IT"/>
              <a:t> dolor </a:t>
            </a:r>
            <a:br>
              <a:rPr lang="it-IT"/>
            </a:br>
            <a:r>
              <a:rPr lang="it-IT" err="1"/>
              <a:t>sit</a:t>
            </a:r>
            <a:r>
              <a:rPr lang="it-IT"/>
              <a:t> </a:t>
            </a:r>
            <a:r>
              <a:rPr lang="it-IT" err="1"/>
              <a:t>amet</a:t>
            </a:r>
            <a:endParaRPr lang="it-IT"/>
          </a:p>
        </p:txBody>
      </p:sp>
      <p:sp>
        <p:nvSpPr>
          <p:cNvPr id="44" name="Segnaposto testo 11">
            <a:extLst>
              <a:ext uri="{FF2B5EF4-FFF2-40B4-BE49-F238E27FC236}">
                <a16:creationId xmlns:a16="http://schemas.microsoft.com/office/drawing/2014/main" id="{C61E3D3A-286E-A95B-FEB7-915F92F3F459}"/>
              </a:ext>
            </a:extLst>
          </p:cNvPr>
          <p:cNvSpPr>
            <a:spLocks noGrp="1"/>
          </p:cNvSpPr>
          <p:nvPr>
            <p:ph type="body" sz="quarter" idx="38" hasCustomPrompt="1"/>
          </p:nvPr>
        </p:nvSpPr>
        <p:spPr>
          <a:xfrm>
            <a:off x="7133274" y="2100696"/>
            <a:ext cx="3689350" cy="679450"/>
          </a:xfrm>
          <a:prstGeom prst="rect">
            <a:avLst/>
          </a:prstGeom>
        </p:spPr>
        <p:txBody>
          <a:bodyPr tIns="0" bIns="0"/>
          <a:lstStyle>
            <a:lvl1pPr marL="0" indent="0">
              <a:lnSpc>
                <a:spcPts val="1600"/>
              </a:lnSpc>
              <a:spcBef>
                <a:spcPts val="0"/>
              </a:spcBef>
              <a:buNone/>
              <a:defRPr sz="1200" b="0" i="0">
                <a:latin typeface="TIM Sans Light" pitchFamily="2" charset="77"/>
              </a:defRPr>
            </a:lvl1pPr>
            <a:lvl2pPr>
              <a:defRPr sz="1200" b="0" i="0">
                <a:latin typeface="TIM Sans Thin" pitchFamily="2" charset="77"/>
              </a:defRPr>
            </a:lvl2pPr>
            <a:lvl3pPr>
              <a:defRPr sz="1200" b="0" i="0">
                <a:latin typeface="TIM Sans Thin" pitchFamily="2" charset="77"/>
              </a:defRPr>
            </a:lvl3pPr>
            <a:lvl4pPr>
              <a:defRPr sz="1200" b="0" i="0">
                <a:latin typeface="TIM Sans Thin" pitchFamily="2" charset="77"/>
              </a:defRPr>
            </a:lvl4pPr>
            <a:lvl5pPr>
              <a:defRPr sz="1200" b="0" i="0">
                <a:latin typeface="TIM Sans Thin" pitchFamily="2" charset="77"/>
              </a:defRPr>
            </a:lvl5pPr>
          </a:lstStyle>
          <a:p>
            <a:pPr lvl="0"/>
            <a:r>
              <a:rPr lang="it-IT"/>
              <a:t>Testo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testo</a:t>
            </a:r>
          </a:p>
        </p:txBody>
      </p:sp>
      <p:sp>
        <p:nvSpPr>
          <p:cNvPr id="46" name="Segnaposto testo 11">
            <a:extLst>
              <a:ext uri="{FF2B5EF4-FFF2-40B4-BE49-F238E27FC236}">
                <a16:creationId xmlns:a16="http://schemas.microsoft.com/office/drawing/2014/main" id="{869D9CA7-2D6A-770B-E4EA-B704EF512775}"/>
              </a:ext>
            </a:extLst>
          </p:cNvPr>
          <p:cNvSpPr>
            <a:spLocks noGrp="1"/>
          </p:cNvSpPr>
          <p:nvPr>
            <p:ph type="body" sz="quarter" idx="40" hasCustomPrompt="1"/>
          </p:nvPr>
        </p:nvSpPr>
        <p:spPr>
          <a:xfrm>
            <a:off x="7133274" y="3604376"/>
            <a:ext cx="3689350" cy="679450"/>
          </a:xfrm>
          <a:prstGeom prst="rect">
            <a:avLst/>
          </a:prstGeom>
        </p:spPr>
        <p:txBody>
          <a:bodyPr tIns="0" bIns="0"/>
          <a:lstStyle>
            <a:lvl1pPr marL="0" indent="0">
              <a:lnSpc>
                <a:spcPts val="1600"/>
              </a:lnSpc>
              <a:spcBef>
                <a:spcPts val="0"/>
              </a:spcBef>
              <a:buNone/>
              <a:defRPr sz="1200" b="0" i="0">
                <a:latin typeface="TIM Sans Light" pitchFamily="2" charset="77"/>
              </a:defRPr>
            </a:lvl1pPr>
            <a:lvl2pPr>
              <a:defRPr sz="1200" b="0" i="0">
                <a:latin typeface="TIM Sans Thin" pitchFamily="2" charset="77"/>
              </a:defRPr>
            </a:lvl2pPr>
            <a:lvl3pPr>
              <a:defRPr sz="1200" b="0" i="0">
                <a:latin typeface="TIM Sans Thin" pitchFamily="2" charset="77"/>
              </a:defRPr>
            </a:lvl3pPr>
            <a:lvl4pPr>
              <a:defRPr sz="1200" b="0" i="0">
                <a:latin typeface="TIM Sans Thin" pitchFamily="2" charset="77"/>
              </a:defRPr>
            </a:lvl4pPr>
            <a:lvl5pPr>
              <a:defRPr sz="1200" b="0" i="0">
                <a:latin typeface="TIM Sans Thin" pitchFamily="2" charset="77"/>
              </a:defRPr>
            </a:lvl5pPr>
          </a:lstStyle>
          <a:p>
            <a:pPr lvl="0"/>
            <a:r>
              <a:rPr lang="it-IT"/>
              <a:t>Testo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testo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it-IT"/>
          </a:p>
        </p:txBody>
      </p:sp>
      <p:sp>
        <p:nvSpPr>
          <p:cNvPr id="48" name="Segnaposto testo 11">
            <a:extLst>
              <a:ext uri="{FF2B5EF4-FFF2-40B4-BE49-F238E27FC236}">
                <a16:creationId xmlns:a16="http://schemas.microsoft.com/office/drawing/2014/main" id="{1FE879BF-22DC-88D6-F5C4-4B14D08F2F14}"/>
              </a:ext>
            </a:extLst>
          </p:cNvPr>
          <p:cNvSpPr>
            <a:spLocks noGrp="1"/>
          </p:cNvSpPr>
          <p:nvPr>
            <p:ph type="body" sz="quarter" idx="42" hasCustomPrompt="1"/>
          </p:nvPr>
        </p:nvSpPr>
        <p:spPr>
          <a:xfrm>
            <a:off x="7133274" y="5179176"/>
            <a:ext cx="3689350" cy="679450"/>
          </a:xfrm>
          <a:prstGeom prst="rect">
            <a:avLst/>
          </a:prstGeom>
        </p:spPr>
        <p:txBody>
          <a:bodyPr tIns="0" bIns="0"/>
          <a:lstStyle>
            <a:lvl1pPr marL="0" indent="0">
              <a:lnSpc>
                <a:spcPts val="1600"/>
              </a:lnSpc>
              <a:spcBef>
                <a:spcPts val="0"/>
              </a:spcBef>
              <a:buNone/>
              <a:defRPr sz="1200" b="0" i="0">
                <a:latin typeface="TIM Sans Light" pitchFamily="2" charset="77"/>
              </a:defRPr>
            </a:lvl1pPr>
            <a:lvl2pPr>
              <a:defRPr sz="1200" b="0" i="0">
                <a:latin typeface="TIM Sans Thin" pitchFamily="2" charset="77"/>
              </a:defRPr>
            </a:lvl2pPr>
            <a:lvl3pPr>
              <a:defRPr sz="1200" b="0" i="0">
                <a:latin typeface="TIM Sans Thin" pitchFamily="2" charset="77"/>
              </a:defRPr>
            </a:lvl3pPr>
            <a:lvl4pPr>
              <a:defRPr sz="1200" b="0" i="0">
                <a:latin typeface="TIM Sans Thin" pitchFamily="2" charset="77"/>
              </a:defRPr>
            </a:lvl4pPr>
            <a:lvl5pPr>
              <a:defRPr sz="1200" b="0" i="0">
                <a:latin typeface="TIM Sans Thin" pitchFamily="2" charset="77"/>
              </a:defRPr>
            </a:lvl5pPr>
          </a:lstStyle>
          <a:p>
            <a:pPr lvl="0"/>
            <a:r>
              <a:rPr lang="it-IT"/>
              <a:t>Testo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testo</a:t>
            </a:r>
          </a:p>
        </p:txBody>
      </p:sp>
      <p:sp>
        <p:nvSpPr>
          <p:cNvPr id="3" name="Segnaposto testo 16">
            <a:extLst>
              <a:ext uri="{FF2B5EF4-FFF2-40B4-BE49-F238E27FC236}">
                <a16:creationId xmlns:a16="http://schemas.microsoft.com/office/drawing/2014/main" id="{5AC0ED39-019D-D2D9-06DF-57521916234A}"/>
              </a:ext>
            </a:extLst>
          </p:cNvPr>
          <p:cNvSpPr>
            <a:spLocks noGrp="1"/>
          </p:cNvSpPr>
          <p:nvPr>
            <p:ph type="body" sz="quarter" idx="16" hasCustomPrompt="1"/>
          </p:nvPr>
        </p:nvSpPr>
        <p:spPr>
          <a:xfrm>
            <a:off x="7114224" y="1586929"/>
            <a:ext cx="3698238" cy="353167"/>
          </a:xfrm>
          <a:prstGeom prst="roundRect">
            <a:avLst/>
          </a:prstGeom>
          <a:gradFill>
            <a:gsLst>
              <a:gs pos="0">
                <a:srgbClr val="EC0026"/>
              </a:gs>
              <a:gs pos="100000">
                <a:srgbClr val="520CA5"/>
              </a:gs>
            </a:gsLst>
            <a:lin ang="2700000" scaled="0"/>
          </a:gradFill>
        </p:spPr>
        <p:txBody>
          <a:bodyPr lIns="0" tIns="0" rIns="0" bIns="0" anchor="ctr"/>
          <a:lstStyle>
            <a:lvl1pPr marL="0" indent="0" algn="ctr">
              <a:lnSpc>
                <a:spcPts val="1600"/>
              </a:lnSpc>
              <a:buNone/>
              <a:defRPr sz="1400" b="0"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7" name="Segnaposto testo 16">
            <a:extLst>
              <a:ext uri="{FF2B5EF4-FFF2-40B4-BE49-F238E27FC236}">
                <a16:creationId xmlns:a16="http://schemas.microsoft.com/office/drawing/2014/main" id="{BDC8891B-A3E4-94BE-1C82-E819145DC807}"/>
              </a:ext>
            </a:extLst>
          </p:cNvPr>
          <p:cNvSpPr>
            <a:spLocks noGrp="1"/>
          </p:cNvSpPr>
          <p:nvPr>
            <p:ph type="body" sz="quarter" idx="44" hasCustomPrompt="1"/>
          </p:nvPr>
        </p:nvSpPr>
        <p:spPr>
          <a:xfrm>
            <a:off x="7114224" y="3103212"/>
            <a:ext cx="3698238" cy="353167"/>
          </a:xfrm>
          <a:prstGeom prst="roundRect">
            <a:avLst/>
          </a:prstGeom>
          <a:gradFill>
            <a:gsLst>
              <a:gs pos="0">
                <a:srgbClr val="EC0026"/>
              </a:gs>
              <a:gs pos="100000">
                <a:srgbClr val="520CA5"/>
              </a:gs>
            </a:gsLst>
            <a:lin ang="2700000" scaled="0"/>
          </a:gradFill>
        </p:spPr>
        <p:txBody>
          <a:bodyPr lIns="0" tIns="0" rIns="0" bIns="0" anchor="ctr"/>
          <a:lstStyle>
            <a:lvl1pPr marL="0" indent="0" algn="ctr">
              <a:lnSpc>
                <a:spcPts val="1600"/>
              </a:lnSpc>
              <a:buNone/>
              <a:defRPr sz="1400" b="0"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8" name="Segnaposto testo 16">
            <a:extLst>
              <a:ext uri="{FF2B5EF4-FFF2-40B4-BE49-F238E27FC236}">
                <a16:creationId xmlns:a16="http://schemas.microsoft.com/office/drawing/2014/main" id="{FC629090-F7BC-FF8B-B78E-3BAF0ACC89D2}"/>
              </a:ext>
            </a:extLst>
          </p:cNvPr>
          <p:cNvSpPr>
            <a:spLocks noGrp="1"/>
          </p:cNvSpPr>
          <p:nvPr>
            <p:ph type="body" sz="quarter" idx="45" hasCustomPrompt="1"/>
          </p:nvPr>
        </p:nvSpPr>
        <p:spPr>
          <a:xfrm>
            <a:off x="7114224" y="4700519"/>
            <a:ext cx="3698238" cy="353167"/>
          </a:xfrm>
          <a:prstGeom prst="roundRect">
            <a:avLst/>
          </a:prstGeom>
          <a:gradFill>
            <a:gsLst>
              <a:gs pos="0">
                <a:srgbClr val="EC0026"/>
              </a:gs>
              <a:gs pos="100000">
                <a:srgbClr val="520CA5"/>
              </a:gs>
            </a:gsLst>
            <a:lin ang="2700000" scaled="0"/>
          </a:gradFill>
        </p:spPr>
        <p:txBody>
          <a:bodyPr lIns="0" tIns="0" rIns="0" bIns="0" anchor="ctr"/>
          <a:lstStyle>
            <a:lvl1pPr marL="0" indent="0" algn="ctr">
              <a:lnSpc>
                <a:spcPts val="1600"/>
              </a:lnSpc>
              <a:buNone/>
              <a:defRPr sz="1400" b="0"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Tree>
    <p:extLst>
      <p:ext uri="{BB962C8B-B14F-4D97-AF65-F5344CB8AC3E}">
        <p14:creationId xmlns:p14="http://schemas.microsoft.com/office/powerpoint/2010/main" val="413800980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Segnaposto testo 5">
            <a:extLst>
              <a:ext uri="{FF2B5EF4-FFF2-40B4-BE49-F238E27FC236}">
                <a16:creationId xmlns:a16="http://schemas.microsoft.com/office/drawing/2014/main" id="{BBC2A3AA-E44D-5C7B-C10A-596C46782AA5}"/>
              </a:ext>
            </a:extLst>
          </p:cNvPr>
          <p:cNvSpPr>
            <a:spLocks noGrp="1"/>
          </p:cNvSpPr>
          <p:nvPr>
            <p:ph type="body" sz="quarter" idx="20" hasCustomPrompt="1"/>
          </p:nvPr>
        </p:nvSpPr>
        <p:spPr>
          <a:xfrm>
            <a:off x="418247" y="1714989"/>
            <a:ext cx="3676650" cy="937524"/>
          </a:xfrm>
          <a:prstGeom prst="rect">
            <a:avLst/>
          </a:prstGeom>
        </p:spPr>
        <p:txBody>
          <a:bodyPr lIns="0" tIns="0" rIns="0" bIns="0"/>
          <a:lstStyle>
            <a:lvl1pPr marL="0" indent="0">
              <a:buNone/>
              <a:defRPr sz="7000" b="1" i="1">
                <a:ln>
                  <a:solidFill>
                    <a:schemeClr val="tx1"/>
                  </a:solidFill>
                </a:ln>
                <a:noFill/>
                <a:latin typeface="TIM Sans" pitchFamily="2" charset="77"/>
              </a:defRPr>
            </a:lvl1pPr>
          </a:lstStyle>
          <a:p>
            <a:pPr lvl="0"/>
            <a:r>
              <a:rPr lang="it-IT"/>
              <a:t>Agenda</a:t>
            </a:r>
          </a:p>
        </p:txBody>
      </p:sp>
      <p:sp>
        <p:nvSpPr>
          <p:cNvPr id="6" name="CasellaDiTesto 5">
            <a:extLst>
              <a:ext uri="{FF2B5EF4-FFF2-40B4-BE49-F238E27FC236}">
                <a16:creationId xmlns:a16="http://schemas.microsoft.com/office/drawing/2014/main" id="{561E6901-4CCC-1AEB-08D4-7622DA104F20}"/>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10" name="Segnaposto testo 5">
            <a:extLst>
              <a:ext uri="{FF2B5EF4-FFF2-40B4-BE49-F238E27FC236}">
                <a16:creationId xmlns:a16="http://schemas.microsoft.com/office/drawing/2014/main" id="{0AA38681-8EA9-E20C-6CFD-93E861633220}"/>
              </a:ext>
            </a:extLst>
          </p:cNvPr>
          <p:cNvSpPr>
            <a:spLocks noGrp="1"/>
          </p:cNvSpPr>
          <p:nvPr>
            <p:ph type="body" sz="quarter" idx="19" hasCustomPrompt="1"/>
          </p:nvPr>
        </p:nvSpPr>
        <p:spPr>
          <a:xfrm>
            <a:off x="418246" y="1119877"/>
            <a:ext cx="4114799" cy="937524"/>
          </a:xfrm>
          <a:prstGeom prst="rect">
            <a:avLst/>
          </a:prstGeom>
        </p:spPr>
        <p:txBody>
          <a:bodyPr lIns="0" tIns="0" rIns="0" bIns="0"/>
          <a:lstStyle>
            <a:lvl1pPr marL="0" indent="0">
              <a:buNone/>
              <a:defRPr sz="7000" b="1" i="0">
                <a:latin typeface="TIM Sans" pitchFamily="2" charset="77"/>
              </a:defRPr>
            </a:lvl1pPr>
          </a:lstStyle>
          <a:p>
            <a:pPr lvl="0"/>
            <a:r>
              <a:rPr lang="it-IT"/>
              <a:t>AGENDA</a:t>
            </a:r>
          </a:p>
        </p:txBody>
      </p:sp>
      <p:sp>
        <p:nvSpPr>
          <p:cNvPr id="11" name="Segnaposto testo 23">
            <a:extLst>
              <a:ext uri="{FF2B5EF4-FFF2-40B4-BE49-F238E27FC236}">
                <a16:creationId xmlns:a16="http://schemas.microsoft.com/office/drawing/2014/main" id="{4783B5DB-6BC9-F7CF-B399-3924B040BF5A}"/>
              </a:ext>
            </a:extLst>
          </p:cNvPr>
          <p:cNvSpPr>
            <a:spLocks noGrp="1"/>
          </p:cNvSpPr>
          <p:nvPr>
            <p:ph type="body" sz="quarter" idx="21"/>
          </p:nvPr>
        </p:nvSpPr>
        <p:spPr>
          <a:xfrm>
            <a:off x="6760566" y="1177995"/>
            <a:ext cx="4978400" cy="592138"/>
          </a:xfrm>
          <a:prstGeom prst="rect">
            <a:avLst/>
          </a:prstGeom>
        </p:spPr>
        <p:txBody>
          <a:bodyPr anchor="ctr"/>
          <a:lstStyle>
            <a:lvl1pPr marL="0" indent="0">
              <a:buNone/>
              <a:defRPr sz="1400">
                <a:ln>
                  <a:noFill/>
                </a:ln>
                <a:solidFill>
                  <a:schemeClr val="tx1"/>
                </a:solidFill>
                <a:latin typeface="TIM Sans" pitchFamily="2" charset="77"/>
              </a:defRPr>
            </a:lvl1pPr>
            <a:lvl2pPr>
              <a:defRPr sz="1400">
                <a:solidFill>
                  <a:schemeClr val="bg1"/>
                </a:solidFill>
                <a:latin typeface="TIM Sans" pitchFamily="2" charset="77"/>
              </a:defRPr>
            </a:lvl2pPr>
            <a:lvl3pPr>
              <a:defRPr sz="1400">
                <a:solidFill>
                  <a:schemeClr val="bg1"/>
                </a:solidFill>
                <a:latin typeface="TIM Sans" pitchFamily="2" charset="77"/>
              </a:defRPr>
            </a:lvl3pPr>
            <a:lvl4pPr>
              <a:defRPr sz="1400">
                <a:solidFill>
                  <a:schemeClr val="bg1"/>
                </a:solidFill>
                <a:latin typeface="TIM Sans" pitchFamily="2" charset="77"/>
              </a:defRPr>
            </a:lvl4pPr>
            <a:lvl5pPr>
              <a:defRPr sz="1400">
                <a:solidFill>
                  <a:schemeClr val="bg1"/>
                </a:solidFill>
                <a:latin typeface="TIM Sans" pitchFamily="2" charset="77"/>
              </a:defRPr>
            </a:lvl5pPr>
          </a:lstStyle>
          <a:p>
            <a:pPr lvl="0"/>
            <a:r>
              <a:rPr lang="it-IT"/>
              <a:t>Fare clic per modificare gli stili del testo dello schema</a:t>
            </a:r>
          </a:p>
        </p:txBody>
      </p:sp>
      <p:sp>
        <p:nvSpPr>
          <p:cNvPr id="12" name="Segnaposto testo 23">
            <a:extLst>
              <a:ext uri="{FF2B5EF4-FFF2-40B4-BE49-F238E27FC236}">
                <a16:creationId xmlns:a16="http://schemas.microsoft.com/office/drawing/2014/main" id="{28F05DEB-F9A5-D2B1-8A97-DA4E1DE79EF9}"/>
              </a:ext>
            </a:extLst>
          </p:cNvPr>
          <p:cNvSpPr>
            <a:spLocks noGrp="1"/>
          </p:cNvSpPr>
          <p:nvPr>
            <p:ph type="body" sz="quarter" idx="11"/>
          </p:nvPr>
        </p:nvSpPr>
        <p:spPr>
          <a:xfrm>
            <a:off x="6760566" y="2030611"/>
            <a:ext cx="4978400" cy="592138"/>
          </a:xfrm>
          <a:prstGeom prst="rect">
            <a:avLst/>
          </a:prstGeom>
        </p:spPr>
        <p:txBody>
          <a:bodyPr anchor="ctr"/>
          <a:lstStyle>
            <a:lvl1pPr marL="0" indent="0">
              <a:buNone/>
              <a:defRPr sz="1400">
                <a:ln>
                  <a:noFill/>
                </a:ln>
                <a:solidFill>
                  <a:schemeClr val="tx1"/>
                </a:solidFill>
                <a:latin typeface="TIM Sans" pitchFamily="2" charset="77"/>
              </a:defRPr>
            </a:lvl1pPr>
            <a:lvl2pPr>
              <a:defRPr sz="1400">
                <a:solidFill>
                  <a:schemeClr val="bg1"/>
                </a:solidFill>
                <a:latin typeface="TIM Sans" pitchFamily="2" charset="77"/>
              </a:defRPr>
            </a:lvl2pPr>
            <a:lvl3pPr>
              <a:defRPr sz="1400">
                <a:solidFill>
                  <a:schemeClr val="bg1"/>
                </a:solidFill>
                <a:latin typeface="TIM Sans" pitchFamily="2" charset="77"/>
              </a:defRPr>
            </a:lvl3pPr>
            <a:lvl4pPr>
              <a:defRPr sz="1400">
                <a:solidFill>
                  <a:schemeClr val="bg1"/>
                </a:solidFill>
                <a:latin typeface="TIM Sans" pitchFamily="2" charset="77"/>
              </a:defRPr>
            </a:lvl4pPr>
            <a:lvl5pPr>
              <a:defRPr sz="1400">
                <a:solidFill>
                  <a:schemeClr val="bg1"/>
                </a:solidFill>
                <a:latin typeface="TIM Sans" pitchFamily="2" charset="77"/>
              </a:defRPr>
            </a:lvl5pPr>
          </a:lstStyle>
          <a:p>
            <a:pPr lvl="0"/>
            <a:r>
              <a:rPr lang="it-IT"/>
              <a:t>Fare clic per modificare gli stili del testo dello schema</a:t>
            </a:r>
          </a:p>
        </p:txBody>
      </p:sp>
      <p:sp>
        <p:nvSpPr>
          <p:cNvPr id="13" name="Segnaposto testo 23">
            <a:extLst>
              <a:ext uri="{FF2B5EF4-FFF2-40B4-BE49-F238E27FC236}">
                <a16:creationId xmlns:a16="http://schemas.microsoft.com/office/drawing/2014/main" id="{7B021CA2-9DC3-8295-11E4-0E9866C32291}"/>
              </a:ext>
            </a:extLst>
          </p:cNvPr>
          <p:cNvSpPr>
            <a:spLocks noGrp="1"/>
          </p:cNvSpPr>
          <p:nvPr>
            <p:ph type="body" sz="quarter" idx="12"/>
          </p:nvPr>
        </p:nvSpPr>
        <p:spPr>
          <a:xfrm>
            <a:off x="6760566" y="2907941"/>
            <a:ext cx="4978400" cy="592138"/>
          </a:xfrm>
          <a:prstGeom prst="rect">
            <a:avLst/>
          </a:prstGeom>
        </p:spPr>
        <p:txBody>
          <a:bodyPr anchor="ctr"/>
          <a:lstStyle>
            <a:lvl1pPr marL="0" indent="0">
              <a:buNone/>
              <a:defRPr sz="1400">
                <a:ln>
                  <a:noFill/>
                </a:ln>
                <a:solidFill>
                  <a:schemeClr val="tx1"/>
                </a:solidFill>
                <a:latin typeface="TIM Sans" pitchFamily="2" charset="77"/>
              </a:defRPr>
            </a:lvl1pPr>
            <a:lvl2pPr>
              <a:defRPr sz="1400">
                <a:solidFill>
                  <a:schemeClr val="bg1"/>
                </a:solidFill>
                <a:latin typeface="TIM Sans" pitchFamily="2" charset="77"/>
              </a:defRPr>
            </a:lvl2pPr>
            <a:lvl3pPr>
              <a:defRPr sz="1400">
                <a:solidFill>
                  <a:schemeClr val="bg1"/>
                </a:solidFill>
                <a:latin typeface="TIM Sans" pitchFamily="2" charset="77"/>
              </a:defRPr>
            </a:lvl3pPr>
            <a:lvl4pPr>
              <a:defRPr sz="1400">
                <a:solidFill>
                  <a:schemeClr val="bg1"/>
                </a:solidFill>
                <a:latin typeface="TIM Sans" pitchFamily="2" charset="77"/>
              </a:defRPr>
            </a:lvl4pPr>
            <a:lvl5pPr>
              <a:defRPr sz="1400">
                <a:solidFill>
                  <a:schemeClr val="bg1"/>
                </a:solidFill>
                <a:latin typeface="TIM Sans" pitchFamily="2" charset="77"/>
              </a:defRPr>
            </a:lvl5pPr>
          </a:lstStyle>
          <a:p>
            <a:pPr lvl="0"/>
            <a:r>
              <a:rPr lang="it-IT"/>
              <a:t>Fare clic per modificare gli stili del testo dello schema</a:t>
            </a:r>
          </a:p>
        </p:txBody>
      </p:sp>
      <p:sp>
        <p:nvSpPr>
          <p:cNvPr id="14" name="Segnaposto testo 23">
            <a:extLst>
              <a:ext uri="{FF2B5EF4-FFF2-40B4-BE49-F238E27FC236}">
                <a16:creationId xmlns:a16="http://schemas.microsoft.com/office/drawing/2014/main" id="{3567E65C-5770-CECD-7E5C-78988AA84952}"/>
              </a:ext>
            </a:extLst>
          </p:cNvPr>
          <p:cNvSpPr>
            <a:spLocks noGrp="1"/>
          </p:cNvSpPr>
          <p:nvPr>
            <p:ph type="body" sz="quarter" idx="13"/>
          </p:nvPr>
        </p:nvSpPr>
        <p:spPr>
          <a:xfrm>
            <a:off x="6760566" y="3772914"/>
            <a:ext cx="4978400" cy="592138"/>
          </a:xfrm>
          <a:prstGeom prst="rect">
            <a:avLst/>
          </a:prstGeom>
        </p:spPr>
        <p:txBody>
          <a:bodyPr anchor="ctr"/>
          <a:lstStyle>
            <a:lvl1pPr marL="0" indent="0">
              <a:buNone/>
              <a:defRPr sz="1400">
                <a:ln>
                  <a:noFill/>
                </a:ln>
                <a:solidFill>
                  <a:schemeClr val="tx1"/>
                </a:solidFill>
                <a:latin typeface="TIM Sans" pitchFamily="2" charset="77"/>
              </a:defRPr>
            </a:lvl1pPr>
            <a:lvl2pPr>
              <a:defRPr sz="1400">
                <a:solidFill>
                  <a:schemeClr val="bg1"/>
                </a:solidFill>
                <a:latin typeface="TIM Sans" pitchFamily="2" charset="77"/>
              </a:defRPr>
            </a:lvl2pPr>
            <a:lvl3pPr>
              <a:defRPr sz="1400">
                <a:solidFill>
                  <a:schemeClr val="bg1"/>
                </a:solidFill>
                <a:latin typeface="TIM Sans" pitchFamily="2" charset="77"/>
              </a:defRPr>
            </a:lvl3pPr>
            <a:lvl4pPr>
              <a:defRPr sz="1400">
                <a:solidFill>
                  <a:schemeClr val="bg1"/>
                </a:solidFill>
                <a:latin typeface="TIM Sans" pitchFamily="2" charset="77"/>
              </a:defRPr>
            </a:lvl4pPr>
            <a:lvl5pPr>
              <a:defRPr sz="1400">
                <a:solidFill>
                  <a:schemeClr val="bg1"/>
                </a:solidFill>
                <a:latin typeface="TIM Sans" pitchFamily="2" charset="77"/>
              </a:defRPr>
            </a:lvl5pPr>
          </a:lstStyle>
          <a:p>
            <a:pPr lvl="0"/>
            <a:r>
              <a:rPr lang="it-IT"/>
              <a:t>Fare clic per modificare gli stili del testo dello schema</a:t>
            </a:r>
          </a:p>
        </p:txBody>
      </p:sp>
      <p:sp>
        <p:nvSpPr>
          <p:cNvPr id="15" name="Segnaposto testo 12">
            <a:extLst>
              <a:ext uri="{FF2B5EF4-FFF2-40B4-BE49-F238E27FC236}">
                <a16:creationId xmlns:a16="http://schemas.microsoft.com/office/drawing/2014/main" id="{DD7037ED-FABD-30A7-A80E-E2C39100F741}"/>
              </a:ext>
            </a:extLst>
          </p:cNvPr>
          <p:cNvSpPr>
            <a:spLocks noGrp="1"/>
          </p:cNvSpPr>
          <p:nvPr>
            <p:ph type="body" sz="quarter" idx="15" hasCustomPrompt="1"/>
          </p:nvPr>
        </p:nvSpPr>
        <p:spPr>
          <a:xfrm>
            <a:off x="6132513" y="1258064"/>
            <a:ext cx="432000" cy="432000"/>
          </a:xfrm>
          <a:prstGeom prst="ellipse">
            <a:avLst/>
          </a:prstGeom>
          <a:gradFill>
            <a:gsLst>
              <a:gs pos="0">
                <a:schemeClr val="accent6"/>
              </a:gs>
              <a:gs pos="50000">
                <a:schemeClr val="tx2"/>
              </a:gs>
              <a:gs pos="100000">
                <a:schemeClr val="accent2"/>
              </a:gs>
            </a:gsLst>
            <a:lin ang="9600000" scaled="0"/>
          </a:gradFill>
        </p:spPr>
        <p:txBody>
          <a:bodyPr lIns="0" tIns="0" rIns="0" bIns="0" anchor="ctr"/>
          <a:lstStyle>
            <a:lvl1pPr marL="0" indent="0" algn="ctr">
              <a:buNone/>
              <a:defRPr sz="1400">
                <a:solidFill>
                  <a:schemeClr val="bg1"/>
                </a:solidFill>
                <a:latin typeface="TIM Sans" pitchFamily="2" charset="77"/>
              </a:defRPr>
            </a:lvl1pPr>
          </a:lstStyle>
          <a:p>
            <a:pPr lvl="0"/>
            <a:r>
              <a:rPr lang="it-IT"/>
              <a:t>01</a:t>
            </a:r>
          </a:p>
        </p:txBody>
      </p:sp>
      <p:sp>
        <p:nvSpPr>
          <p:cNvPr id="16" name="Segnaposto testo 12">
            <a:extLst>
              <a:ext uri="{FF2B5EF4-FFF2-40B4-BE49-F238E27FC236}">
                <a16:creationId xmlns:a16="http://schemas.microsoft.com/office/drawing/2014/main" id="{F13C1A44-94D8-1D32-EBDD-79B08398A7EB}"/>
              </a:ext>
            </a:extLst>
          </p:cNvPr>
          <p:cNvSpPr>
            <a:spLocks noGrp="1"/>
          </p:cNvSpPr>
          <p:nvPr>
            <p:ph type="body" sz="quarter" idx="16" hasCustomPrompt="1"/>
          </p:nvPr>
        </p:nvSpPr>
        <p:spPr>
          <a:xfrm>
            <a:off x="6132513" y="2114590"/>
            <a:ext cx="432000" cy="432000"/>
          </a:xfrm>
          <a:prstGeom prst="ellipse">
            <a:avLst/>
          </a:prstGeom>
          <a:gradFill>
            <a:gsLst>
              <a:gs pos="0">
                <a:schemeClr val="accent6"/>
              </a:gs>
              <a:gs pos="50000">
                <a:schemeClr val="tx2"/>
              </a:gs>
              <a:gs pos="100000">
                <a:schemeClr val="accent2"/>
              </a:gs>
            </a:gsLst>
            <a:lin ang="9600000" scaled="0"/>
          </a:gradFill>
        </p:spPr>
        <p:txBody>
          <a:bodyPr lIns="0" tIns="0" rIns="0" bIns="0" anchor="ctr"/>
          <a:lstStyle>
            <a:lvl1pPr marL="0" indent="0" algn="ctr">
              <a:buNone/>
              <a:defRPr sz="1400">
                <a:solidFill>
                  <a:schemeClr val="bg1"/>
                </a:solidFill>
                <a:latin typeface="TIM Sans" pitchFamily="2" charset="77"/>
              </a:defRPr>
            </a:lvl1pPr>
          </a:lstStyle>
          <a:p>
            <a:pPr lvl="0"/>
            <a:r>
              <a:rPr lang="it-IT"/>
              <a:t>02</a:t>
            </a:r>
          </a:p>
        </p:txBody>
      </p:sp>
      <p:sp>
        <p:nvSpPr>
          <p:cNvPr id="17" name="Segnaposto testo 12">
            <a:extLst>
              <a:ext uri="{FF2B5EF4-FFF2-40B4-BE49-F238E27FC236}">
                <a16:creationId xmlns:a16="http://schemas.microsoft.com/office/drawing/2014/main" id="{88891FC9-FDA4-97D6-35B5-3DC3E6C59C2E}"/>
              </a:ext>
            </a:extLst>
          </p:cNvPr>
          <p:cNvSpPr>
            <a:spLocks noGrp="1"/>
          </p:cNvSpPr>
          <p:nvPr>
            <p:ph type="body" sz="quarter" idx="17" hasCustomPrompt="1"/>
          </p:nvPr>
        </p:nvSpPr>
        <p:spPr>
          <a:xfrm>
            <a:off x="6132513" y="2982691"/>
            <a:ext cx="432000" cy="432000"/>
          </a:xfrm>
          <a:prstGeom prst="ellipse">
            <a:avLst/>
          </a:prstGeom>
          <a:gradFill>
            <a:gsLst>
              <a:gs pos="0">
                <a:schemeClr val="accent6"/>
              </a:gs>
              <a:gs pos="50000">
                <a:schemeClr val="tx2"/>
              </a:gs>
              <a:gs pos="100000">
                <a:schemeClr val="accent2"/>
              </a:gs>
            </a:gsLst>
            <a:lin ang="9600000" scaled="0"/>
          </a:gradFill>
        </p:spPr>
        <p:txBody>
          <a:bodyPr lIns="0" tIns="0" rIns="0" bIns="0" anchor="ctr"/>
          <a:lstStyle>
            <a:lvl1pPr marL="0" indent="0" algn="ctr">
              <a:buNone/>
              <a:defRPr sz="1400">
                <a:solidFill>
                  <a:schemeClr val="bg1"/>
                </a:solidFill>
                <a:latin typeface="TIM Sans" pitchFamily="2" charset="77"/>
              </a:defRPr>
            </a:lvl1pPr>
          </a:lstStyle>
          <a:p>
            <a:pPr lvl="0"/>
            <a:r>
              <a:rPr lang="it-IT"/>
              <a:t>03</a:t>
            </a:r>
          </a:p>
        </p:txBody>
      </p:sp>
      <p:sp>
        <p:nvSpPr>
          <p:cNvPr id="18" name="Segnaposto testo 12">
            <a:extLst>
              <a:ext uri="{FF2B5EF4-FFF2-40B4-BE49-F238E27FC236}">
                <a16:creationId xmlns:a16="http://schemas.microsoft.com/office/drawing/2014/main" id="{406DDDB1-9EC9-858C-E7FA-B21344DD4305}"/>
              </a:ext>
            </a:extLst>
          </p:cNvPr>
          <p:cNvSpPr>
            <a:spLocks noGrp="1"/>
          </p:cNvSpPr>
          <p:nvPr>
            <p:ph type="body" sz="quarter" idx="18" hasCustomPrompt="1"/>
          </p:nvPr>
        </p:nvSpPr>
        <p:spPr>
          <a:xfrm>
            <a:off x="6132513" y="3850793"/>
            <a:ext cx="432000" cy="432000"/>
          </a:xfrm>
          <a:prstGeom prst="ellipse">
            <a:avLst/>
          </a:prstGeom>
          <a:gradFill>
            <a:gsLst>
              <a:gs pos="0">
                <a:schemeClr val="accent6"/>
              </a:gs>
              <a:gs pos="50000">
                <a:schemeClr val="tx2"/>
              </a:gs>
              <a:gs pos="100000">
                <a:schemeClr val="accent2"/>
              </a:gs>
            </a:gsLst>
            <a:lin ang="9600000" scaled="0"/>
          </a:gradFill>
        </p:spPr>
        <p:txBody>
          <a:bodyPr lIns="0" tIns="0" rIns="0" bIns="0" anchor="ctr"/>
          <a:lstStyle>
            <a:lvl1pPr marL="0" indent="0" algn="ctr">
              <a:buNone/>
              <a:defRPr sz="1400">
                <a:solidFill>
                  <a:schemeClr val="bg1"/>
                </a:solidFill>
                <a:latin typeface="TIM Sans" pitchFamily="2" charset="77"/>
              </a:defRPr>
            </a:lvl1pPr>
          </a:lstStyle>
          <a:p>
            <a:pPr lvl="0"/>
            <a:r>
              <a:rPr lang="it-IT"/>
              <a:t>04</a:t>
            </a:r>
          </a:p>
        </p:txBody>
      </p:sp>
    </p:spTree>
    <p:extLst>
      <p:ext uri="{BB962C8B-B14F-4D97-AF65-F5344CB8AC3E}">
        <p14:creationId xmlns:p14="http://schemas.microsoft.com/office/powerpoint/2010/main" val="41535847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Intrena - Fasi + Box">
    <p:spTree>
      <p:nvGrpSpPr>
        <p:cNvPr id="1" name=""/>
        <p:cNvGrpSpPr/>
        <p:nvPr/>
      </p:nvGrpSpPr>
      <p:grpSpPr>
        <a:xfrm>
          <a:off x="0" y="0"/>
          <a:ext cx="0" cy="0"/>
          <a:chOff x="0" y="0"/>
          <a:chExt cx="0" cy="0"/>
        </a:xfrm>
      </p:grpSpPr>
      <p:sp>
        <p:nvSpPr>
          <p:cNvPr id="17" name="Rettangolo 16">
            <a:extLst>
              <a:ext uri="{FF2B5EF4-FFF2-40B4-BE49-F238E27FC236}">
                <a16:creationId xmlns:a16="http://schemas.microsoft.com/office/drawing/2014/main" id="{17D58B30-23DF-8D99-6370-5921C67CABEC}"/>
              </a:ext>
            </a:extLst>
          </p:cNvPr>
          <p:cNvSpPr/>
          <p:nvPr userDrawn="1"/>
        </p:nvSpPr>
        <p:spPr>
          <a:xfrm>
            <a:off x="6068577" y="0"/>
            <a:ext cx="6123423" cy="6858000"/>
          </a:xfrm>
          <a:prstGeom prst="rect">
            <a:avLst/>
          </a:prstGeom>
          <a:gradFill>
            <a:gsLst>
              <a:gs pos="73000">
                <a:schemeClr val="accent4"/>
              </a:gs>
              <a:gs pos="0">
                <a:schemeClr val="accent5"/>
              </a:gs>
            </a:gsLst>
            <a:lin ang="7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Figura a mano libera 59">
            <a:extLst>
              <a:ext uri="{FF2B5EF4-FFF2-40B4-BE49-F238E27FC236}">
                <a16:creationId xmlns:a16="http://schemas.microsoft.com/office/drawing/2014/main" id="{7AA931BA-B3EE-3871-C166-2240542BFF43}"/>
              </a:ext>
            </a:extLst>
          </p:cNvPr>
          <p:cNvSpPr/>
          <p:nvPr userDrawn="1"/>
        </p:nvSpPr>
        <p:spPr>
          <a:xfrm>
            <a:off x="6132513" y="796328"/>
            <a:ext cx="5651500" cy="278369"/>
          </a:xfrm>
          <a:custGeom>
            <a:avLst/>
            <a:gdLst>
              <a:gd name="connsiteX0" fmla="*/ 0 w 5960864"/>
              <a:gd name="connsiteY0" fmla="*/ 0 h 278369"/>
              <a:gd name="connsiteX1" fmla="*/ 5821680 w 5960864"/>
              <a:gd name="connsiteY1" fmla="*/ 0 h 278369"/>
              <a:gd name="connsiteX2" fmla="*/ 5960864 w 5960864"/>
              <a:gd name="connsiteY2" fmla="*/ 139185 h 278369"/>
              <a:gd name="connsiteX3" fmla="*/ 5821680 w 5960864"/>
              <a:gd name="connsiteY3" fmla="*/ 278369 h 278369"/>
              <a:gd name="connsiteX4" fmla="*/ 0 w 5960864"/>
              <a:gd name="connsiteY4" fmla="*/ 278369 h 278369"/>
              <a:gd name="connsiteX5" fmla="*/ 139184 w 5960864"/>
              <a:gd name="connsiteY5" fmla="*/ 139185 h 278369"/>
              <a:gd name="connsiteX6" fmla="*/ 0 w 5960864"/>
              <a:gd name="connsiteY6" fmla="*/ 0 h 27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0864" h="278369">
                <a:moveTo>
                  <a:pt x="0" y="0"/>
                </a:moveTo>
                <a:lnTo>
                  <a:pt x="5821680" y="0"/>
                </a:lnTo>
                <a:lnTo>
                  <a:pt x="5960864" y="139185"/>
                </a:lnTo>
                <a:lnTo>
                  <a:pt x="5821680" y="278369"/>
                </a:lnTo>
                <a:lnTo>
                  <a:pt x="0" y="278369"/>
                </a:lnTo>
                <a:lnTo>
                  <a:pt x="139184" y="139185"/>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srgbClr val="1030A1"/>
              </a:solidFill>
              <a:effectLst/>
              <a:uLnTx/>
              <a:uFillTx/>
              <a:latin typeface="TIM Sans" pitchFamily="2" charset="77"/>
              <a:ea typeface="+mn-ea"/>
              <a:cs typeface="+mn-cs"/>
            </a:endParaRPr>
          </a:p>
        </p:txBody>
      </p:sp>
      <p:sp>
        <p:nvSpPr>
          <p:cNvPr id="22" name="Pentagono 61">
            <a:extLst>
              <a:ext uri="{FF2B5EF4-FFF2-40B4-BE49-F238E27FC236}">
                <a16:creationId xmlns:a16="http://schemas.microsoft.com/office/drawing/2014/main" id="{BB61ED3A-6EC5-2FF7-F1D0-333AD01942A0}"/>
              </a:ext>
            </a:extLst>
          </p:cNvPr>
          <p:cNvSpPr/>
          <p:nvPr userDrawn="1"/>
        </p:nvSpPr>
        <p:spPr>
          <a:xfrm>
            <a:off x="421637" y="799370"/>
            <a:ext cx="5566413" cy="278369"/>
          </a:xfrm>
          <a:prstGeom prst="homePlat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srgbClr val="1030A1"/>
              </a:solidFill>
              <a:effectLst/>
              <a:uLnTx/>
              <a:uFillTx/>
              <a:latin typeface="TIM Sans" pitchFamily="2" charset="77"/>
              <a:ea typeface="+mn-ea"/>
              <a:cs typeface="+mn-cs"/>
            </a:endParaRPr>
          </a:p>
        </p:txBody>
      </p:sp>
      <p:sp>
        <p:nvSpPr>
          <p:cNvPr id="32" name="Segnaposto testo 31">
            <a:extLst>
              <a:ext uri="{FF2B5EF4-FFF2-40B4-BE49-F238E27FC236}">
                <a16:creationId xmlns:a16="http://schemas.microsoft.com/office/drawing/2014/main" id="{ACA4D87C-6341-79E0-C6B2-1A0D3F4A0DB5}"/>
              </a:ext>
            </a:extLst>
          </p:cNvPr>
          <p:cNvSpPr>
            <a:spLocks noGrp="1"/>
          </p:cNvSpPr>
          <p:nvPr>
            <p:ph type="body" sz="quarter" idx="11" hasCustomPrompt="1"/>
          </p:nvPr>
        </p:nvSpPr>
        <p:spPr>
          <a:xfrm>
            <a:off x="407986" y="808274"/>
            <a:ext cx="5406217" cy="276583"/>
          </a:xfrm>
          <a:prstGeom prst="rect">
            <a:avLst/>
          </a:prstGeom>
        </p:spPr>
        <p:txBody>
          <a:bodyPr/>
          <a:lstStyle>
            <a:lvl1pPr marL="0" indent="0" algn="ctr">
              <a:buNone/>
              <a:defRPr kumimoji="0" lang="it-IT" sz="1200" b="0" i="0" u="none" strike="noStrike" kern="1200" cap="none" spc="0" normalizeH="0" baseline="0" dirty="0" smtClean="0">
                <a:ln>
                  <a:noFill/>
                </a:ln>
                <a:solidFill>
                  <a:schemeClr val="tx1"/>
                </a:solidFill>
                <a:effectLst/>
                <a:uLnTx/>
                <a:uFillTx/>
                <a:latin typeface="TIM Sans" pitchFamily="2" charset="77"/>
                <a:ea typeface="+mn-ea"/>
                <a:cs typeface="+mn-cs"/>
              </a:defRPr>
            </a:lvl1pPr>
            <a:lvl2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2pPr>
            <a:lvl3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3pPr>
            <a:lvl4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4pPr>
            <a:lvl5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5pPr>
          </a:lstStyle>
          <a:p>
            <a:pPr lvl="0"/>
            <a:r>
              <a:rPr lang="it-IT" err="1"/>
              <a:t>Lorem</a:t>
            </a:r>
            <a:r>
              <a:rPr lang="it-IT"/>
              <a:t> </a:t>
            </a:r>
            <a:r>
              <a:rPr lang="it-IT" err="1"/>
              <a:t>ipsum</a:t>
            </a:r>
            <a:endParaRPr lang="it-IT"/>
          </a:p>
        </p:txBody>
      </p:sp>
      <p:sp>
        <p:nvSpPr>
          <p:cNvPr id="34" name="Segnaposto testo 31">
            <a:extLst>
              <a:ext uri="{FF2B5EF4-FFF2-40B4-BE49-F238E27FC236}">
                <a16:creationId xmlns:a16="http://schemas.microsoft.com/office/drawing/2014/main" id="{1075D57E-31FF-6F46-B603-80F6BD53D507}"/>
              </a:ext>
            </a:extLst>
          </p:cNvPr>
          <p:cNvSpPr>
            <a:spLocks noGrp="1"/>
          </p:cNvSpPr>
          <p:nvPr>
            <p:ph type="body" sz="quarter" idx="12" hasCustomPrompt="1"/>
          </p:nvPr>
        </p:nvSpPr>
        <p:spPr>
          <a:xfrm>
            <a:off x="6223186" y="810423"/>
            <a:ext cx="5406217" cy="276583"/>
          </a:xfrm>
          <a:prstGeom prst="rect">
            <a:avLst/>
          </a:prstGeom>
        </p:spPr>
        <p:txBody>
          <a:bodyPr/>
          <a:lstStyle>
            <a:lvl1pPr marL="0" indent="0" algn="ctr">
              <a:buNone/>
              <a:defRPr kumimoji="0" lang="it-IT" sz="1200" b="0" i="0" u="none" strike="noStrike" kern="1200" cap="none" spc="0" normalizeH="0" baseline="0" dirty="0" smtClean="0">
                <a:ln>
                  <a:noFill/>
                </a:ln>
                <a:solidFill>
                  <a:schemeClr val="tx1"/>
                </a:solidFill>
                <a:effectLst/>
                <a:uLnTx/>
                <a:uFillTx/>
                <a:latin typeface="TIM Sans" pitchFamily="2" charset="77"/>
                <a:ea typeface="+mn-ea"/>
                <a:cs typeface="+mn-cs"/>
              </a:defRPr>
            </a:lvl1pPr>
            <a:lvl2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2pPr>
            <a:lvl3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3pPr>
            <a:lvl4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4pPr>
            <a:lvl5pPr>
              <a:defRPr kumimoji="0" lang="it-IT" sz="1200" b="0" i="0" u="none" strike="noStrike" kern="1200" cap="none" spc="0" normalizeH="0" baseline="0" dirty="0" smtClean="0">
                <a:ln>
                  <a:noFill/>
                </a:ln>
                <a:solidFill>
                  <a:srgbClr val="1030A1"/>
                </a:solidFill>
                <a:effectLst/>
                <a:uLnTx/>
                <a:uFillTx/>
                <a:latin typeface="TIM Sans" pitchFamily="2" charset="77"/>
                <a:ea typeface="+mn-ea"/>
                <a:cs typeface="+mn-cs"/>
              </a:defRPr>
            </a:lvl5pPr>
          </a:lstStyle>
          <a:p>
            <a:pPr lvl="0"/>
            <a:r>
              <a:rPr lang="it-IT" err="1"/>
              <a:t>Lorem</a:t>
            </a:r>
            <a:r>
              <a:rPr lang="it-IT"/>
              <a:t> </a:t>
            </a:r>
            <a:r>
              <a:rPr lang="it-IT" err="1"/>
              <a:t>ipsum</a:t>
            </a:r>
            <a:endParaRPr lang="it-IT"/>
          </a:p>
        </p:txBody>
      </p:sp>
      <p:sp>
        <p:nvSpPr>
          <p:cNvPr id="18" name="Ovale 17">
            <a:extLst>
              <a:ext uri="{FF2B5EF4-FFF2-40B4-BE49-F238E27FC236}">
                <a16:creationId xmlns:a16="http://schemas.microsoft.com/office/drawing/2014/main" id="{977D7AA8-078F-7B04-11E2-FD779B86E636}"/>
              </a:ext>
            </a:extLst>
          </p:cNvPr>
          <p:cNvSpPr/>
          <p:nvPr userDrawn="1"/>
        </p:nvSpPr>
        <p:spPr>
          <a:xfrm>
            <a:off x="1117662" y="1645594"/>
            <a:ext cx="4124388" cy="4124388"/>
          </a:xfrm>
          <a:prstGeom prst="ellipse">
            <a:avLst/>
          </a:prstGeom>
          <a:noFill/>
          <a:ln w="444500">
            <a:gradFill>
              <a:gsLst>
                <a:gs pos="0">
                  <a:srgbClr val="4FE3C2"/>
                </a:gs>
                <a:gs pos="100000">
                  <a:srgbClr val="B6F11F"/>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Segnaposto testo 74">
            <a:extLst>
              <a:ext uri="{FF2B5EF4-FFF2-40B4-BE49-F238E27FC236}">
                <a16:creationId xmlns:a16="http://schemas.microsoft.com/office/drawing/2014/main" id="{74560666-1BDB-C4AA-CA32-FAD8AEF2D5FF}"/>
              </a:ext>
            </a:extLst>
          </p:cNvPr>
          <p:cNvSpPr>
            <a:spLocks noGrp="1"/>
          </p:cNvSpPr>
          <p:nvPr>
            <p:ph type="body" sz="quarter" idx="26" hasCustomPrompt="1"/>
          </p:nvPr>
        </p:nvSpPr>
        <p:spPr>
          <a:xfrm>
            <a:off x="2371850" y="1686561"/>
            <a:ext cx="1722438" cy="561975"/>
          </a:xfrm>
          <a:prstGeom prst="rect">
            <a:avLst/>
          </a:prstGeom>
          <a:noFill/>
        </p:spPr>
        <p:txBody>
          <a:bodyPr spcFirstLastPara="1" wrap="none" lIns="91440" tIns="45720" rIns="91440" bIns="45720" numCol="1">
            <a:prstTxWarp prst="textArchUp">
              <a:avLst>
                <a:gd name="adj" fmla="val 11403933"/>
              </a:avLst>
            </a:prstTxWarp>
            <a:spAutoFit/>
          </a:bodyPr>
          <a:lstStyle>
            <a:lvl1pPr algn="ctr">
              <a:defRPr kumimoji="0" lang="it-IT" sz="1800" b="0" i="0" u="none" strike="noStrike" cap="none" spc="300" normalizeH="0" baseline="0" dirty="0">
                <a:ln w="0"/>
                <a:solidFill>
                  <a:schemeClr val="tx1"/>
                </a:solidFill>
                <a:effectLst/>
                <a:uLnTx/>
                <a:uFillTx/>
                <a:latin typeface="TIM Sans" pitchFamily="2" charset="77"/>
              </a:defRPr>
            </a:lvl1pPr>
          </a:lstStyle>
          <a:p>
            <a:pPr marL="0" marR="0" lvl="0" indent="0" algn="ctr" fontAlgn="auto">
              <a:lnSpc>
                <a:spcPct val="100000"/>
              </a:lnSpc>
              <a:spcBef>
                <a:spcPts val="0"/>
              </a:spcBef>
              <a:spcAft>
                <a:spcPts val="0"/>
              </a:spcAft>
              <a:buClrTx/>
              <a:buSzTx/>
              <a:buFontTx/>
              <a:buNone/>
              <a:tabLst/>
            </a:pPr>
            <a:r>
              <a:rPr lang="it-IT" err="1"/>
              <a:t>Lorem</a:t>
            </a:r>
            <a:r>
              <a:rPr lang="it-IT"/>
              <a:t> </a:t>
            </a:r>
            <a:r>
              <a:rPr lang="it-IT" err="1"/>
              <a:t>ipsum</a:t>
            </a:r>
            <a:endParaRPr lang="it-IT"/>
          </a:p>
        </p:txBody>
      </p:sp>
      <p:sp>
        <p:nvSpPr>
          <p:cNvPr id="28" name="Segnaposto testo 74">
            <a:extLst>
              <a:ext uri="{FF2B5EF4-FFF2-40B4-BE49-F238E27FC236}">
                <a16:creationId xmlns:a16="http://schemas.microsoft.com/office/drawing/2014/main" id="{7B3DEE5C-508C-6D92-0FDF-34347B7EC876}"/>
              </a:ext>
            </a:extLst>
          </p:cNvPr>
          <p:cNvSpPr>
            <a:spLocks noGrp="1"/>
          </p:cNvSpPr>
          <p:nvPr>
            <p:ph type="body" sz="quarter" idx="29" hasCustomPrompt="1"/>
          </p:nvPr>
        </p:nvSpPr>
        <p:spPr>
          <a:xfrm rot="5400000">
            <a:off x="4064240" y="3490432"/>
            <a:ext cx="1722438" cy="561975"/>
          </a:xfrm>
          <a:prstGeom prst="rect">
            <a:avLst/>
          </a:prstGeom>
          <a:noFill/>
        </p:spPr>
        <p:txBody>
          <a:bodyPr spcFirstLastPara="1" wrap="none" lIns="91440" tIns="45720" rIns="91440" bIns="45720" numCol="1">
            <a:prstTxWarp prst="textArchUp">
              <a:avLst>
                <a:gd name="adj" fmla="val 11403933"/>
              </a:avLst>
            </a:prstTxWarp>
            <a:spAutoFit/>
          </a:bodyPr>
          <a:lstStyle>
            <a:lvl1pPr algn="ctr">
              <a:defRPr kumimoji="0" lang="it-IT" sz="1800" b="0" i="0" u="none" strike="noStrike" cap="none" spc="300" normalizeH="0" baseline="0" dirty="0">
                <a:ln w="0"/>
                <a:solidFill>
                  <a:schemeClr val="tx1"/>
                </a:solidFill>
                <a:effectLst/>
                <a:uLnTx/>
                <a:uFillTx/>
                <a:latin typeface="TIM Sans" pitchFamily="2" charset="77"/>
              </a:defRPr>
            </a:lvl1pPr>
          </a:lstStyle>
          <a:p>
            <a:pPr marL="0" marR="0" lvl="0" indent="0" algn="ctr" fontAlgn="auto">
              <a:lnSpc>
                <a:spcPct val="100000"/>
              </a:lnSpc>
              <a:spcBef>
                <a:spcPts val="0"/>
              </a:spcBef>
              <a:spcAft>
                <a:spcPts val="0"/>
              </a:spcAft>
              <a:buClrTx/>
              <a:buSzTx/>
              <a:buFontTx/>
              <a:buNone/>
              <a:tabLst/>
            </a:pPr>
            <a:r>
              <a:rPr lang="it-IT" err="1"/>
              <a:t>Lorem</a:t>
            </a:r>
            <a:r>
              <a:rPr lang="it-IT"/>
              <a:t> </a:t>
            </a:r>
            <a:r>
              <a:rPr lang="it-IT" err="1"/>
              <a:t>ipsum</a:t>
            </a:r>
            <a:endParaRPr lang="it-IT"/>
          </a:p>
        </p:txBody>
      </p:sp>
      <p:sp>
        <p:nvSpPr>
          <p:cNvPr id="29" name="Segnaposto testo 74">
            <a:extLst>
              <a:ext uri="{FF2B5EF4-FFF2-40B4-BE49-F238E27FC236}">
                <a16:creationId xmlns:a16="http://schemas.microsoft.com/office/drawing/2014/main" id="{6E9C742C-E975-0C07-908F-81F473DCD6DA}"/>
              </a:ext>
            </a:extLst>
          </p:cNvPr>
          <p:cNvSpPr>
            <a:spLocks noGrp="1"/>
          </p:cNvSpPr>
          <p:nvPr>
            <p:ph type="body" sz="quarter" idx="30" hasCustomPrompt="1"/>
          </p:nvPr>
        </p:nvSpPr>
        <p:spPr>
          <a:xfrm rot="-5400000">
            <a:off x="592995" y="3490432"/>
            <a:ext cx="1722438" cy="561975"/>
          </a:xfrm>
          <a:prstGeom prst="rect">
            <a:avLst/>
          </a:prstGeom>
          <a:noFill/>
        </p:spPr>
        <p:txBody>
          <a:bodyPr spcFirstLastPara="1" wrap="none" lIns="91440" tIns="45720" rIns="91440" bIns="45720" numCol="1">
            <a:prstTxWarp prst="textArchUp">
              <a:avLst>
                <a:gd name="adj" fmla="val 11403933"/>
              </a:avLst>
            </a:prstTxWarp>
            <a:spAutoFit/>
          </a:bodyPr>
          <a:lstStyle>
            <a:lvl1pPr algn="ctr">
              <a:defRPr kumimoji="0" lang="it-IT" sz="1800" b="0" i="0" u="none" strike="noStrike" cap="none" spc="300" normalizeH="0" baseline="0" dirty="0">
                <a:ln w="0"/>
                <a:solidFill>
                  <a:schemeClr val="tx1"/>
                </a:solidFill>
                <a:effectLst/>
                <a:uLnTx/>
                <a:uFillTx/>
                <a:latin typeface="TIM Sans" pitchFamily="2" charset="77"/>
              </a:defRPr>
            </a:lvl1pPr>
          </a:lstStyle>
          <a:p>
            <a:pPr marL="0" marR="0" lvl="0" indent="0" algn="ctr" fontAlgn="auto">
              <a:lnSpc>
                <a:spcPct val="100000"/>
              </a:lnSpc>
              <a:spcBef>
                <a:spcPts val="0"/>
              </a:spcBef>
              <a:spcAft>
                <a:spcPts val="0"/>
              </a:spcAft>
              <a:buClrTx/>
              <a:buSzTx/>
              <a:buFontTx/>
              <a:buNone/>
              <a:tabLst/>
            </a:pPr>
            <a:r>
              <a:rPr lang="it-IT" err="1"/>
              <a:t>Lorem</a:t>
            </a:r>
            <a:r>
              <a:rPr lang="it-IT"/>
              <a:t> </a:t>
            </a:r>
            <a:r>
              <a:rPr lang="it-IT" err="1"/>
              <a:t>ipsum</a:t>
            </a:r>
            <a:endParaRPr lang="it-IT"/>
          </a:p>
        </p:txBody>
      </p:sp>
      <p:sp>
        <p:nvSpPr>
          <p:cNvPr id="30" name="Segnaposto testo 74">
            <a:extLst>
              <a:ext uri="{FF2B5EF4-FFF2-40B4-BE49-F238E27FC236}">
                <a16:creationId xmlns:a16="http://schemas.microsoft.com/office/drawing/2014/main" id="{C662425F-32C6-4977-36C6-E85BA2F2A9F6}"/>
              </a:ext>
            </a:extLst>
          </p:cNvPr>
          <p:cNvSpPr>
            <a:spLocks noGrp="1"/>
          </p:cNvSpPr>
          <p:nvPr>
            <p:ph type="body" sz="quarter" idx="31" hasCustomPrompt="1"/>
          </p:nvPr>
        </p:nvSpPr>
        <p:spPr>
          <a:xfrm rot="10800000">
            <a:off x="2371851" y="5208006"/>
            <a:ext cx="1722438" cy="561975"/>
          </a:xfrm>
          <a:prstGeom prst="rect">
            <a:avLst/>
          </a:prstGeom>
          <a:noFill/>
        </p:spPr>
        <p:txBody>
          <a:bodyPr spcFirstLastPara="1" wrap="none" lIns="91440" tIns="45720" rIns="91440" bIns="45720" numCol="1">
            <a:prstTxWarp prst="textArchUp">
              <a:avLst>
                <a:gd name="adj" fmla="val 11403933"/>
              </a:avLst>
            </a:prstTxWarp>
            <a:spAutoFit/>
          </a:bodyPr>
          <a:lstStyle>
            <a:lvl1pPr algn="ctr">
              <a:defRPr kumimoji="0" lang="it-IT" sz="1800" b="0" i="0" u="none" strike="noStrike" cap="none" spc="300" normalizeH="0" baseline="0" dirty="0">
                <a:ln w="0"/>
                <a:solidFill>
                  <a:schemeClr val="tx1"/>
                </a:solidFill>
                <a:effectLst/>
                <a:uLnTx/>
                <a:uFillTx/>
                <a:latin typeface="TIM Sans" pitchFamily="2" charset="77"/>
              </a:defRPr>
            </a:lvl1pPr>
          </a:lstStyle>
          <a:p>
            <a:pPr marL="0" marR="0" lvl="0" indent="0" algn="ctr" fontAlgn="auto">
              <a:lnSpc>
                <a:spcPct val="100000"/>
              </a:lnSpc>
              <a:spcBef>
                <a:spcPts val="0"/>
              </a:spcBef>
              <a:spcAft>
                <a:spcPts val="0"/>
              </a:spcAft>
              <a:buClrTx/>
              <a:buSzTx/>
              <a:buFontTx/>
              <a:buNone/>
              <a:tabLst/>
            </a:pPr>
            <a:r>
              <a:rPr lang="it-IT" err="1"/>
              <a:t>Lorem</a:t>
            </a:r>
            <a:r>
              <a:rPr lang="it-IT"/>
              <a:t> </a:t>
            </a:r>
            <a:r>
              <a:rPr lang="it-IT" err="1"/>
              <a:t>ipsum</a:t>
            </a:r>
            <a:endParaRPr lang="it-IT"/>
          </a:p>
        </p:txBody>
      </p:sp>
      <p:sp>
        <p:nvSpPr>
          <p:cNvPr id="31" name="Segnaposto testo 2">
            <a:extLst>
              <a:ext uri="{FF2B5EF4-FFF2-40B4-BE49-F238E27FC236}">
                <a16:creationId xmlns:a16="http://schemas.microsoft.com/office/drawing/2014/main" id="{9F99ECB3-D4FA-6654-DE65-E2DD2996EB41}"/>
              </a:ext>
            </a:extLst>
          </p:cNvPr>
          <p:cNvSpPr>
            <a:spLocks noGrp="1"/>
          </p:cNvSpPr>
          <p:nvPr>
            <p:ph type="body" sz="quarter" idx="32" hasCustomPrompt="1"/>
          </p:nvPr>
        </p:nvSpPr>
        <p:spPr>
          <a:xfrm>
            <a:off x="2140292" y="2213409"/>
            <a:ext cx="2108324" cy="414337"/>
          </a:xfrm>
          <a:prstGeom prst="rect">
            <a:avLst/>
          </a:prstGeom>
        </p:spPr>
        <p:txBody>
          <a:bodyPr/>
          <a:lstStyle>
            <a:lvl1pPr marL="0" indent="0" algn="ctr">
              <a:buNone/>
              <a:defRPr sz="1800">
                <a:latin typeface="TIM Sans" pitchFamily="2" charset="77"/>
              </a:defRPr>
            </a:lvl1pPr>
          </a:lstStyle>
          <a:p>
            <a:pPr lvl="0"/>
            <a:r>
              <a:rPr lang="it-IT" err="1"/>
              <a:t>Lorem</a:t>
            </a:r>
            <a:r>
              <a:rPr lang="it-IT"/>
              <a:t> </a:t>
            </a:r>
            <a:r>
              <a:rPr lang="it-IT" err="1"/>
              <a:t>ipsum</a:t>
            </a:r>
            <a:endParaRPr lang="it-IT"/>
          </a:p>
        </p:txBody>
      </p:sp>
      <p:sp>
        <p:nvSpPr>
          <p:cNvPr id="33" name="Segnaposto testo 2">
            <a:extLst>
              <a:ext uri="{FF2B5EF4-FFF2-40B4-BE49-F238E27FC236}">
                <a16:creationId xmlns:a16="http://schemas.microsoft.com/office/drawing/2014/main" id="{5C8C2A10-E4D8-39DD-2DA0-3388A13A1607}"/>
              </a:ext>
            </a:extLst>
          </p:cNvPr>
          <p:cNvSpPr>
            <a:spLocks noGrp="1"/>
          </p:cNvSpPr>
          <p:nvPr>
            <p:ph type="body" sz="quarter" idx="33" hasCustomPrompt="1"/>
          </p:nvPr>
        </p:nvSpPr>
        <p:spPr>
          <a:xfrm>
            <a:off x="2135674" y="2660464"/>
            <a:ext cx="2113192" cy="414337"/>
          </a:xfrm>
          <a:prstGeom prst="rect">
            <a:avLst/>
          </a:prstGeom>
        </p:spPr>
        <p:txBody>
          <a:bodyPr anchor="ctr"/>
          <a:lstStyle>
            <a:lvl1pPr marL="0" indent="0" algn="ctr">
              <a:lnSpc>
                <a:spcPts val="1600"/>
              </a:lnSpc>
              <a:spcBef>
                <a:spcPts val="0"/>
              </a:spcBef>
              <a:buNone/>
              <a:defRPr sz="1200" b="0" i="0">
                <a:latin typeface="TIM Sans Thin" pitchFamily="2" charset="77"/>
              </a:defRPr>
            </a:lvl1pPr>
          </a:lstStyle>
          <a:p>
            <a:pPr lvl="0"/>
            <a:r>
              <a:rPr lang="it-IT" err="1"/>
              <a:t>Lorem</a:t>
            </a:r>
            <a:r>
              <a:rPr lang="it-IT"/>
              <a:t> </a:t>
            </a:r>
            <a:r>
              <a:rPr lang="it-IT" err="1"/>
              <a:t>ipsum</a:t>
            </a:r>
            <a:r>
              <a:rPr lang="it-IT"/>
              <a:t> dolor </a:t>
            </a:r>
            <a:br>
              <a:rPr lang="it-IT"/>
            </a:br>
            <a:r>
              <a:rPr lang="it-IT" err="1"/>
              <a:t>sit</a:t>
            </a:r>
            <a:r>
              <a:rPr lang="it-IT"/>
              <a:t> </a:t>
            </a:r>
            <a:r>
              <a:rPr lang="it-IT" err="1"/>
              <a:t>amet</a:t>
            </a:r>
            <a:endParaRPr lang="it-IT"/>
          </a:p>
        </p:txBody>
      </p:sp>
      <p:sp>
        <p:nvSpPr>
          <p:cNvPr id="38" name="Segnaposto testo 2">
            <a:extLst>
              <a:ext uri="{FF2B5EF4-FFF2-40B4-BE49-F238E27FC236}">
                <a16:creationId xmlns:a16="http://schemas.microsoft.com/office/drawing/2014/main" id="{89705A80-DAF1-F3D2-2E95-D97B32E802E9}"/>
              </a:ext>
            </a:extLst>
          </p:cNvPr>
          <p:cNvSpPr>
            <a:spLocks noGrp="1"/>
          </p:cNvSpPr>
          <p:nvPr>
            <p:ph type="body" sz="quarter" idx="34" hasCustomPrompt="1"/>
          </p:nvPr>
        </p:nvSpPr>
        <p:spPr>
          <a:xfrm>
            <a:off x="2140292" y="3196561"/>
            <a:ext cx="2108324" cy="414337"/>
          </a:xfrm>
          <a:prstGeom prst="rect">
            <a:avLst/>
          </a:prstGeom>
        </p:spPr>
        <p:txBody>
          <a:bodyPr/>
          <a:lstStyle>
            <a:lvl1pPr marL="0" indent="0" algn="ctr">
              <a:buNone/>
              <a:defRPr sz="1800">
                <a:latin typeface="TIM Sans" pitchFamily="2" charset="77"/>
              </a:defRPr>
            </a:lvl1pPr>
          </a:lstStyle>
          <a:p>
            <a:pPr lvl="0"/>
            <a:r>
              <a:rPr lang="it-IT" err="1"/>
              <a:t>Lorem</a:t>
            </a:r>
            <a:r>
              <a:rPr lang="it-IT"/>
              <a:t> </a:t>
            </a:r>
            <a:r>
              <a:rPr lang="it-IT" err="1"/>
              <a:t>ipsum</a:t>
            </a:r>
            <a:endParaRPr lang="it-IT"/>
          </a:p>
        </p:txBody>
      </p:sp>
      <p:sp>
        <p:nvSpPr>
          <p:cNvPr id="39" name="Segnaposto testo 2">
            <a:extLst>
              <a:ext uri="{FF2B5EF4-FFF2-40B4-BE49-F238E27FC236}">
                <a16:creationId xmlns:a16="http://schemas.microsoft.com/office/drawing/2014/main" id="{5B5A47A0-AF40-9EE6-75BB-EE1AE9F2187F}"/>
              </a:ext>
            </a:extLst>
          </p:cNvPr>
          <p:cNvSpPr>
            <a:spLocks noGrp="1"/>
          </p:cNvSpPr>
          <p:nvPr>
            <p:ph type="body" sz="quarter" idx="35" hasCustomPrompt="1"/>
          </p:nvPr>
        </p:nvSpPr>
        <p:spPr>
          <a:xfrm>
            <a:off x="2135674" y="3643616"/>
            <a:ext cx="2113192" cy="414337"/>
          </a:xfrm>
          <a:prstGeom prst="rect">
            <a:avLst/>
          </a:prstGeom>
        </p:spPr>
        <p:txBody>
          <a:bodyPr anchor="ctr"/>
          <a:lstStyle>
            <a:lvl1pPr marL="0" indent="0" algn="ctr">
              <a:lnSpc>
                <a:spcPts val="1600"/>
              </a:lnSpc>
              <a:spcBef>
                <a:spcPts val="0"/>
              </a:spcBef>
              <a:buNone/>
              <a:defRPr sz="1200" b="0" i="0">
                <a:latin typeface="TIM Sans Thin" pitchFamily="2" charset="77"/>
              </a:defRPr>
            </a:lvl1pPr>
          </a:lstStyle>
          <a:p>
            <a:pPr lvl="0"/>
            <a:r>
              <a:rPr lang="it-IT" err="1"/>
              <a:t>Lorem</a:t>
            </a:r>
            <a:r>
              <a:rPr lang="it-IT"/>
              <a:t> </a:t>
            </a:r>
            <a:r>
              <a:rPr lang="it-IT" err="1"/>
              <a:t>ipsum</a:t>
            </a:r>
            <a:r>
              <a:rPr lang="it-IT"/>
              <a:t> dolor </a:t>
            </a:r>
            <a:br>
              <a:rPr lang="it-IT"/>
            </a:br>
            <a:r>
              <a:rPr lang="it-IT" err="1"/>
              <a:t>sit</a:t>
            </a:r>
            <a:r>
              <a:rPr lang="it-IT"/>
              <a:t> </a:t>
            </a:r>
            <a:r>
              <a:rPr lang="it-IT" err="1"/>
              <a:t>amet</a:t>
            </a:r>
            <a:endParaRPr lang="it-IT"/>
          </a:p>
        </p:txBody>
      </p:sp>
      <p:sp>
        <p:nvSpPr>
          <p:cNvPr id="40" name="Segnaposto testo 2">
            <a:extLst>
              <a:ext uri="{FF2B5EF4-FFF2-40B4-BE49-F238E27FC236}">
                <a16:creationId xmlns:a16="http://schemas.microsoft.com/office/drawing/2014/main" id="{F01DCFF2-2289-2440-C55A-3DECA090ACA7}"/>
              </a:ext>
            </a:extLst>
          </p:cNvPr>
          <p:cNvSpPr>
            <a:spLocks noGrp="1"/>
          </p:cNvSpPr>
          <p:nvPr>
            <p:ph type="body" sz="quarter" idx="36" hasCustomPrompt="1"/>
          </p:nvPr>
        </p:nvSpPr>
        <p:spPr>
          <a:xfrm>
            <a:off x="2140292" y="4200338"/>
            <a:ext cx="2108324" cy="414337"/>
          </a:xfrm>
          <a:prstGeom prst="rect">
            <a:avLst/>
          </a:prstGeom>
        </p:spPr>
        <p:txBody>
          <a:bodyPr/>
          <a:lstStyle>
            <a:lvl1pPr marL="0" indent="0" algn="ctr">
              <a:buNone/>
              <a:defRPr sz="1800">
                <a:latin typeface="TIM Sans" pitchFamily="2" charset="77"/>
              </a:defRPr>
            </a:lvl1pPr>
          </a:lstStyle>
          <a:p>
            <a:pPr lvl="0"/>
            <a:r>
              <a:rPr lang="it-IT" err="1"/>
              <a:t>Lorem</a:t>
            </a:r>
            <a:r>
              <a:rPr lang="it-IT"/>
              <a:t> </a:t>
            </a:r>
            <a:r>
              <a:rPr lang="it-IT" err="1"/>
              <a:t>ipsum</a:t>
            </a:r>
            <a:endParaRPr lang="it-IT"/>
          </a:p>
        </p:txBody>
      </p:sp>
      <p:sp>
        <p:nvSpPr>
          <p:cNvPr id="43" name="Segnaposto testo 2">
            <a:extLst>
              <a:ext uri="{FF2B5EF4-FFF2-40B4-BE49-F238E27FC236}">
                <a16:creationId xmlns:a16="http://schemas.microsoft.com/office/drawing/2014/main" id="{AE394D3E-7473-C408-E1C6-380639525F76}"/>
              </a:ext>
            </a:extLst>
          </p:cNvPr>
          <p:cNvSpPr>
            <a:spLocks noGrp="1"/>
          </p:cNvSpPr>
          <p:nvPr>
            <p:ph type="body" sz="quarter" idx="37" hasCustomPrompt="1"/>
          </p:nvPr>
        </p:nvSpPr>
        <p:spPr>
          <a:xfrm>
            <a:off x="2135674" y="4647393"/>
            <a:ext cx="2113192" cy="414337"/>
          </a:xfrm>
          <a:prstGeom prst="rect">
            <a:avLst/>
          </a:prstGeom>
        </p:spPr>
        <p:txBody>
          <a:bodyPr anchor="ctr"/>
          <a:lstStyle>
            <a:lvl1pPr marL="0" indent="0" algn="ctr">
              <a:lnSpc>
                <a:spcPts val="1600"/>
              </a:lnSpc>
              <a:spcBef>
                <a:spcPts val="0"/>
              </a:spcBef>
              <a:buNone/>
              <a:defRPr sz="1200" b="0" i="0">
                <a:latin typeface="TIM Sans Thin" pitchFamily="2" charset="77"/>
              </a:defRPr>
            </a:lvl1pPr>
          </a:lstStyle>
          <a:p>
            <a:pPr lvl="0"/>
            <a:r>
              <a:rPr lang="it-IT" err="1"/>
              <a:t>Lorem</a:t>
            </a:r>
            <a:r>
              <a:rPr lang="it-IT"/>
              <a:t> </a:t>
            </a:r>
            <a:r>
              <a:rPr lang="it-IT" err="1"/>
              <a:t>ipsum</a:t>
            </a:r>
            <a:r>
              <a:rPr lang="it-IT"/>
              <a:t> dolor </a:t>
            </a:r>
            <a:br>
              <a:rPr lang="it-IT"/>
            </a:br>
            <a:r>
              <a:rPr lang="it-IT" err="1"/>
              <a:t>sit</a:t>
            </a:r>
            <a:r>
              <a:rPr lang="it-IT"/>
              <a:t> </a:t>
            </a:r>
            <a:r>
              <a:rPr lang="it-IT" err="1"/>
              <a:t>amet</a:t>
            </a:r>
            <a:endParaRPr lang="it-IT"/>
          </a:p>
        </p:txBody>
      </p:sp>
      <p:sp>
        <p:nvSpPr>
          <p:cNvPr id="44" name="Segnaposto testo 11">
            <a:extLst>
              <a:ext uri="{FF2B5EF4-FFF2-40B4-BE49-F238E27FC236}">
                <a16:creationId xmlns:a16="http://schemas.microsoft.com/office/drawing/2014/main" id="{C61E3D3A-286E-A95B-FEB7-915F92F3F459}"/>
              </a:ext>
            </a:extLst>
          </p:cNvPr>
          <p:cNvSpPr>
            <a:spLocks noGrp="1"/>
          </p:cNvSpPr>
          <p:nvPr>
            <p:ph type="body" sz="quarter" idx="38" hasCustomPrompt="1"/>
          </p:nvPr>
        </p:nvSpPr>
        <p:spPr>
          <a:xfrm>
            <a:off x="7133274" y="2100696"/>
            <a:ext cx="3689350" cy="679450"/>
          </a:xfrm>
          <a:prstGeom prst="rect">
            <a:avLst/>
          </a:prstGeom>
        </p:spPr>
        <p:txBody>
          <a:bodyPr tIns="0" bIns="0"/>
          <a:lstStyle>
            <a:lvl1pPr marL="0" indent="0">
              <a:lnSpc>
                <a:spcPts val="1600"/>
              </a:lnSpc>
              <a:spcBef>
                <a:spcPts val="0"/>
              </a:spcBef>
              <a:buNone/>
              <a:defRPr sz="1200" b="0" i="0">
                <a:latin typeface="TIM Sans Light" pitchFamily="2" charset="77"/>
              </a:defRPr>
            </a:lvl1pPr>
            <a:lvl2pPr>
              <a:defRPr sz="1200" b="0" i="0">
                <a:latin typeface="TIM Sans Thin" pitchFamily="2" charset="77"/>
              </a:defRPr>
            </a:lvl2pPr>
            <a:lvl3pPr>
              <a:defRPr sz="1200" b="0" i="0">
                <a:latin typeface="TIM Sans Thin" pitchFamily="2" charset="77"/>
              </a:defRPr>
            </a:lvl3pPr>
            <a:lvl4pPr>
              <a:defRPr sz="1200" b="0" i="0">
                <a:latin typeface="TIM Sans Thin" pitchFamily="2" charset="77"/>
              </a:defRPr>
            </a:lvl4pPr>
            <a:lvl5pPr>
              <a:defRPr sz="1200" b="0" i="0">
                <a:latin typeface="TIM Sans Thin" pitchFamily="2" charset="77"/>
              </a:defRPr>
            </a:lvl5pPr>
          </a:lstStyle>
          <a:p>
            <a:pPr lvl="0"/>
            <a:r>
              <a:rPr lang="it-IT"/>
              <a:t>Testo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testo</a:t>
            </a:r>
          </a:p>
        </p:txBody>
      </p:sp>
      <p:sp>
        <p:nvSpPr>
          <p:cNvPr id="46" name="Segnaposto testo 11">
            <a:extLst>
              <a:ext uri="{FF2B5EF4-FFF2-40B4-BE49-F238E27FC236}">
                <a16:creationId xmlns:a16="http://schemas.microsoft.com/office/drawing/2014/main" id="{869D9CA7-2D6A-770B-E4EA-B704EF512775}"/>
              </a:ext>
            </a:extLst>
          </p:cNvPr>
          <p:cNvSpPr>
            <a:spLocks noGrp="1"/>
          </p:cNvSpPr>
          <p:nvPr>
            <p:ph type="body" sz="quarter" idx="40" hasCustomPrompt="1"/>
          </p:nvPr>
        </p:nvSpPr>
        <p:spPr>
          <a:xfrm>
            <a:off x="7133274" y="3604376"/>
            <a:ext cx="3689350" cy="679450"/>
          </a:xfrm>
          <a:prstGeom prst="rect">
            <a:avLst/>
          </a:prstGeom>
        </p:spPr>
        <p:txBody>
          <a:bodyPr tIns="0" bIns="0"/>
          <a:lstStyle>
            <a:lvl1pPr marL="0" indent="0">
              <a:lnSpc>
                <a:spcPts val="1600"/>
              </a:lnSpc>
              <a:spcBef>
                <a:spcPts val="0"/>
              </a:spcBef>
              <a:buNone/>
              <a:defRPr sz="1200" b="0" i="0">
                <a:latin typeface="TIM Sans Light" pitchFamily="2" charset="77"/>
              </a:defRPr>
            </a:lvl1pPr>
            <a:lvl2pPr>
              <a:defRPr sz="1200" b="0" i="0">
                <a:latin typeface="TIM Sans Thin" pitchFamily="2" charset="77"/>
              </a:defRPr>
            </a:lvl2pPr>
            <a:lvl3pPr>
              <a:defRPr sz="1200" b="0" i="0">
                <a:latin typeface="TIM Sans Thin" pitchFamily="2" charset="77"/>
              </a:defRPr>
            </a:lvl3pPr>
            <a:lvl4pPr>
              <a:defRPr sz="1200" b="0" i="0">
                <a:latin typeface="TIM Sans Thin" pitchFamily="2" charset="77"/>
              </a:defRPr>
            </a:lvl4pPr>
            <a:lvl5pPr>
              <a:defRPr sz="1200" b="0" i="0">
                <a:latin typeface="TIM Sans Thin" pitchFamily="2" charset="77"/>
              </a:defRPr>
            </a:lvl5pPr>
          </a:lstStyle>
          <a:p>
            <a:pPr lvl="0"/>
            <a:r>
              <a:rPr lang="it-IT"/>
              <a:t>Testo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testo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it-IT"/>
          </a:p>
        </p:txBody>
      </p:sp>
      <p:sp>
        <p:nvSpPr>
          <p:cNvPr id="48" name="Segnaposto testo 11">
            <a:extLst>
              <a:ext uri="{FF2B5EF4-FFF2-40B4-BE49-F238E27FC236}">
                <a16:creationId xmlns:a16="http://schemas.microsoft.com/office/drawing/2014/main" id="{1FE879BF-22DC-88D6-F5C4-4B14D08F2F14}"/>
              </a:ext>
            </a:extLst>
          </p:cNvPr>
          <p:cNvSpPr>
            <a:spLocks noGrp="1"/>
          </p:cNvSpPr>
          <p:nvPr>
            <p:ph type="body" sz="quarter" idx="42" hasCustomPrompt="1"/>
          </p:nvPr>
        </p:nvSpPr>
        <p:spPr>
          <a:xfrm>
            <a:off x="7133274" y="5179176"/>
            <a:ext cx="3689350" cy="679450"/>
          </a:xfrm>
          <a:prstGeom prst="rect">
            <a:avLst/>
          </a:prstGeom>
        </p:spPr>
        <p:txBody>
          <a:bodyPr tIns="0" bIns="0"/>
          <a:lstStyle>
            <a:lvl1pPr marL="0" indent="0">
              <a:lnSpc>
                <a:spcPts val="1600"/>
              </a:lnSpc>
              <a:spcBef>
                <a:spcPts val="0"/>
              </a:spcBef>
              <a:buNone/>
              <a:defRPr sz="1200" b="0" i="0">
                <a:latin typeface="TIM Sans Light" pitchFamily="2" charset="77"/>
              </a:defRPr>
            </a:lvl1pPr>
            <a:lvl2pPr>
              <a:defRPr sz="1200" b="0" i="0">
                <a:latin typeface="TIM Sans Thin" pitchFamily="2" charset="77"/>
              </a:defRPr>
            </a:lvl2pPr>
            <a:lvl3pPr>
              <a:defRPr sz="1200" b="0" i="0">
                <a:latin typeface="TIM Sans Thin" pitchFamily="2" charset="77"/>
              </a:defRPr>
            </a:lvl3pPr>
            <a:lvl4pPr>
              <a:defRPr sz="1200" b="0" i="0">
                <a:latin typeface="TIM Sans Thin" pitchFamily="2" charset="77"/>
              </a:defRPr>
            </a:lvl4pPr>
            <a:lvl5pPr>
              <a:defRPr sz="1200" b="0" i="0">
                <a:latin typeface="TIM Sans Thin" pitchFamily="2" charset="77"/>
              </a:defRPr>
            </a:lvl5pPr>
          </a:lstStyle>
          <a:p>
            <a:pPr lvl="0"/>
            <a:r>
              <a:rPr lang="it-IT"/>
              <a:t>Testo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a:t>testo</a:t>
            </a:r>
          </a:p>
        </p:txBody>
      </p:sp>
      <p:sp>
        <p:nvSpPr>
          <p:cNvPr id="3" name="Segnaposto testo 16">
            <a:extLst>
              <a:ext uri="{FF2B5EF4-FFF2-40B4-BE49-F238E27FC236}">
                <a16:creationId xmlns:a16="http://schemas.microsoft.com/office/drawing/2014/main" id="{5AC0ED39-019D-D2D9-06DF-57521916234A}"/>
              </a:ext>
            </a:extLst>
          </p:cNvPr>
          <p:cNvSpPr>
            <a:spLocks noGrp="1"/>
          </p:cNvSpPr>
          <p:nvPr>
            <p:ph type="body" sz="quarter" idx="16" hasCustomPrompt="1"/>
          </p:nvPr>
        </p:nvSpPr>
        <p:spPr>
          <a:xfrm>
            <a:off x="7114224" y="1586929"/>
            <a:ext cx="3698238" cy="353167"/>
          </a:xfrm>
          <a:prstGeom prst="roundRect">
            <a:avLst/>
          </a:prstGeom>
          <a:gradFill>
            <a:gsLst>
              <a:gs pos="0">
                <a:srgbClr val="4FE3C2"/>
              </a:gs>
              <a:gs pos="100000">
                <a:srgbClr val="B6F11F"/>
              </a:gs>
            </a:gsLst>
            <a:lin ang="2700000" scaled="0"/>
          </a:gradFill>
        </p:spPr>
        <p:txBody>
          <a:bodyPr lIns="0" tIns="0" rIns="0" bIns="0" anchor="ctr"/>
          <a:lstStyle>
            <a:lvl1pPr marL="0" indent="0" algn="ctr">
              <a:lnSpc>
                <a:spcPts val="1600"/>
              </a:lnSpc>
              <a:buNone/>
              <a:defRPr sz="1400" b="0" i="0">
                <a:solidFill>
                  <a:schemeClr val="tx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7" name="Segnaposto testo 16">
            <a:extLst>
              <a:ext uri="{FF2B5EF4-FFF2-40B4-BE49-F238E27FC236}">
                <a16:creationId xmlns:a16="http://schemas.microsoft.com/office/drawing/2014/main" id="{BDC8891B-A3E4-94BE-1C82-E819145DC807}"/>
              </a:ext>
            </a:extLst>
          </p:cNvPr>
          <p:cNvSpPr>
            <a:spLocks noGrp="1"/>
          </p:cNvSpPr>
          <p:nvPr>
            <p:ph type="body" sz="quarter" idx="44" hasCustomPrompt="1"/>
          </p:nvPr>
        </p:nvSpPr>
        <p:spPr>
          <a:xfrm>
            <a:off x="7114224" y="3103212"/>
            <a:ext cx="3698238" cy="353167"/>
          </a:xfrm>
          <a:prstGeom prst="roundRect">
            <a:avLst/>
          </a:prstGeom>
          <a:gradFill>
            <a:gsLst>
              <a:gs pos="0">
                <a:srgbClr val="4FE3C2"/>
              </a:gs>
              <a:gs pos="100000">
                <a:srgbClr val="B6F11F"/>
              </a:gs>
            </a:gsLst>
            <a:lin ang="2700000" scaled="0"/>
          </a:gradFill>
        </p:spPr>
        <p:txBody>
          <a:bodyPr lIns="0" tIns="0" rIns="0" bIns="0" anchor="ctr"/>
          <a:lstStyle>
            <a:lvl1pPr marL="0" indent="0" algn="ctr">
              <a:lnSpc>
                <a:spcPts val="1600"/>
              </a:lnSpc>
              <a:buNone/>
              <a:defRPr sz="1400" b="0" i="0">
                <a:solidFill>
                  <a:schemeClr val="tx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
        <p:nvSpPr>
          <p:cNvPr id="8" name="Segnaposto testo 16">
            <a:extLst>
              <a:ext uri="{FF2B5EF4-FFF2-40B4-BE49-F238E27FC236}">
                <a16:creationId xmlns:a16="http://schemas.microsoft.com/office/drawing/2014/main" id="{FC629090-F7BC-FF8B-B78E-3BAF0ACC89D2}"/>
              </a:ext>
            </a:extLst>
          </p:cNvPr>
          <p:cNvSpPr>
            <a:spLocks noGrp="1"/>
          </p:cNvSpPr>
          <p:nvPr>
            <p:ph type="body" sz="quarter" idx="45" hasCustomPrompt="1"/>
          </p:nvPr>
        </p:nvSpPr>
        <p:spPr>
          <a:xfrm>
            <a:off x="7114224" y="4700519"/>
            <a:ext cx="3698238" cy="353167"/>
          </a:xfrm>
          <a:prstGeom prst="roundRect">
            <a:avLst/>
          </a:prstGeom>
          <a:gradFill>
            <a:gsLst>
              <a:gs pos="0">
                <a:srgbClr val="4FE3C2"/>
              </a:gs>
              <a:gs pos="100000">
                <a:srgbClr val="B6F11F"/>
              </a:gs>
            </a:gsLst>
            <a:lin ang="2700000" scaled="0"/>
          </a:gradFill>
        </p:spPr>
        <p:txBody>
          <a:bodyPr lIns="0" tIns="0" rIns="0" bIns="0" anchor="ctr"/>
          <a:lstStyle>
            <a:lvl1pPr marL="0" indent="0" algn="ctr">
              <a:lnSpc>
                <a:spcPts val="1600"/>
              </a:lnSpc>
              <a:buNone/>
              <a:defRPr sz="1400" b="0" i="0">
                <a:solidFill>
                  <a:schemeClr val="tx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err="1"/>
              <a:t>Lorem</a:t>
            </a:r>
            <a:r>
              <a:rPr lang="it-IT"/>
              <a:t> </a:t>
            </a:r>
            <a:r>
              <a:rPr lang="it-IT" err="1"/>
              <a:t>ipsum</a:t>
            </a:r>
            <a:endParaRPr lang="it-IT"/>
          </a:p>
        </p:txBody>
      </p:sp>
    </p:spTree>
    <p:extLst>
      <p:ext uri="{BB962C8B-B14F-4D97-AF65-F5344CB8AC3E}">
        <p14:creationId xmlns:p14="http://schemas.microsoft.com/office/powerpoint/2010/main" val="2824352331"/>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nterna - Testo+grafici">
    <p:spTree>
      <p:nvGrpSpPr>
        <p:cNvPr id="1" name=""/>
        <p:cNvGrpSpPr/>
        <p:nvPr/>
      </p:nvGrpSpPr>
      <p:grpSpPr>
        <a:xfrm>
          <a:off x="0" y="0"/>
          <a:ext cx="0" cy="0"/>
          <a:chOff x="0" y="0"/>
          <a:chExt cx="0" cy="0"/>
        </a:xfrm>
      </p:grpSpPr>
      <p:sp>
        <p:nvSpPr>
          <p:cNvPr id="16" name="Segnaposto testo 13">
            <a:extLst>
              <a:ext uri="{FF2B5EF4-FFF2-40B4-BE49-F238E27FC236}">
                <a16:creationId xmlns:a16="http://schemas.microsoft.com/office/drawing/2014/main" id="{272036D4-7EEE-FBB5-B5EB-93144414F730}"/>
              </a:ext>
            </a:extLst>
          </p:cNvPr>
          <p:cNvSpPr>
            <a:spLocks noGrp="1"/>
          </p:cNvSpPr>
          <p:nvPr>
            <p:ph type="body" sz="quarter" idx="11" hasCustomPrompt="1"/>
          </p:nvPr>
        </p:nvSpPr>
        <p:spPr>
          <a:xfrm>
            <a:off x="407988" y="2016338"/>
            <a:ext cx="3671886" cy="765457"/>
          </a:xfrm>
          <a:prstGeom prst="rect">
            <a:avLst/>
          </a:prstGeom>
        </p:spPr>
        <p:txBody>
          <a:bodyPr lIns="0"/>
          <a:lstStyle>
            <a:lvl1pPr marL="0" indent="0" algn="l" defTabSz="914400" rtl="0" eaLnBrk="1" latinLnBrk="0" hangingPunct="1">
              <a:lnSpc>
                <a:spcPts val="3200"/>
              </a:lnSpc>
              <a:spcBef>
                <a:spcPts val="0"/>
              </a:spcBef>
              <a:buNone/>
              <a:defRPr lang="it-IT" sz="28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Titolo</a:t>
            </a:r>
          </a:p>
          <a:p>
            <a:pPr lvl="0"/>
            <a:r>
              <a:rPr lang="it-IT"/>
              <a:t>titolo</a:t>
            </a:r>
          </a:p>
        </p:txBody>
      </p:sp>
      <p:sp>
        <p:nvSpPr>
          <p:cNvPr id="17" name="Segnaposto testo 13">
            <a:extLst>
              <a:ext uri="{FF2B5EF4-FFF2-40B4-BE49-F238E27FC236}">
                <a16:creationId xmlns:a16="http://schemas.microsoft.com/office/drawing/2014/main" id="{D6ACA167-918E-8462-E590-EC26307E0D22}"/>
              </a:ext>
            </a:extLst>
          </p:cNvPr>
          <p:cNvSpPr>
            <a:spLocks noGrp="1"/>
          </p:cNvSpPr>
          <p:nvPr>
            <p:ph type="body" sz="quarter" idx="12" hasCustomPrompt="1"/>
          </p:nvPr>
        </p:nvSpPr>
        <p:spPr>
          <a:xfrm>
            <a:off x="432995" y="2962284"/>
            <a:ext cx="3671887" cy="1240737"/>
          </a:xfrm>
          <a:prstGeom prst="rect">
            <a:avLst/>
          </a:prstGeom>
        </p:spPr>
        <p:txBody>
          <a:bodyPr lIns="0"/>
          <a:lstStyle>
            <a:lvl1pPr marL="0" indent="0" algn="l" defTabSz="914400" rtl="0" eaLnBrk="1" latinLnBrk="0" hangingPunct="1">
              <a:lnSpc>
                <a:spcPct val="100000"/>
              </a:lnSpc>
              <a:buNone/>
              <a:defRPr lang="it-IT" sz="12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31" name="Segnaposto testo 13">
            <a:extLst>
              <a:ext uri="{FF2B5EF4-FFF2-40B4-BE49-F238E27FC236}">
                <a16:creationId xmlns:a16="http://schemas.microsoft.com/office/drawing/2014/main" id="{3F85B15F-46D3-AE42-2533-6EF87EED6E3E}"/>
              </a:ext>
            </a:extLst>
          </p:cNvPr>
          <p:cNvSpPr>
            <a:spLocks noGrp="1"/>
          </p:cNvSpPr>
          <p:nvPr>
            <p:ph type="body" sz="quarter" idx="13" hasCustomPrompt="1"/>
          </p:nvPr>
        </p:nvSpPr>
        <p:spPr>
          <a:xfrm>
            <a:off x="5614595" y="2034986"/>
            <a:ext cx="1345005" cy="369333"/>
          </a:xfrm>
          <a:prstGeom prst="rect">
            <a:avLst/>
          </a:prstGeom>
        </p:spPr>
        <p:txBody>
          <a:bodyPr lIns="0" anchor="b"/>
          <a:lstStyle>
            <a:lvl1pPr marL="0" indent="0" algn="l" defTabSz="914400" rtl="0" eaLnBrk="1" latinLnBrk="0" hangingPunct="1">
              <a:lnSpc>
                <a:spcPct val="100000"/>
              </a:lnSpc>
              <a:buNone/>
              <a:defRPr lang="it-IT" sz="1800" b="1"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100.000</a:t>
            </a:r>
          </a:p>
        </p:txBody>
      </p:sp>
      <p:sp>
        <p:nvSpPr>
          <p:cNvPr id="36" name="Segnaposto testo 13">
            <a:extLst>
              <a:ext uri="{FF2B5EF4-FFF2-40B4-BE49-F238E27FC236}">
                <a16:creationId xmlns:a16="http://schemas.microsoft.com/office/drawing/2014/main" id="{53A798F4-AAA2-CC59-A499-4153217C33CD}"/>
              </a:ext>
            </a:extLst>
          </p:cNvPr>
          <p:cNvSpPr>
            <a:spLocks noGrp="1"/>
          </p:cNvSpPr>
          <p:nvPr>
            <p:ph type="body" sz="quarter" idx="14" hasCustomPrompt="1"/>
          </p:nvPr>
        </p:nvSpPr>
        <p:spPr>
          <a:xfrm>
            <a:off x="5614595" y="1595505"/>
            <a:ext cx="1345005" cy="369333"/>
          </a:xfrm>
          <a:prstGeom prst="rect">
            <a:avLst/>
          </a:prstGeom>
        </p:spPr>
        <p:txBody>
          <a:bodyPr lIns="0" anchor="b"/>
          <a:lstStyle>
            <a:lvl1pPr marL="0" indent="0" algn="l" defTabSz="914400" rtl="0" eaLnBrk="1" latinLnBrk="0" hangingPunct="1">
              <a:lnSpc>
                <a:spcPct val="100000"/>
              </a:lnSpc>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endParaRPr lang="it-IT"/>
          </a:p>
        </p:txBody>
      </p:sp>
      <p:sp>
        <p:nvSpPr>
          <p:cNvPr id="37" name="Segnaposto testo 13">
            <a:extLst>
              <a:ext uri="{FF2B5EF4-FFF2-40B4-BE49-F238E27FC236}">
                <a16:creationId xmlns:a16="http://schemas.microsoft.com/office/drawing/2014/main" id="{6D8E9A65-4B52-5E2A-944E-875C43915283}"/>
              </a:ext>
            </a:extLst>
          </p:cNvPr>
          <p:cNvSpPr>
            <a:spLocks noGrp="1"/>
          </p:cNvSpPr>
          <p:nvPr>
            <p:ph type="body" sz="quarter" idx="15" hasCustomPrompt="1"/>
          </p:nvPr>
        </p:nvSpPr>
        <p:spPr>
          <a:xfrm>
            <a:off x="9058835" y="2034986"/>
            <a:ext cx="1345005" cy="369333"/>
          </a:xfrm>
          <a:prstGeom prst="rect">
            <a:avLst/>
          </a:prstGeom>
        </p:spPr>
        <p:txBody>
          <a:bodyPr lIns="0" anchor="b"/>
          <a:lstStyle>
            <a:lvl1pPr marL="0" indent="0" algn="l" defTabSz="914400" rtl="0" eaLnBrk="1" latinLnBrk="0" hangingPunct="1">
              <a:lnSpc>
                <a:spcPct val="100000"/>
              </a:lnSpc>
              <a:buNone/>
              <a:defRPr lang="it-IT" sz="1800" b="1"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100.000</a:t>
            </a:r>
          </a:p>
        </p:txBody>
      </p:sp>
      <p:sp>
        <p:nvSpPr>
          <p:cNvPr id="38" name="Segnaposto testo 13">
            <a:extLst>
              <a:ext uri="{FF2B5EF4-FFF2-40B4-BE49-F238E27FC236}">
                <a16:creationId xmlns:a16="http://schemas.microsoft.com/office/drawing/2014/main" id="{E2F83904-FEDB-DB46-9587-2EBE5CE0CA3F}"/>
              </a:ext>
            </a:extLst>
          </p:cNvPr>
          <p:cNvSpPr>
            <a:spLocks noGrp="1"/>
          </p:cNvSpPr>
          <p:nvPr>
            <p:ph type="body" sz="quarter" idx="16" hasCustomPrompt="1"/>
          </p:nvPr>
        </p:nvSpPr>
        <p:spPr>
          <a:xfrm>
            <a:off x="9058835" y="1595505"/>
            <a:ext cx="1345005" cy="369333"/>
          </a:xfrm>
          <a:prstGeom prst="rect">
            <a:avLst/>
          </a:prstGeom>
        </p:spPr>
        <p:txBody>
          <a:bodyPr lIns="0" anchor="b"/>
          <a:lstStyle>
            <a:lvl1pPr marL="0" indent="0" algn="l" defTabSz="914400" rtl="0" eaLnBrk="1" latinLnBrk="0" hangingPunct="1">
              <a:lnSpc>
                <a:spcPct val="100000"/>
              </a:lnSpc>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endParaRPr lang="it-IT"/>
          </a:p>
        </p:txBody>
      </p:sp>
      <p:cxnSp>
        <p:nvCxnSpPr>
          <p:cNvPr id="2" name="Connettore 1 1">
            <a:extLst>
              <a:ext uri="{FF2B5EF4-FFF2-40B4-BE49-F238E27FC236}">
                <a16:creationId xmlns:a16="http://schemas.microsoft.com/office/drawing/2014/main" id="{26B9B80D-381D-2EF1-D942-1EF0A567F7D2}"/>
              </a:ext>
            </a:extLst>
          </p:cNvPr>
          <p:cNvCxnSpPr>
            <a:cxnSpLocks/>
          </p:cNvCxnSpPr>
          <p:nvPr userDrawn="1"/>
        </p:nvCxnSpPr>
        <p:spPr>
          <a:xfrm flipV="1">
            <a:off x="5048991" y="1117927"/>
            <a:ext cx="0" cy="4721399"/>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3" name="Segnaposto immagine 20">
            <a:extLst>
              <a:ext uri="{FF2B5EF4-FFF2-40B4-BE49-F238E27FC236}">
                <a16:creationId xmlns:a16="http://schemas.microsoft.com/office/drawing/2014/main" id="{8156D5E1-5C48-B7C9-1259-645420A9A2BA}"/>
              </a:ext>
            </a:extLst>
          </p:cNvPr>
          <p:cNvSpPr>
            <a:spLocks noGrp="1"/>
          </p:cNvSpPr>
          <p:nvPr>
            <p:ph type="pic" sz="quarter" idx="77" hasCustomPrompt="1"/>
          </p:nvPr>
        </p:nvSpPr>
        <p:spPr>
          <a:xfrm>
            <a:off x="414141" y="1117927"/>
            <a:ext cx="396000" cy="396000"/>
          </a:xfrm>
          <a:prstGeom prst="rect">
            <a:avLst/>
          </a:prstGeom>
        </p:spPr>
        <p:txBody>
          <a:bodyPr/>
          <a:lstStyle>
            <a:lvl1pPr marL="0" indent="0">
              <a:buNone/>
              <a:defRPr sz="800">
                <a:latin typeface="TIM Sans" pitchFamily="2" charset="77"/>
              </a:defRPr>
            </a:lvl1pPr>
          </a:lstStyle>
          <a:p>
            <a:r>
              <a:rPr lang="it-IT"/>
              <a:t>icona</a:t>
            </a:r>
          </a:p>
        </p:txBody>
      </p:sp>
    </p:spTree>
    <p:extLst>
      <p:ext uri="{BB962C8B-B14F-4D97-AF65-F5344CB8AC3E}">
        <p14:creationId xmlns:p14="http://schemas.microsoft.com/office/powerpoint/2010/main" val="1065143598"/>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Interna - Titolo + Grafici">
    <p:spTree>
      <p:nvGrpSpPr>
        <p:cNvPr id="1" name=""/>
        <p:cNvGrpSpPr/>
        <p:nvPr/>
      </p:nvGrpSpPr>
      <p:grpSpPr>
        <a:xfrm>
          <a:off x="0" y="0"/>
          <a:ext cx="0" cy="0"/>
          <a:chOff x="0" y="0"/>
          <a:chExt cx="0" cy="0"/>
        </a:xfrm>
      </p:grpSpPr>
      <p:sp>
        <p:nvSpPr>
          <p:cNvPr id="16" name="Segnaposto testo 13">
            <a:extLst>
              <a:ext uri="{FF2B5EF4-FFF2-40B4-BE49-F238E27FC236}">
                <a16:creationId xmlns:a16="http://schemas.microsoft.com/office/drawing/2014/main" id="{272036D4-7EEE-FBB5-B5EB-93144414F730}"/>
              </a:ext>
            </a:extLst>
          </p:cNvPr>
          <p:cNvSpPr>
            <a:spLocks noGrp="1"/>
          </p:cNvSpPr>
          <p:nvPr>
            <p:ph type="body" sz="quarter" idx="11" hasCustomPrompt="1"/>
          </p:nvPr>
        </p:nvSpPr>
        <p:spPr>
          <a:xfrm>
            <a:off x="7104062" y="2016338"/>
            <a:ext cx="3708402" cy="765457"/>
          </a:xfrm>
          <a:prstGeom prst="rect">
            <a:avLst/>
          </a:prstGeom>
        </p:spPr>
        <p:txBody>
          <a:bodyPr lIns="0" tIns="0" rIns="0" bIns="0"/>
          <a:lstStyle>
            <a:lvl1pPr marL="0" indent="0" algn="l" defTabSz="914400" rtl="0" eaLnBrk="1" latinLnBrk="0" hangingPunct="1">
              <a:lnSpc>
                <a:spcPts val="3200"/>
              </a:lnSpc>
              <a:spcBef>
                <a:spcPts val="0"/>
              </a:spcBef>
              <a:buNone/>
              <a:defRPr lang="it-IT" sz="28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Titolo</a:t>
            </a:r>
          </a:p>
          <a:p>
            <a:pPr lvl="0"/>
            <a:r>
              <a:rPr lang="it-IT"/>
              <a:t>titolo</a:t>
            </a:r>
          </a:p>
        </p:txBody>
      </p:sp>
      <p:sp>
        <p:nvSpPr>
          <p:cNvPr id="17" name="Segnaposto testo 13">
            <a:extLst>
              <a:ext uri="{FF2B5EF4-FFF2-40B4-BE49-F238E27FC236}">
                <a16:creationId xmlns:a16="http://schemas.microsoft.com/office/drawing/2014/main" id="{D6ACA167-918E-8462-E590-EC26307E0D22}"/>
              </a:ext>
            </a:extLst>
          </p:cNvPr>
          <p:cNvSpPr>
            <a:spLocks noGrp="1"/>
          </p:cNvSpPr>
          <p:nvPr>
            <p:ph type="body" sz="quarter" idx="12" hasCustomPrompt="1"/>
          </p:nvPr>
        </p:nvSpPr>
        <p:spPr>
          <a:xfrm>
            <a:off x="7129069" y="2962284"/>
            <a:ext cx="3684333" cy="1240737"/>
          </a:xfrm>
          <a:prstGeom prst="rect">
            <a:avLst/>
          </a:prstGeom>
        </p:spPr>
        <p:txBody>
          <a:bodyPr lIns="0"/>
          <a:lstStyle>
            <a:lvl1pPr marL="0" indent="0" algn="l" defTabSz="914400" rtl="0" eaLnBrk="1" latinLnBrk="0" hangingPunct="1">
              <a:lnSpc>
                <a:spcPct val="100000"/>
              </a:lnSpc>
              <a:buNone/>
              <a:defRPr lang="it-IT" sz="12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cxnSp>
        <p:nvCxnSpPr>
          <p:cNvPr id="6" name="Connettore 1 5">
            <a:extLst>
              <a:ext uri="{FF2B5EF4-FFF2-40B4-BE49-F238E27FC236}">
                <a16:creationId xmlns:a16="http://schemas.microsoft.com/office/drawing/2014/main" id="{898CE347-4D19-D070-22DD-575E0192B0FC}"/>
              </a:ext>
            </a:extLst>
          </p:cNvPr>
          <p:cNvCxnSpPr>
            <a:cxnSpLocks/>
          </p:cNvCxnSpPr>
          <p:nvPr userDrawn="1"/>
        </p:nvCxnSpPr>
        <p:spPr>
          <a:xfrm flipV="1">
            <a:off x="6137718" y="1117927"/>
            <a:ext cx="0" cy="4721399"/>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7" name="Segnaposto immagine 20">
            <a:extLst>
              <a:ext uri="{FF2B5EF4-FFF2-40B4-BE49-F238E27FC236}">
                <a16:creationId xmlns:a16="http://schemas.microsoft.com/office/drawing/2014/main" id="{B6B884EC-1AD8-31D2-8D7B-AE5DAB7B87CD}"/>
              </a:ext>
            </a:extLst>
          </p:cNvPr>
          <p:cNvSpPr>
            <a:spLocks noGrp="1"/>
          </p:cNvSpPr>
          <p:nvPr>
            <p:ph type="pic" sz="quarter" idx="78" hasCustomPrompt="1"/>
          </p:nvPr>
        </p:nvSpPr>
        <p:spPr>
          <a:xfrm>
            <a:off x="7104062" y="1117927"/>
            <a:ext cx="396000" cy="396000"/>
          </a:xfrm>
          <a:prstGeom prst="rect">
            <a:avLst/>
          </a:prstGeom>
        </p:spPr>
        <p:txBody>
          <a:bodyPr/>
          <a:lstStyle>
            <a:lvl1pPr marL="0" indent="0">
              <a:buNone/>
              <a:defRPr sz="800">
                <a:latin typeface="TIM Sans" pitchFamily="2" charset="77"/>
              </a:defRPr>
            </a:lvl1pPr>
          </a:lstStyle>
          <a:p>
            <a:r>
              <a:rPr lang="it-IT"/>
              <a:t>icona</a:t>
            </a:r>
          </a:p>
        </p:txBody>
      </p:sp>
    </p:spTree>
    <p:extLst>
      <p:ext uri="{BB962C8B-B14F-4D97-AF65-F5344CB8AC3E}">
        <p14:creationId xmlns:p14="http://schemas.microsoft.com/office/powerpoint/2010/main" val="3262215433"/>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nterna - Grafici + elenco puntato">
    <p:spTree>
      <p:nvGrpSpPr>
        <p:cNvPr id="1" name=""/>
        <p:cNvGrpSpPr/>
        <p:nvPr/>
      </p:nvGrpSpPr>
      <p:grpSpPr>
        <a:xfrm>
          <a:off x="0" y="0"/>
          <a:ext cx="0" cy="0"/>
          <a:chOff x="0" y="0"/>
          <a:chExt cx="0" cy="0"/>
        </a:xfrm>
      </p:grpSpPr>
      <p:sp>
        <p:nvSpPr>
          <p:cNvPr id="16" name="Segnaposto testo 13">
            <a:extLst>
              <a:ext uri="{FF2B5EF4-FFF2-40B4-BE49-F238E27FC236}">
                <a16:creationId xmlns:a16="http://schemas.microsoft.com/office/drawing/2014/main" id="{272036D4-7EEE-FBB5-B5EB-93144414F730}"/>
              </a:ext>
            </a:extLst>
          </p:cNvPr>
          <p:cNvSpPr>
            <a:spLocks noGrp="1"/>
          </p:cNvSpPr>
          <p:nvPr>
            <p:ph type="body" sz="quarter" idx="11" hasCustomPrompt="1"/>
          </p:nvPr>
        </p:nvSpPr>
        <p:spPr>
          <a:xfrm>
            <a:off x="6170376" y="2016338"/>
            <a:ext cx="5603373" cy="765457"/>
          </a:xfrm>
          <a:prstGeom prst="rect">
            <a:avLst/>
          </a:prstGeom>
        </p:spPr>
        <p:txBody>
          <a:bodyPr lIns="0" tIns="0" rIns="0" bIns="0"/>
          <a:lstStyle>
            <a:lvl1pPr marL="0" indent="0" algn="l" defTabSz="914400" rtl="0" eaLnBrk="1" latinLnBrk="0" hangingPunct="1">
              <a:lnSpc>
                <a:spcPts val="3200"/>
              </a:lnSpc>
              <a:spcBef>
                <a:spcPts val="0"/>
              </a:spcBef>
              <a:buNone/>
              <a:defRPr lang="it-IT" sz="28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Titolo </a:t>
            </a:r>
            <a:br>
              <a:rPr lang="it-IT"/>
            </a:br>
            <a:r>
              <a:rPr lang="it-IT"/>
              <a:t>titolo</a:t>
            </a:r>
          </a:p>
        </p:txBody>
      </p:sp>
      <p:sp>
        <p:nvSpPr>
          <p:cNvPr id="17" name="Segnaposto testo 13">
            <a:extLst>
              <a:ext uri="{FF2B5EF4-FFF2-40B4-BE49-F238E27FC236}">
                <a16:creationId xmlns:a16="http://schemas.microsoft.com/office/drawing/2014/main" id="{D6ACA167-918E-8462-E590-EC26307E0D22}"/>
              </a:ext>
            </a:extLst>
          </p:cNvPr>
          <p:cNvSpPr>
            <a:spLocks noGrp="1"/>
          </p:cNvSpPr>
          <p:nvPr>
            <p:ph type="body" sz="quarter" idx="12" hasCustomPrompt="1"/>
          </p:nvPr>
        </p:nvSpPr>
        <p:spPr>
          <a:xfrm>
            <a:off x="6769141" y="2962285"/>
            <a:ext cx="5014872" cy="466716"/>
          </a:xfrm>
          <a:prstGeom prst="rect">
            <a:avLst/>
          </a:prstGeom>
        </p:spPr>
        <p:txBody>
          <a:bodyPr lIns="0" anchor="ctr"/>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r>
              <a:rPr lang="it-IT"/>
              <a:t>testo</a:t>
            </a:r>
          </a:p>
        </p:txBody>
      </p:sp>
      <p:sp>
        <p:nvSpPr>
          <p:cNvPr id="4" name="Segnaposto testo 13">
            <a:extLst>
              <a:ext uri="{FF2B5EF4-FFF2-40B4-BE49-F238E27FC236}">
                <a16:creationId xmlns:a16="http://schemas.microsoft.com/office/drawing/2014/main" id="{05722036-A49B-041E-199F-EF9163444F53}"/>
              </a:ext>
            </a:extLst>
          </p:cNvPr>
          <p:cNvSpPr>
            <a:spLocks noGrp="1"/>
          </p:cNvSpPr>
          <p:nvPr>
            <p:ph type="body" sz="quarter" idx="23" hasCustomPrompt="1"/>
          </p:nvPr>
        </p:nvSpPr>
        <p:spPr>
          <a:xfrm>
            <a:off x="6769141" y="3587318"/>
            <a:ext cx="5014872" cy="466716"/>
          </a:xfrm>
          <a:prstGeom prst="rect">
            <a:avLst/>
          </a:prstGeom>
        </p:spPr>
        <p:txBody>
          <a:bodyPr lIns="0" anchor="ctr"/>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r>
              <a:rPr lang="it-IT"/>
              <a:t>testo</a:t>
            </a:r>
          </a:p>
        </p:txBody>
      </p:sp>
      <p:sp>
        <p:nvSpPr>
          <p:cNvPr id="5" name="Segnaposto testo 13">
            <a:extLst>
              <a:ext uri="{FF2B5EF4-FFF2-40B4-BE49-F238E27FC236}">
                <a16:creationId xmlns:a16="http://schemas.microsoft.com/office/drawing/2014/main" id="{B3639AE1-4979-92E8-3E8C-A5A7F3D49589}"/>
              </a:ext>
            </a:extLst>
          </p:cNvPr>
          <p:cNvSpPr>
            <a:spLocks noGrp="1"/>
          </p:cNvSpPr>
          <p:nvPr>
            <p:ph type="body" sz="quarter" idx="24" hasCustomPrompt="1"/>
          </p:nvPr>
        </p:nvSpPr>
        <p:spPr>
          <a:xfrm>
            <a:off x="6769141" y="4212351"/>
            <a:ext cx="5014872" cy="466716"/>
          </a:xfrm>
          <a:prstGeom prst="rect">
            <a:avLst/>
          </a:prstGeom>
        </p:spPr>
        <p:txBody>
          <a:bodyPr lIns="0" anchor="ctr"/>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r>
              <a:rPr lang="it-IT"/>
              <a:t>testo</a:t>
            </a:r>
          </a:p>
        </p:txBody>
      </p:sp>
      <p:sp>
        <p:nvSpPr>
          <p:cNvPr id="8" name="Segnaposto testo 13">
            <a:extLst>
              <a:ext uri="{FF2B5EF4-FFF2-40B4-BE49-F238E27FC236}">
                <a16:creationId xmlns:a16="http://schemas.microsoft.com/office/drawing/2014/main" id="{F16DDF69-C8FF-759A-264D-EF81B886D843}"/>
              </a:ext>
            </a:extLst>
          </p:cNvPr>
          <p:cNvSpPr>
            <a:spLocks noGrp="1"/>
          </p:cNvSpPr>
          <p:nvPr>
            <p:ph type="body" sz="quarter" idx="25" hasCustomPrompt="1"/>
          </p:nvPr>
        </p:nvSpPr>
        <p:spPr>
          <a:xfrm>
            <a:off x="6769141" y="4860534"/>
            <a:ext cx="5014872" cy="466716"/>
          </a:xfrm>
          <a:prstGeom prst="rect">
            <a:avLst/>
          </a:prstGeom>
        </p:spPr>
        <p:txBody>
          <a:bodyPr lIns="0" anchor="ctr"/>
          <a:lstStyle>
            <a:lvl1pPr marL="0" indent="0" algn="l" defTabSz="914400" rtl="0" eaLnBrk="1" latinLnBrk="0" hangingPunct="1">
              <a:lnSpc>
                <a:spcPts val="2000"/>
              </a:lnSpc>
              <a:spcBef>
                <a:spcPts val="0"/>
              </a:spcBef>
              <a:buNone/>
              <a:defRPr lang="it-IT" sz="16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r>
              <a:rPr lang="it-IT"/>
              <a:t>testo</a:t>
            </a:r>
          </a:p>
        </p:txBody>
      </p:sp>
      <p:sp>
        <p:nvSpPr>
          <p:cNvPr id="9" name="Segnaposto testo 3">
            <a:extLst>
              <a:ext uri="{FF2B5EF4-FFF2-40B4-BE49-F238E27FC236}">
                <a16:creationId xmlns:a16="http://schemas.microsoft.com/office/drawing/2014/main" id="{112F1D8E-E3DA-EFB1-6391-A115A1F7A449}"/>
              </a:ext>
            </a:extLst>
          </p:cNvPr>
          <p:cNvSpPr>
            <a:spLocks noGrp="1" noChangeAspect="1"/>
          </p:cNvSpPr>
          <p:nvPr>
            <p:ph type="body" sz="quarter" idx="19" hasCustomPrompt="1"/>
          </p:nvPr>
        </p:nvSpPr>
        <p:spPr>
          <a:xfrm>
            <a:off x="6170376" y="2953605"/>
            <a:ext cx="432001"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400"/>
              </a:lnSpc>
              <a:spcBef>
                <a:spcPts val="0"/>
              </a:spcBef>
              <a:buNone/>
              <a:defRPr sz="1400">
                <a:solidFill>
                  <a:schemeClr val="bg1"/>
                </a:solidFill>
                <a:latin typeface="TIM Sans" pitchFamily="2" charset="77"/>
              </a:defRPr>
            </a:lvl1pPr>
          </a:lstStyle>
          <a:p>
            <a:pPr lvl="0"/>
            <a:r>
              <a:rPr lang="it-IT"/>
              <a:t>01</a:t>
            </a:r>
          </a:p>
        </p:txBody>
      </p:sp>
      <p:sp>
        <p:nvSpPr>
          <p:cNvPr id="10" name="Segnaposto testo 3">
            <a:extLst>
              <a:ext uri="{FF2B5EF4-FFF2-40B4-BE49-F238E27FC236}">
                <a16:creationId xmlns:a16="http://schemas.microsoft.com/office/drawing/2014/main" id="{CE03303B-C968-DB89-8240-2FB424D936D8}"/>
              </a:ext>
            </a:extLst>
          </p:cNvPr>
          <p:cNvSpPr>
            <a:spLocks noGrp="1" noChangeAspect="1"/>
          </p:cNvSpPr>
          <p:nvPr>
            <p:ph type="body" sz="quarter" idx="20" hasCustomPrompt="1"/>
          </p:nvPr>
        </p:nvSpPr>
        <p:spPr>
          <a:xfrm>
            <a:off x="6170376" y="3585387"/>
            <a:ext cx="432001"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400"/>
              </a:lnSpc>
              <a:spcBef>
                <a:spcPts val="0"/>
              </a:spcBef>
              <a:buNone/>
              <a:defRPr sz="1400">
                <a:solidFill>
                  <a:schemeClr val="bg1"/>
                </a:solidFill>
                <a:latin typeface="TIM Sans" pitchFamily="2" charset="77"/>
              </a:defRPr>
            </a:lvl1pPr>
          </a:lstStyle>
          <a:p>
            <a:pPr lvl="0"/>
            <a:r>
              <a:rPr lang="it-IT"/>
              <a:t>02</a:t>
            </a:r>
          </a:p>
        </p:txBody>
      </p:sp>
      <p:sp>
        <p:nvSpPr>
          <p:cNvPr id="11" name="Segnaposto testo 3">
            <a:extLst>
              <a:ext uri="{FF2B5EF4-FFF2-40B4-BE49-F238E27FC236}">
                <a16:creationId xmlns:a16="http://schemas.microsoft.com/office/drawing/2014/main" id="{7604AAAA-20A7-FD70-C7DD-D54D131BA14C}"/>
              </a:ext>
            </a:extLst>
          </p:cNvPr>
          <p:cNvSpPr>
            <a:spLocks noGrp="1" noChangeAspect="1"/>
          </p:cNvSpPr>
          <p:nvPr>
            <p:ph type="body" sz="quarter" idx="26" hasCustomPrompt="1"/>
          </p:nvPr>
        </p:nvSpPr>
        <p:spPr>
          <a:xfrm>
            <a:off x="6170376" y="4217169"/>
            <a:ext cx="432001"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400"/>
              </a:lnSpc>
              <a:spcBef>
                <a:spcPts val="0"/>
              </a:spcBef>
              <a:buNone/>
              <a:defRPr sz="1400">
                <a:solidFill>
                  <a:schemeClr val="bg1"/>
                </a:solidFill>
                <a:latin typeface="TIM Sans" pitchFamily="2" charset="77"/>
              </a:defRPr>
            </a:lvl1pPr>
          </a:lstStyle>
          <a:p>
            <a:pPr lvl="0"/>
            <a:r>
              <a:rPr lang="it-IT"/>
              <a:t>03</a:t>
            </a:r>
          </a:p>
        </p:txBody>
      </p:sp>
      <p:sp>
        <p:nvSpPr>
          <p:cNvPr id="12" name="Segnaposto testo 3">
            <a:extLst>
              <a:ext uri="{FF2B5EF4-FFF2-40B4-BE49-F238E27FC236}">
                <a16:creationId xmlns:a16="http://schemas.microsoft.com/office/drawing/2014/main" id="{B5EA641C-5A3D-18C2-7979-75ABF788756E}"/>
              </a:ext>
            </a:extLst>
          </p:cNvPr>
          <p:cNvSpPr>
            <a:spLocks noGrp="1" noChangeAspect="1"/>
          </p:cNvSpPr>
          <p:nvPr>
            <p:ph type="body" sz="quarter" idx="27" hasCustomPrompt="1"/>
          </p:nvPr>
        </p:nvSpPr>
        <p:spPr>
          <a:xfrm>
            <a:off x="6170376" y="4848950"/>
            <a:ext cx="432001"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400"/>
              </a:lnSpc>
              <a:spcBef>
                <a:spcPts val="0"/>
              </a:spcBef>
              <a:buNone/>
              <a:defRPr sz="1400">
                <a:solidFill>
                  <a:schemeClr val="bg1"/>
                </a:solidFill>
                <a:latin typeface="TIM Sans" pitchFamily="2" charset="77"/>
              </a:defRPr>
            </a:lvl1pPr>
          </a:lstStyle>
          <a:p>
            <a:pPr lvl="0"/>
            <a:r>
              <a:rPr lang="it-IT"/>
              <a:t>04</a:t>
            </a:r>
          </a:p>
        </p:txBody>
      </p:sp>
    </p:spTree>
    <p:extLst>
      <p:ext uri="{BB962C8B-B14F-4D97-AF65-F5344CB8AC3E}">
        <p14:creationId xmlns:p14="http://schemas.microsoft.com/office/powerpoint/2010/main" val="2259165062"/>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fondo_ultralight_scheda">
    <p:spTree>
      <p:nvGrpSpPr>
        <p:cNvPr id="1" name=""/>
        <p:cNvGrpSpPr/>
        <p:nvPr/>
      </p:nvGrpSpPr>
      <p:grpSpPr>
        <a:xfrm>
          <a:off x="0" y="0"/>
          <a:ext cx="0" cy="0"/>
          <a:chOff x="0" y="0"/>
          <a:chExt cx="0" cy="0"/>
        </a:xfrm>
      </p:grpSpPr>
      <p:sp>
        <p:nvSpPr>
          <p:cNvPr id="5" name="Segnaposto testo 4">
            <a:extLst>
              <a:ext uri="{FF2B5EF4-FFF2-40B4-BE49-F238E27FC236}">
                <a16:creationId xmlns:a16="http://schemas.microsoft.com/office/drawing/2014/main" id="{752EB0D3-D8DD-0571-B53D-ABA0D4FAB222}"/>
              </a:ext>
            </a:extLst>
          </p:cNvPr>
          <p:cNvSpPr>
            <a:spLocks noGrp="1"/>
          </p:cNvSpPr>
          <p:nvPr>
            <p:ph type="body" sz="quarter" idx="80" hasCustomPrompt="1"/>
          </p:nvPr>
        </p:nvSpPr>
        <p:spPr>
          <a:xfrm flipH="1">
            <a:off x="-1" y="2023452"/>
            <a:ext cx="12191999" cy="1676400"/>
          </a:xfrm>
          <a:prstGeom prst="rect">
            <a:avLst/>
          </a:prstGeom>
          <a:gradFill>
            <a:gsLst>
              <a:gs pos="0">
                <a:srgbClr val="25A8FC"/>
              </a:gs>
              <a:gs pos="50000">
                <a:schemeClr val="tx2"/>
              </a:gs>
              <a:gs pos="100000">
                <a:schemeClr val="accent2"/>
              </a:gs>
            </a:gsLst>
            <a:lin ang="0" scaled="0"/>
          </a:gradFill>
        </p:spPr>
        <p:txBody>
          <a:bodyPr/>
          <a:lstStyle>
            <a:lvl1pPr marL="0" indent="0">
              <a:buNone/>
              <a:defRPr/>
            </a:lvl1pPr>
          </a:lstStyle>
          <a:p>
            <a:pPr lvl="0"/>
            <a:r>
              <a:rPr lang="it-IT"/>
              <a:t> </a:t>
            </a:r>
          </a:p>
        </p:txBody>
      </p:sp>
      <p:sp>
        <p:nvSpPr>
          <p:cNvPr id="17" name="Segnaposto testo 13">
            <a:extLst>
              <a:ext uri="{FF2B5EF4-FFF2-40B4-BE49-F238E27FC236}">
                <a16:creationId xmlns:a16="http://schemas.microsoft.com/office/drawing/2014/main" id="{D6ACA167-918E-8462-E590-EC26307E0D22}"/>
              </a:ext>
            </a:extLst>
          </p:cNvPr>
          <p:cNvSpPr>
            <a:spLocks noGrp="1"/>
          </p:cNvSpPr>
          <p:nvPr>
            <p:ph type="body" sz="quarter" idx="12" hasCustomPrompt="1"/>
          </p:nvPr>
        </p:nvSpPr>
        <p:spPr>
          <a:xfrm>
            <a:off x="1549468" y="4123752"/>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7" name="Segnaposto immagine 20">
            <a:extLst>
              <a:ext uri="{FF2B5EF4-FFF2-40B4-BE49-F238E27FC236}">
                <a16:creationId xmlns:a16="http://schemas.microsoft.com/office/drawing/2014/main" id="{B6B884EC-1AD8-31D2-8D7B-AE5DAB7B87CD}"/>
              </a:ext>
            </a:extLst>
          </p:cNvPr>
          <p:cNvSpPr>
            <a:spLocks noGrp="1"/>
          </p:cNvSpPr>
          <p:nvPr>
            <p:ph type="pic" sz="quarter" idx="78" hasCustomPrompt="1"/>
          </p:nvPr>
        </p:nvSpPr>
        <p:spPr>
          <a:xfrm>
            <a:off x="799685" y="4261758"/>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2" name="Segnaposto testo 8">
            <a:extLst>
              <a:ext uri="{FF2B5EF4-FFF2-40B4-BE49-F238E27FC236}">
                <a16:creationId xmlns:a16="http://schemas.microsoft.com/office/drawing/2014/main" id="{C2FE5787-1132-D359-4B96-CCE1ADB8A087}"/>
              </a:ext>
            </a:extLst>
          </p:cNvPr>
          <p:cNvSpPr>
            <a:spLocks noGrp="1"/>
          </p:cNvSpPr>
          <p:nvPr>
            <p:ph type="body" sz="quarter" idx="79" hasCustomPrompt="1"/>
          </p:nvPr>
        </p:nvSpPr>
        <p:spPr>
          <a:xfrm>
            <a:off x="7104063" y="791315"/>
            <a:ext cx="4679948" cy="943019"/>
          </a:xfrm>
          <a:prstGeom prst="rect">
            <a:avLst/>
          </a:prstGeom>
        </p:spPr>
        <p:txBody>
          <a:bodyPr lIns="0" tIns="0" rIns="0" bIns="0" anchor="t"/>
          <a:lstStyle>
            <a:lvl1pPr marL="0" indent="0" algn="l" defTabSz="914400" rtl="0" eaLnBrk="1" latinLnBrk="0" hangingPunct="1">
              <a:lnSpc>
                <a:spcPts val="2400"/>
              </a:lnSpc>
              <a:spcBef>
                <a:spcPts val="0"/>
              </a:spcBef>
              <a:buNone/>
              <a:defRPr lang="it-IT" sz="18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a:p>
            <a:pPr marL="0" marR="0" lvl="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a:pPr>
            <a:r>
              <a:rPr lang="it-IT"/>
              <a:t>Sottotitolo</a:t>
            </a:r>
          </a:p>
          <a:p>
            <a:pPr marL="0" marR="0" lvl="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a:pPr>
            <a:r>
              <a:rPr lang="it-IT"/>
              <a:t>Sottotitolo</a:t>
            </a:r>
          </a:p>
        </p:txBody>
      </p:sp>
      <p:sp>
        <p:nvSpPr>
          <p:cNvPr id="3" name="Titolo 6">
            <a:extLst>
              <a:ext uri="{FF2B5EF4-FFF2-40B4-BE49-F238E27FC236}">
                <a16:creationId xmlns:a16="http://schemas.microsoft.com/office/drawing/2014/main" id="{D0B0904F-1729-6E3B-4C68-A570AA6CA048}"/>
              </a:ext>
            </a:extLst>
          </p:cNvPr>
          <p:cNvSpPr>
            <a:spLocks noGrp="1"/>
          </p:cNvSpPr>
          <p:nvPr>
            <p:ph type="title" hasCustomPrompt="1"/>
          </p:nvPr>
        </p:nvSpPr>
        <p:spPr>
          <a:xfrm>
            <a:off x="407989" y="791316"/>
            <a:ext cx="6551611" cy="943020"/>
          </a:xfrm>
          <a:prstGeom prst="rect">
            <a:avLst/>
          </a:prstGeom>
        </p:spPr>
        <p:txBody>
          <a:bodyPr lIns="0" anchor="t"/>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br>
              <a:rPr lang="it-IT"/>
            </a:br>
            <a:r>
              <a:rPr lang="it-IT"/>
              <a:t>Titolo</a:t>
            </a:r>
          </a:p>
        </p:txBody>
      </p:sp>
      <p:sp>
        <p:nvSpPr>
          <p:cNvPr id="8" name="Segnaposto testo 13">
            <a:extLst>
              <a:ext uri="{FF2B5EF4-FFF2-40B4-BE49-F238E27FC236}">
                <a16:creationId xmlns:a16="http://schemas.microsoft.com/office/drawing/2014/main" id="{F49A545C-EBBC-3905-6D24-2C30DB84C221}"/>
              </a:ext>
            </a:extLst>
          </p:cNvPr>
          <p:cNvSpPr>
            <a:spLocks noGrp="1"/>
          </p:cNvSpPr>
          <p:nvPr>
            <p:ph type="body" sz="quarter" idx="11" hasCustomPrompt="1"/>
          </p:nvPr>
        </p:nvSpPr>
        <p:spPr>
          <a:xfrm>
            <a:off x="461962" y="2241464"/>
            <a:ext cx="3708402" cy="393989"/>
          </a:xfrm>
          <a:prstGeom prst="rect">
            <a:avLst/>
          </a:prstGeom>
        </p:spPr>
        <p:txBody>
          <a:bodyPr lIns="0" tIns="0" rIns="0" bIns="0"/>
          <a:lstStyle>
            <a:lvl1pPr marL="0" indent="0" algn="l" defTabSz="914400" rtl="0" eaLnBrk="1" latinLnBrk="0" hangingPunct="1">
              <a:lnSpc>
                <a:spcPts val="3200"/>
              </a:lnSpc>
              <a:spcBef>
                <a:spcPts val="0"/>
              </a:spcBef>
              <a:buNone/>
              <a:defRPr lang="it-IT" sz="2800" b="0" i="0" kern="1200" dirty="0" smtClean="0">
                <a:solidFill>
                  <a:schemeClr val="bg1"/>
                </a:solidFill>
                <a:latin typeface="TIM Sans Light"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Titolo</a:t>
            </a:r>
          </a:p>
        </p:txBody>
      </p:sp>
      <p:cxnSp>
        <p:nvCxnSpPr>
          <p:cNvPr id="9" name="Connettore 1 8">
            <a:extLst>
              <a:ext uri="{FF2B5EF4-FFF2-40B4-BE49-F238E27FC236}">
                <a16:creationId xmlns:a16="http://schemas.microsoft.com/office/drawing/2014/main" id="{ED9D5542-2F31-4863-5B12-CEDB98D2E1FB}"/>
              </a:ext>
            </a:extLst>
          </p:cNvPr>
          <p:cNvCxnSpPr>
            <a:cxnSpLocks/>
          </p:cNvCxnSpPr>
          <p:nvPr userDrawn="1"/>
        </p:nvCxnSpPr>
        <p:spPr>
          <a:xfrm flipV="1">
            <a:off x="1395923" y="4129350"/>
            <a:ext cx="0" cy="660817"/>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12" name="Segnaposto immagine 20">
            <a:extLst>
              <a:ext uri="{FF2B5EF4-FFF2-40B4-BE49-F238E27FC236}">
                <a16:creationId xmlns:a16="http://schemas.microsoft.com/office/drawing/2014/main" id="{8BC657D9-8941-CEB1-5503-102CFBCA1569}"/>
              </a:ext>
            </a:extLst>
          </p:cNvPr>
          <p:cNvSpPr>
            <a:spLocks noGrp="1"/>
          </p:cNvSpPr>
          <p:nvPr>
            <p:ph type="pic" sz="quarter" idx="81" hasCustomPrompt="1"/>
          </p:nvPr>
        </p:nvSpPr>
        <p:spPr>
          <a:xfrm>
            <a:off x="799685" y="5252358"/>
            <a:ext cx="396000" cy="396000"/>
          </a:xfrm>
          <a:prstGeom prst="rect">
            <a:avLst/>
          </a:prstGeom>
        </p:spPr>
        <p:txBody>
          <a:bodyPr/>
          <a:lstStyle>
            <a:lvl1pPr marL="0" indent="0">
              <a:buNone/>
              <a:defRPr sz="800">
                <a:latin typeface="TIM Sans" pitchFamily="2" charset="77"/>
              </a:defRPr>
            </a:lvl1pPr>
          </a:lstStyle>
          <a:p>
            <a:r>
              <a:rPr lang="it-IT"/>
              <a:t>icona</a:t>
            </a:r>
          </a:p>
        </p:txBody>
      </p:sp>
      <p:cxnSp>
        <p:nvCxnSpPr>
          <p:cNvPr id="13" name="Connettore 1 12">
            <a:extLst>
              <a:ext uri="{FF2B5EF4-FFF2-40B4-BE49-F238E27FC236}">
                <a16:creationId xmlns:a16="http://schemas.microsoft.com/office/drawing/2014/main" id="{AC556C3B-BFF2-14C2-3E61-F29DDEC34B48}"/>
              </a:ext>
            </a:extLst>
          </p:cNvPr>
          <p:cNvCxnSpPr>
            <a:cxnSpLocks/>
          </p:cNvCxnSpPr>
          <p:nvPr userDrawn="1"/>
        </p:nvCxnSpPr>
        <p:spPr>
          <a:xfrm flipV="1">
            <a:off x="1395923" y="5119950"/>
            <a:ext cx="0" cy="660817"/>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15" name="Segnaposto testo 13">
            <a:extLst>
              <a:ext uri="{FF2B5EF4-FFF2-40B4-BE49-F238E27FC236}">
                <a16:creationId xmlns:a16="http://schemas.microsoft.com/office/drawing/2014/main" id="{64C0C581-3965-BC12-9FFF-BBA3776D7960}"/>
              </a:ext>
            </a:extLst>
          </p:cNvPr>
          <p:cNvSpPr>
            <a:spLocks noGrp="1"/>
          </p:cNvSpPr>
          <p:nvPr>
            <p:ph type="body" sz="quarter" idx="83" hasCustomPrompt="1"/>
          </p:nvPr>
        </p:nvSpPr>
        <p:spPr>
          <a:xfrm>
            <a:off x="1549468" y="4507481"/>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18" name="Segnaposto testo 13">
            <a:extLst>
              <a:ext uri="{FF2B5EF4-FFF2-40B4-BE49-F238E27FC236}">
                <a16:creationId xmlns:a16="http://schemas.microsoft.com/office/drawing/2014/main" id="{48B1C4F1-6285-DF63-B70A-9A8E32F5A6CA}"/>
              </a:ext>
            </a:extLst>
          </p:cNvPr>
          <p:cNvSpPr>
            <a:spLocks noGrp="1"/>
          </p:cNvSpPr>
          <p:nvPr>
            <p:ph type="body" sz="quarter" idx="84" hasCustomPrompt="1"/>
          </p:nvPr>
        </p:nvSpPr>
        <p:spPr>
          <a:xfrm>
            <a:off x="1549468" y="5088952"/>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19" name="Segnaposto testo 13">
            <a:extLst>
              <a:ext uri="{FF2B5EF4-FFF2-40B4-BE49-F238E27FC236}">
                <a16:creationId xmlns:a16="http://schemas.microsoft.com/office/drawing/2014/main" id="{C4B70B27-EA40-2489-7019-C445A8E34619}"/>
              </a:ext>
            </a:extLst>
          </p:cNvPr>
          <p:cNvSpPr>
            <a:spLocks noGrp="1"/>
          </p:cNvSpPr>
          <p:nvPr>
            <p:ph type="body" sz="quarter" idx="85" hasCustomPrompt="1"/>
          </p:nvPr>
        </p:nvSpPr>
        <p:spPr>
          <a:xfrm>
            <a:off x="1549468" y="5472681"/>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33" name="Segnaposto testo 13">
            <a:extLst>
              <a:ext uri="{FF2B5EF4-FFF2-40B4-BE49-F238E27FC236}">
                <a16:creationId xmlns:a16="http://schemas.microsoft.com/office/drawing/2014/main" id="{B5AECDE0-EC71-F10E-02AF-5BE460FA8FDA}"/>
              </a:ext>
            </a:extLst>
          </p:cNvPr>
          <p:cNvSpPr>
            <a:spLocks noGrp="1"/>
          </p:cNvSpPr>
          <p:nvPr>
            <p:ph type="body" sz="quarter" idx="86" hasCustomPrompt="1"/>
          </p:nvPr>
        </p:nvSpPr>
        <p:spPr>
          <a:xfrm>
            <a:off x="7262654" y="4123752"/>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34" name="Segnaposto immagine 20">
            <a:extLst>
              <a:ext uri="{FF2B5EF4-FFF2-40B4-BE49-F238E27FC236}">
                <a16:creationId xmlns:a16="http://schemas.microsoft.com/office/drawing/2014/main" id="{08119048-DCEC-2559-B761-19AE21131C57}"/>
              </a:ext>
            </a:extLst>
          </p:cNvPr>
          <p:cNvSpPr>
            <a:spLocks noGrp="1"/>
          </p:cNvSpPr>
          <p:nvPr>
            <p:ph type="pic" sz="quarter" idx="87" hasCustomPrompt="1"/>
          </p:nvPr>
        </p:nvSpPr>
        <p:spPr>
          <a:xfrm>
            <a:off x="6512871" y="4261758"/>
            <a:ext cx="396000" cy="396000"/>
          </a:xfrm>
          <a:prstGeom prst="rect">
            <a:avLst/>
          </a:prstGeom>
        </p:spPr>
        <p:txBody>
          <a:bodyPr/>
          <a:lstStyle>
            <a:lvl1pPr marL="0" indent="0">
              <a:buNone/>
              <a:defRPr sz="800">
                <a:latin typeface="TIM Sans" pitchFamily="2" charset="77"/>
              </a:defRPr>
            </a:lvl1pPr>
          </a:lstStyle>
          <a:p>
            <a:r>
              <a:rPr lang="it-IT"/>
              <a:t>icona</a:t>
            </a:r>
          </a:p>
        </p:txBody>
      </p:sp>
      <p:cxnSp>
        <p:nvCxnSpPr>
          <p:cNvPr id="35" name="Connettore 1 34">
            <a:extLst>
              <a:ext uri="{FF2B5EF4-FFF2-40B4-BE49-F238E27FC236}">
                <a16:creationId xmlns:a16="http://schemas.microsoft.com/office/drawing/2014/main" id="{5BDF36C2-4B31-0043-174C-7065C73E1C46}"/>
              </a:ext>
            </a:extLst>
          </p:cNvPr>
          <p:cNvCxnSpPr>
            <a:cxnSpLocks/>
          </p:cNvCxnSpPr>
          <p:nvPr userDrawn="1"/>
        </p:nvCxnSpPr>
        <p:spPr>
          <a:xfrm flipV="1">
            <a:off x="7109109" y="4129350"/>
            <a:ext cx="0" cy="660817"/>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36" name="Segnaposto immagine 20">
            <a:extLst>
              <a:ext uri="{FF2B5EF4-FFF2-40B4-BE49-F238E27FC236}">
                <a16:creationId xmlns:a16="http://schemas.microsoft.com/office/drawing/2014/main" id="{1238570C-193C-DDE4-659F-1B0E96785BA7}"/>
              </a:ext>
            </a:extLst>
          </p:cNvPr>
          <p:cNvSpPr>
            <a:spLocks noGrp="1"/>
          </p:cNvSpPr>
          <p:nvPr>
            <p:ph type="pic" sz="quarter" idx="88" hasCustomPrompt="1"/>
          </p:nvPr>
        </p:nvSpPr>
        <p:spPr>
          <a:xfrm>
            <a:off x="6512871" y="5252358"/>
            <a:ext cx="396000" cy="396000"/>
          </a:xfrm>
          <a:prstGeom prst="rect">
            <a:avLst/>
          </a:prstGeom>
        </p:spPr>
        <p:txBody>
          <a:bodyPr/>
          <a:lstStyle>
            <a:lvl1pPr marL="0" indent="0">
              <a:buNone/>
              <a:defRPr sz="800">
                <a:latin typeface="TIM Sans" pitchFamily="2" charset="77"/>
              </a:defRPr>
            </a:lvl1pPr>
          </a:lstStyle>
          <a:p>
            <a:r>
              <a:rPr lang="it-IT"/>
              <a:t>icona</a:t>
            </a:r>
          </a:p>
        </p:txBody>
      </p:sp>
      <p:cxnSp>
        <p:nvCxnSpPr>
          <p:cNvPr id="37" name="Connettore 1 36">
            <a:extLst>
              <a:ext uri="{FF2B5EF4-FFF2-40B4-BE49-F238E27FC236}">
                <a16:creationId xmlns:a16="http://schemas.microsoft.com/office/drawing/2014/main" id="{18BA65D4-003B-2C66-EC84-5979344BA027}"/>
              </a:ext>
            </a:extLst>
          </p:cNvPr>
          <p:cNvCxnSpPr>
            <a:cxnSpLocks/>
          </p:cNvCxnSpPr>
          <p:nvPr userDrawn="1"/>
        </p:nvCxnSpPr>
        <p:spPr>
          <a:xfrm flipV="1">
            <a:off x="7109109" y="5119950"/>
            <a:ext cx="0" cy="660817"/>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38" name="Segnaposto testo 13">
            <a:extLst>
              <a:ext uri="{FF2B5EF4-FFF2-40B4-BE49-F238E27FC236}">
                <a16:creationId xmlns:a16="http://schemas.microsoft.com/office/drawing/2014/main" id="{1A209FCD-A6B4-4907-2729-4902B46CBA75}"/>
              </a:ext>
            </a:extLst>
          </p:cNvPr>
          <p:cNvSpPr>
            <a:spLocks noGrp="1"/>
          </p:cNvSpPr>
          <p:nvPr>
            <p:ph type="body" sz="quarter" idx="89" hasCustomPrompt="1"/>
          </p:nvPr>
        </p:nvSpPr>
        <p:spPr>
          <a:xfrm>
            <a:off x="7262654" y="4507481"/>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39" name="Segnaposto testo 13">
            <a:extLst>
              <a:ext uri="{FF2B5EF4-FFF2-40B4-BE49-F238E27FC236}">
                <a16:creationId xmlns:a16="http://schemas.microsoft.com/office/drawing/2014/main" id="{B723BDD7-67DA-208F-72DC-B59BD00C9930}"/>
              </a:ext>
            </a:extLst>
          </p:cNvPr>
          <p:cNvSpPr>
            <a:spLocks noGrp="1"/>
          </p:cNvSpPr>
          <p:nvPr>
            <p:ph type="body" sz="quarter" idx="90" hasCustomPrompt="1"/>
          </p:nvPr>
        </p:nvSpPr>
        <p:spPr>
          <a:xfrm>
            <a:off x="7262654" y="5088952"/>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40" name="Segnaposto testo 13">
            <a:extLst>
              <a:ext uri="{FF2B5EF4-FFF2-40B4-BE49-F238E27FC236}">
                <a16:creationId xmlns:a16="http://schemas.microsoft.com/office/drawing/2014/main" id="{1D546691-8E4C-4699-C169-CDA6A544403D}"/>
              </a:ext>
            </a:extLst>
          </p:cNvPr>
          <p:cNvSpPr>
            <a:spLocks noGrp="1"/>
          </p:cNvSpPr>
          <p:nvPr>
            <p:ph type="body" sz="quarter" idx="91" hasCustomPrompt="1"/>
          </p:nvPr>
        </p:nvSpPr>
        <p:spPr>
          <a:xfrm>
            <a:off x="7262654" y="5472681"/>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41" name="Segnaposto testo 13">
            <a:extLst>
              <a:ext uri="{FF2B5EF4-FFF2-40B4-BE49-F238E27FC236}">
                <a16:creationId xmlns:a16="http://schemas.microsoft.com/office/drawing/2014/main" id="{FA3300DB-43DB-3A94-002C-874AF76A5F32}"/>
              </a:ext>
            </a:extLst>
          </p:cNvPr>
          <p:cNvSpPr>
            <a:spLocks noGrp="1"/>
          </p:cNvSpPr>
          <p:nvPr>
            <p:ph type="body" sz="quarter" idx="92" hasCustomPrompt="1"/>
          </p:nvPr>
        </p:nvSpPr>
        <p:spPr>
          <a:xfrm>
            <a:off x="1166915" y="2821298"/>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bg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42" name="Segnaposto immagine 20">
            <a:extLst>
              <a:ext uri="{FF2B5EF4-FFF2-40B4-BE49-F238E27FC236}">
                <a16:creationId xmlns:a16="http://schemas.microsoft.com/office/drawing/2014/main" id="{768E13EC-C6E0-7D70-FDAB-4A661D44D3E4}"/>
              </a:ext>
            </a:extLst>
          </p:cNvPr>
          <p:cNvSpPr>
            <a:spLocks noGrp="1"/>
          </p:cNvSpPr>
          <p:nvPr>
            <p:ph type="pic" sz="quarter" idx="93" hasCustomPrompt="1"/>
          </p:nvPr>
        </p:nvSpPr>
        <p:spPr>
          <a:xfrm>
            <a:off x="417132" y="2959304"/>
            <a:ext cx="396000" cy="396000"/>
          </a:xfrm>
          <a:prstGeom prst="rect">
            <a:avLst/>
          </a:prstGeom>
        </p:spPr>
        <p:txBody>
          <a:bodyPr/>
          <a:lstStyle>
            <a:lvl1pPr marL="0" indent="0">
              <a:buNone/>
              <a:defRPr sz="800">
                <a:solidFill>
                  <a:schemeClr val="bg1"/>
                </a:solidFill>
                <a:latin typeface="TIM Sans" pitchFamily="2" charset="77"/>
              </a:defRPr>
            </a:lvl1pPr>
          </a:lstStyle>
          <a:p>
            <a:r>
              <a:rPr lang="it-IT"/>
              <a:t>icona</a:t>
            </a:r>
          </a:p>
        </p:txBody>
      </p:sp>
      <p:cxnSp>
        <p:nvCxnSpPr>
          <p:cNvPr id="43" name="Connettore 1 42">
            <a:extLst>
              <a:ext uri="{FF2B5EF4-FFF2-40B4-BE49-F238E27FC236}">
                <a16:creationId xmlns:a16="http://schemas.microsoft.com/office/drawing/2014/main" id="{C3957197-7B1D-BA8D-D9A7-A6D5E1C08696}"/>
              </a:ext>
            </a:extLst>
          </p:cNvPr>
          <p:cNvCxnSpPr>
            <a:cxnSpLocks/>
          </p:cNvCxnSpPr>
          <p:nvPr userDrawn="1"/>
        </p:nvCxnSpPr>
        <p:spPr>
          <a:xfrm flipV="1">
            <a:off x="1013370" y="2826896"/>
            <a:ext cx="0" cy="660817"/>
          </a:xfrm>
          <a:prstGeom prst="line">
            <a:avLst/>
          </a:prstGeom>
          <a:ln w="12700" cap="rnd">
            <a:solidFill>
              <a:schemeClr val="bg1"/>
            </a:soli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44" name="Segnaposto testo 13">
            <a:extLst>
              <a:ext uri="{FF2B5EF4-FFF2-40B4-BE49-F238E27FC236}">
                <a16:creationId xmlns:a16="http://schemas.microsoft.com/office/drawing/2014/main" id="{856D04A1-B316-4B53-B7E8-1898EF1C13EC}"/>
              </a:ext>
            </a:extLst>
          </p:cNvPr>
          <p:cNvSpPr>
            <a:spLocks noGrp="1"/>
          </p:cNvSpPr>
          <p:nvPr>
            <p:ph type="body" sz="quarter" idx="94" hasCustomPrompt="1"/>
          </p:nvPr>
        </p:nvSpPr>
        <p:spPr>
          <a:xfrm>
            <a:off x="1166915" y="3205027"/>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bg1"/>
                </a:solidFill>
                <a:latin typeface="TIM Sans Light"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46" name="Segnaposto testo 13">
            <a:extLst>
              <a:ext uri="{FF2B5EF4-FFF2-40B4-BE49-F238E27FC236}">
                <a16:creationId xmlns:a16="http://schemas.microsoft.com/office/drawing/2014/main" id="{F0B224D9-F1FE-1061-C320-99F9591DAD73}"/>
              </a:ext>
            </a:extLst>
          </p:cNvPr>
          <p:cNvSpPr>
            <a:spLocks noGrp="1"/>
          </p:cNvSpPr>
          <p:nvPr>
            <p:ph type="body" sz="quarter" idx="95" hasCustomPrompt="1"/>
          </p:nvPr>
        </p:nvSpPr>
        <p:spPr>
          <a:xfrm>
            <a:off x="5029896" y="2821298"/>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bg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47" name="Segnaposto immagine 20">
            <a:extLst>
              <a:ext uri="{FF2B5EF4-FFF2-40B4-BE49-F238E27FC236}">
                <a16:creationId xmlns:a16="http://schemas.microsoft.com/office/drawing/2014/main" id="{6ED94B1C-99EE-C6CD-3F1B-A5E6BC78D98E}"/>
              </a:ext>
            </a:extLst>
          </p:cNvPr>
          <p:cNvSpPr>
            <a:spLocks noGrp="1"/>
          </p:cNvSpPr>
          <p:nvPr>
            <p:ph type="pic" sz="quarter" idx="96" hasCustomPrompt="1"/>
          </p:nvPr>
        </p:nvSpPr>
        <p:spPr>
          <a:xfrm>
            <a:off x="4280113" y="2959304"/>
            <a:ext cx="396000" cy="396000"/>
          </a:xfrm>
          <a:prstGeom prst="rect">
            <a:avLst/>
          </a:prstGeom>
        </p:spPr>
        <p:txBody>
          <a:bodyPr/>
          <a:lstStyle>
            <a:lvl1pPr marL="0" indent="0">
              <a:buNone/>
              <a:defRPr sz="800">
                <a:solidFill>
                  <a:schemeClr val="bg1"/>
                </a:solidFill>
                <a:latin typeface="TIM Sans" pitchFamily="2" charset="77"/>
              </a:defRPr>
            </a:lvl1pPr>
          </a:lstStyle>
          <a:p>
            <a:r>
              <a:rPr lang="it-IT"/>
              <a:t>icona</a:t>
            </a:r>
          </a:p>
        </p:txBody>
      </p:sp>
      <p:cxnSp>
        <p:nvCxnSpPr>
          <p:cNvPr id="48" name="Connettore 1 47">
            <a:extLst>
              <a:ext uri="{FF2B5EF4-FFF2-40B4-BE49-F238E27FC236}">
                <a16:creationId xmlns:a16="http://schemas.microsoft.com/office/drawing/2014/main" id="{230F8EA5-1A76-4109-8C81-AC21825BB8AD}"/>
              </a:ext>
            </a:extLst>
          </p:cNvPr>
          <p:cNvCxnSpPr>
            <a:cxnSpLocks/>
          </p:cNvCxnSpPr>
          <p:nvPr userDrawn="1"/>
        </p:nvCxnSpPr>
        <p:spPr>
          <a:xfrm flipV="1">
            <a:off x="4876351" y="2826896"/>
            <a:ext cx="0" cy="660817"/>
          </a:xfrm>
          <a:prstGeom prst="line">
            <a:avLst/>
          </a:prstGeom>
          <a:ln w="12700" cap="rnd">
            <a:solidFill>
              <a:schemeClr val="bg1"/>
            </a:soli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49" name="Segnaposto testo 13">
            <a:extLst>
              <a:ext uri="{FF2B5EF4-FFF2-40B4-BE49-F238E27FC236}">
                <a16:creationId xmlns:a16="http://schemas.microsoft.com/office/drawing/2014/main" id="{ECDD6A8C-8FE3-5A9F-0CF3-227E7BC0CC60}"/>
              </a:ext>
            </a:extLst>
          </p:cNvPr>
          <p:cNvSpPr>
            <a:spLocks noGrp="1"/>
          </p:cNvSpPr>
          <p:nvPr>
            <p:ph type="body" sz="quarter" idx="97" hasCustomPrompt="1"/>
          </p:nvPr>
        </p:nvSpPr>
        <p:spPr>
          <a:xfrm>
            <a:off x="5029896" y="3205027"/>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bg1"/>
                </a:solidFill>
                <a:latin typeface="TIM Sans Light"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50" name="Segnaposto testo 13">
            <a:extLst>
              <a:ext uri="{FF2B5EF4-FFF2-40B4-BE49-F238E27FC236}">
                <a16:creationId xmlns:a16="http://schemas.microsoft.com/office/drawing/2014/main" id="{5F0BED0B-9C77-7D0E-9F63-046D71CE71CD}"/>
              </a:ext>
            </a:extLst>
          </p:cNvPr>
          <p:cNvSpPr>
            <a:spLocks noGrp="1"/>
          </p:cNvSpPr>
          <p:nvPr>
            <p:ph type="body" sz="quarter" idx="98" hasCustomPrompt="1"/>
          </p:nvPr>
        </p:nvSpPr>
        <p:spPr>
          <a:xfrm>
            <a:off x="8877049" y="2821298"/>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bg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51" name="Segnaposto immagine 20">
            <a:extLst>
              <a:ext uri="{FF2B5EF4-FFF2-40B4-BE49-F238E27FC236}">
                <a16:creationId xmlns:a16="http://schemas.microsoft.com/office/drawing/2014/main" id="{D452DD17-C538-112C-9F88-44614D339D7E}"/>
              </a:ext>
            </a:extLst>
          </p:cNvPr>
          <p:cNvSpPr>
            <a:spLocks noGrp="1"/>
          </p:cNvSpPr>
          <p:nvPr>
            <p:ph type="pic" sz="quarter" idx="99" hasCustomPrompt="1"/>
          </p:nvPr>
        </p:nvSpPr>
        <p:spPr>
          <a:xfrm>
            <a:off x="8127266" y="2959304"/>
            <a:ext cx="396000" cy="396000"/>
          </a:xfrm>
          <a:prstGeom prst="rect">
            <a:avLst/>
          </a:prstGeom>
        </p:spPr>
        <p:txBody>
          <a:bodyPr/>
          <a:lstStyle>
            <a:lvl1pPr marL="0" indent="0">
              <a:buNone/>
              <a:defRPr sz="800">
                <a:solidFill>
                  <a:schemeClr val="bg1"/>
                </a:solidFill>
                <a:latin typeface="TIM Sans" pitchFamily="2" charset="77"/>
              </a:defRPr>
            </a:lvl1pPr>
          </a:lstStyle>
          <a:p>
            <a:r>
              <a:rPr lang="it-IT"/>
              <a:t>icona</a:t>
            </a:r>
          </a:p>
        </p:txBody>
      </p:sp>
      <p:cxnSp>
        <p:nvCxnSpPr>
          <p:cNvPr id="52" name="Connettore 1 51">
            <a:extLst>
              <a:ext uri="{FF2B5EF4-FFF2-40B4-BE49-F238E27FC236}">
                <a16:creationId xmlns:a16="http://schemas.microsoft.com/office/drawing/2014/main" id="{8428D37D-DF43-ED75-EDBA-9E9A914383BC}"/>
              </a:ext>
            </a:extLst>
          </p:cNvPr>
          <p:cNvCxnSpPr>
            <a:cxnSpLocks/>
          </p:cNvCxnSpPr>
          <p:nvPr userDrawn="1"/>
        </p:nvCxnSpPr>
        <p:spPr>
          <a:xfrm flipV="1">
            <a:off x="8723504" y="2826896"/>
            <a:ext cx="0" cy="660817"/>
          </a:xfrm>
          <a:prstGeom prst="line">
            <a:avLst/>
          </a:prstGeom>
          <a:ln w="12700" cap="rnd">
            <a:solidFill>
              <a:schemeClr val="bg1"/>
            </a:soli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53" name="Segnaposto testo 13">
            <a:extLst>
              <a:ext uri="{FF2B5EF4-FFF2-40B4-BE49-F238E27FC236}">
                <a16:creationId xmlns:a16="http://schemas.microsoft.com/office/drawing/2014/main" id="{17109F16-3EBD-AED7-B6C2-92A353F01D77}"/>
              </a:ext>
            </a:extLst>
          </p:cNvPr>
          <p:cNvSpPr>
            <a:spLocks noGrp="1"/>
          </p:cNvSpPr>
          <p:nvPr>
            <p:ph type="body" sz="quarter" idx="100" hasCustomPrompt="1"/>
          </p:nvPr>
        </p:nvSpPr>
        <p:spPr>
          <a:xfrm>
            <a:off x="8877049" y="3205027"/>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bg1"/>
                </a:solidFill>
                <a:latin typeface="TIM Sans Light"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Tree>
    <p:extLst>
      <p:ext uri="{BB962C8B-B14F-4D97-AF65-F5344CB8AC3E}">
        <p14:creationId xmlns:p14="http://schemas.microsoft.com/office/powerpoint/2010/main" val="3177311098"/>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Sfondo_ultralight_scheda">
    <p:spTree>
      <p:nvGrpSpPr>
        <p:cNvPr id="1" name=""/>
        <p:cNvGrpSpPr/>
        <p:nvPr/>
      </p:nvGrpSpPr>
      <p:grpSpPr>
        <a:xfrm>
          <a:off x="0" y="0"/>
          <a:ext cx="0" cy="0"/>
          <a:chOff x="0" y="0"/>
          <a:chExt cx="0" cy="0"/>
        </a:xfrm>
      </p:grpSpPr>
      <p:sp>
        <p:nvSpPr>
          <p:cNvPr id="5" name="Segnaposto testo 4">
            <a:extLst>
              <a:ext uri="{FF2B5EF4-FFF2-40B4-BE49-F238E27FC236}">
                <a16:creationId xmlns:a16="http://schemas.microsoft.com/office/drawing/2014/main" id="{752EB0D3-D8DD-0571-B53D-ABA0D4FAB222}"/>
              </a:ext>
            </a:extLst>
          </p:cNvPr>
          <p:cNvSpPr>
            <a:spLocks noGrp="1"/>
          </p:cNvSpPr>
          <p:nvPr>
            <p:ph type="body" sz="quarter" idx="80" hasCustomPrompt="1"/>
          </p:nvPr>
        </p:nvSpPr>
        <p:spPr>
          <a:xfrm flipH="1">
            <a:off x="-1" y="2023452"/>
            <a:ext cx="12191999" cy="1676400"/>
          </a:xfrm>
          <a:prstGeom prst="rect">
            <a:avLst/>
          </a:prstGeom>
          <a:gradFill>
            <a:gsLst>
              <a:gs pos="0">
                <a:srgbClr val="EC0026"/>
              </a:gs>
              <a:gs pos="100000">
                <a:srgbClr val="520CA5"/>
              </a:gs>
            </a:gsLst>
            <a:lin ang="0" scaled="0"/>
          </a:gradFill>
        </p:spPr>
        <p:txBody>
          <a:bodyPr/>
          <a:lstStyle>
            <a:lvl1pPr marL="0" indent="0">
              <a:buNone/>
              <a:defRPr/>
            </a:lvl1pPr>
          </a:lstStyle>
          <a:p>
            <a:pPr lvl="0"/>
            <a:r>
              <a:rPr lang="it-IT"/>
              <a:t> </a:t>
            </a:r>
          </a:p>
        </p:txBody>
      </p:sp>
      <p:sp>
        <p:nvSpPr>
          <p:cNvPr id="17" name="Segnaposto testo 13">
            <a:extLst>
              <a:ext uri="{FF2B5EF4-FFF2-40B4-BE49-F238E27FC236}">
                <a16:creationId xmlns:a16="http://schemas.microsoft.com/office/drawing/2014/main" id="{D6ACA167-918E-8462-E590-EC26307E0D22}"/>
              </a:ext>
            </a:extLst>
          </p:cNvPr>
          <p:cNvSpPr>
            <a:spLocks noGrp="1"/>
          </p:cNvSpPr>
          <p:nvPr>
            <p:ph type="body" sz="quarter" idx="12" hasCustomPrompt="1"/>
          </p:nvPr>
        </p:nvSpPr>
        <p:spPr>
          <a:xfrm>
            <a:off x="1549468" y="4123752"/>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7" name="Segnaposto immagine 20">
            <a:extLst>
              <a:ext uri="{FF2B5EF4-FFF2-40B4-BE49-F238E27FC236}">
                <a16:creationId xmlns:a16="http://schemas.microsoft.com/office/drawing/2014/main" id="{B6B884EC-1AD8-31D2-8D7B-AE5DAB7B87CD}"/>
              </a:ext>
            </a:extLst>
          </p:cNvPr>
          <p:cNvSpPr>
            <a:spLocks noGrp="1"/>
          </p:cNvSpPr>
          <p:nvPr>
            <p:ph type="pic" sz="quarter" idx="78" hasCustomPrompt="1"/>
          </p:nvPr>
        </p:nvSpPr>
        <p:spPr>
          <a:xfrm>
            <a:off x="799685" y="4261758"/>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2" name="Segnaposto testo 8">
            <a:extLst>
              <a:ext uri="{FF2B5EF4-FFF2-40B4-BE49-F238E27FC236}">
                <a16:creationId xmlns:a16="http://schemas.microsoft.com/office/drawing/2014/main" id="{C2FE5787-1132-D359-4B96-CCE1ADB8A087}"/>
              </a:ext>
            </a:extLst>
          </p:cNvPr>
          <p:cNvSpPr>
            <a:spLocks noGrp="1"/>
          </p:cNvSpPr>
          <p:nvPr>
            <p:ph type="body" sz="quarter" idx="79" hasCustomPrompt="1"/>
          </p:nvPr>
        </p:nvSpPr>
        <p:spPr>
          <a:xfrm>
            <a:off x="7104063" y="791315"/>
            <a:ext cx="4679948" cy="943019"/>
          </a:xfrm>
          <a:prstGeom prst="rect">
            <a:avLst/>
          </a:prstGeom>
        </p:spPr>
        <p:txBody>
          <a:bodyPr lIns="0" tIns="0" rIns="0" bIns="0" anchor="t"/>
          <a:lstStyle>
            <a:lvl1pPr marL="0" indent="0" algn="l" defTabSz="914400" rtl="0" eaLnBrk="1" latinLnBrk="0" hangingPunct="1">
              <a:lnSpc>
                <a:spcPts val="2400"/>
              </a:lnSpc>
              <a:spcBef>
                <a:spcPts val="0"/>
              </a:spcBef>
              <a:buNone/>
              <a:defRPr lang="it-IT" sz="18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a:p>
            <a:pPr marL="0" marR="0" lvl="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a:pPr>
            <a:r>
              <a:rPr lang="it-IT"/>
              <a:t>Sottotitolo</a:t>
            </a:r>
          </a:p>
          <a:p>
            <a:pPr marL="0" marR="0" lvl="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a:pPr>
            <a:r>
              <a:rPr lang="it-IT"/>
              <a:t>Sottotitolo</a:t>
            </a:r>
          </a:p>
        </p:txBody>
      </p:sp>
      <p:sp>
        <p:nvSpPr>
          <p:cNvPr id="3" name="Titolo 6">
            <a:extLst>
              <a:ext uri="{FF2B5EF4-FFF2-40B4-BE49-F238E27FC236}">
                <a16:creationId xmlns:a16="http://schemas.microsoft.com/office/drawing/2014/main" id="{D0B0904F-1729-6E3B-4C68-A570AA6CA048}"/>
              </a:ext>
            </a:extLst>
          </p:cNvPr>
          <p:cNvSpPr>
            <a:spLocks noGrp="1"/>
          </p:cNvSpPr>
          <p:nvPr>
            <p:ph type="title" hasCustomPrompt="1"/>
          </p:nvPr>
        </p:nvSpPr>
        <p:spPr>
          <a:xfrm>
            <a:off x="407989" y="791316"/>
            <a:ext cx="6551611" cy="943020"/>
          </a:xfrm>
          <a:prstGeom prst="rect">
            <a:avLst/>
          </a:prstGeom>
        </p:spPr>
        <p:txBody>
          <a:bodyPr lIns="0" anchor="t"/>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br>
              <a:rPr lang="it-IT"/>
            </a:br>
            <a:r>
              <a:rPr lang="it-IT"/>
              <a:t>Titolo</a:t>
            </a:r>
          </a:p>
        </p:txBody>
      </p:sp>
      <p:sp>
        <p:nvSpPr>
          <p:cNvPr id="8" name="Segnaposto testo 13">
            <a:extLst>
              <a:ext uri="{FF2B5EF4-FFF2-40B4-BE49-F238E27FC236}">
                <a16:creationId xmlns:a16="http://schemas.microsoft.com/office/drawing/2014/main" id="{F49A545C-EBBC-3905-6D24-2C30DB84C221}"/>
              </a:ext>
            </a:extLst>
          </p:cNvPr>
          <p:cNvSpPr>
            <a:spLocks noGrp="1"/>
          </p:cNvSpPr>
          <p:nvPr>
            <p:ph type="body" sz="quarter" idx="11" hasCustomPrompt="1"/>
          </p:nvPr>
        </p:nvSpPr>
        <p:spPr>
          <a:xfrm>
            <a:off x="461962" y="2241464"/>
            <a:ext cx="3708402" cy="393989"/>
          </a:xfrm>
          <a:prstGeom prst="rect">
            <a:avLst/>
          </a:prstGeom>
        </p:spPr>
        <p:txBody>
          <a:bodyPr lIns="0" tIns="0" rIns="0" bIns="0"/>
          <a:lstStyle>
            <a:lvl1pPr marL="0" indent="0" algn="l" defTabSz="914400" rtl="0" eaLnBrk="1" latinLnBrk="0" hangingPunct="1">
              <a:lnSpc>
                <a:spcPts val="3200"/>
              </a:lnSpc>
              <a:spcBef>
                <a:spcPts val="0"/>
              </a:spcBef>
              <a:buNone/>
              <a:defRPr lang="it-IT" sz="2800" b="0" i="0" kern="1200" dirty="0" smtClean="0">
                <a:solidFill>
                  <a:schemeClr val="bg1"/>
                </a:solidFill>
                <a:latin typeface="TIM Sans Light"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Titolo</a:t>
            </a:r>
          </a:p>
        </p:txBody>
      </p:sp>
      <p:cxnSp>
        <p:nvCxnSpPr>
          <p:cNvPr id="9" name="Connettore 1 8">
            <a:extLst>
              <a:ext uri="{FF2B5EF4-FFF2-40B4-BE49-F238E27FC236}">
                <a16:creationId xmlns:a16="http://schemas.microsoft.com/office/drawing/2014/main" id="{ED9D5542-2F31-4863-5B12-CEDB98D2E1FB}"/>
              </a:ext>
            </a:extLst>
          </p:cNvPr>
          <p:cNvCxnSpPr>
            <a:cxnSpLocks/>
          </p:cNvCxnSpPr>
          <p:nvPr userDrawn="1"/>
        </p:nvCxnSpPr>
        <p:spPr>
          <a:xfrm flipV="1">
            <a:off x="1395923" y="4129350"/>
            <a:ext cx="0" cy="660817"/>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12" name="Segnaposto immagine 20">
            <a:extLst>
              <a:ext uri="{FF2B5EF4-FFF2-40B4-BE49-F238E27FC236}">
                <a16:creationId xmlns:a16="http://schemas.microsoft.com/office/drawing/2014/main" id="{8BC657D9-8941-CEB1-5503-102CFBCA1569}"/>
              </a:ext>
            </a:extLst>
          </p:cNvPr>
          <p:cNvSpPr>
            <a:spLocks noGrp="1"/>
          </p:cNvSpPr>
          <p:nvPr>
            <p:ph type="pic" sz="quarter" idx="81" hasCustomPrompt="1"/>
          </p:nvPr>
        </p:nvSpPr>
        <p:spPr>
          <a:xfrm>
            <a:off x="799685" y="5252358"/>
            <a:ext cx="396000" cy="396000"/>
          </a:xfrm>
          <a:prstGeom prst="rect">
            <a:avLst/>
          </a:prstGeom>
        </p:spPr>
        <p:txBody>
          <a:bodyPr/>
          <a:lstStyle>
            <a:lvl1pPr marL="0" indent="0">
              <a:buNone/>
              <a:defRPr sz="800">
                <a:latin typeface="TIM Sans" pitchFamily="2" charset="77"/>
              </a:defRPr>
            </a:lvl1pPr>
          </a:lstStyle>
          <a:p>
            <a:r>
              <a:rPr lang="it-IT"/>
              <a:t>icona</a:t>
            </a:r>
          </a:p>
        </p:txBody>
      </p:sp>
      <p:cxnSp>
        <p:nvCxnSpPr>
          <p:cNvPr id="13" name="Connettore 1 12">
            <a:extLst>
              <a:ext uri="{FF2B5EF4-FFF2-40B4-BE49-F238E27FC236}">
                <a16:creationId xmlns:a16="http://schemas.microsoft.com/office/drawing/2014/main" id="{AC556C3B-BFF2-14C2-3E61-F29DDEC34B48}"/>
              </a:ext>
            </a:extLst>
          </p:cNvPr>
          <p:cNvCxnSpPr>
            <a:cxnSpLocks/>
          </p:cNvCxnSpPr>
          <p:nvPr userDrawn="1"/>
        </p:nvCxnSpPr>
        <p:spPr>
          <a:xfrm flipV="1">
            <a:off x="1395923" y="5119950"/>
            <a:ext cx="0" cy="660817"/>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15" name="Segnaposto testo 13">
            <a:extLst>
              <a:ext uri="{FF2B5EF4-FFF2-40B4-BE49-F238E27FC236}">
                <a16:creationId xmlns:a16="http://schemas.microsoft.com/office/drawing/2014/main" id="{64C0C581-3965-BC12-9FFF-BBA3776D7960}"/>
              </a:ext>
            </a:extLst>
          </p:cNvPr>
          <p:cNvSpPr>
            <a:spLocks noGrp="1"/>
          </p:cNvSpPr>
          <p:nvPr>
            <p:ph type="body" sz="quarter" idx="83" hasCustomPrompt="1"/>
          </p:nvPr>
        </p:nvSpPr>
        <p:spPr>
          <a:xfrm>
            <a:off x="1549468" y="4507481"/>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18" name="Segnaposto testo 13">
            <a:extLst>
              <a:ext uri="{FF2B5EF4-FFF2-40B4-BE49-F238E27FC236}">
                <a16:creationId xmlns:a16="http://schemas.microsoft.com/office/drawing/2014/main" id="{48B1C4F1-6285-DF63-B70A-9A8E32F5A6CA}"/>
              </a:ext>
            </a:extLst>
          </p:cNvPr>
          <p:cNvSpPr>
            <a:spLocks noGrp="1"/>
          </p:cNvSpPr>
          <p:nvPr>
            <p:ph type="body" sz="quarter" idx="84" hasCustomPrompt="1"/>
          </p:nvPr>
        </p:nvSpPr>
        <p:spPr>
          <a:xfrm>
            <a:off x="1549468" y="5088952"/>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19" name="Segnaposto testo 13">
            <a:extLst>
              <a:ext uri="{FF2B5EF4-FFF2-40B4-BE49-F238E27FC236}">
                <a16:creationId xmlns:a16="http://schemas.microsoft.com/office/drawing/2014/main" id="{C4B70B27-EA40-2489-7019-C445A8E34619}"/>
              </a:ext>
            </a:extLst>
          </p:cNvPr>
          <p:cNvSpPr>
            <a:spLocks noGrp="1"/>
          </p:cNvSpPr>
          <p:nvPr>
            <p:ph type="body" sz="quarter" idx="85" hasCustomPrompt="1"/>
          </p:nvPr>
        </p:nvSpPr>
        <p:spPr>
          <a:xfrm>
            <a:off x="1549468" y="5472681"/>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33" name="Segnaposto testo 13">
            <a:extLst>
              <a:ext uri="{FF2B5EF4-FFF2-40B4-BE49-F238E27FC236}">
                <a16:creationId xmlns:a16="http://schemas.microsoft.com/office/drawing/2014/main" id="{B5AECDE0-EC71-F10E-02AF-5BE460FA8FDA}"/>
              </a:ext>
            </a:extLst>
          </p:cNvPr>
          <p:cNvSpPr>
            <a:spLocks noGrp="1"/>
          </p:cNvSpPr>
          <p:nvPr>
            <p:ph type="body" sz="quarter" idx="86" hasCustomPrompt="1"/>
          </p:nvPr>
        </p:nvSpPr>
        <p:spPr>
          <a:xfrm>
            <a:off x="7262654" y="4123752"/>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34" name="Segnaposto immagine 20">
            <a:extLst>
              <a:ext uri="{FF2B5EF4-FFF2-40B4-BE49-F238E27FC236}">
                <a16:creationId xmlns:a16="http://schemas.microsoft.com/office/drawing/2014/main" id="{08119048-DCEC-2559-B761-19AE21131C57}"/>
              </a:ext>
            </a:extLst>
          </p:cNvPr>
          <p:cNvSpPr>
            <a:spLocks noGrp="1"/>
          </p:cNvSpPr>
          <p:nvPr>
            <p:ph type="pic" sz="quarter" idx="87" hasCustomPrompt="1"/>
          </p:nvPr>
        </p:nvSpPr>
        <p:spPr>
          <a:xfrm>
            <a:off x="6512871" y="4261758"/>
            <a:ext cx="396000" cy="396000"/>
          </a:xfrm>
          <a:prstGeom prst="rect">
            <a:avLst/>
          </a:prstGeom>
        </p:spPr>
        <p:txBody>
          <a:bodyPr/>
          <a:lstStyle>
            <a:lvl1pPr marL="0" indent="0">
              <a:buNone/>
              <a:defRPr sz="800">
                <a:latin typeface="TIM Sans" pitchFamily="2" charset="77"/>
              </a:defRPr>
            </a:lvl1pPr>
          </a:lstStyle>
          <a:p>
            <a:r>
              <a:rPr lang="it-IT"/>
              <a:t>icona</a:t>
            </a:r>
          </a:p>
        </p:txBody>
      </p:sp>
      <p:cxnSp>
        <p:nvCxnSpPr>
          <p:cNvPr id="35" name="Connettore 1 34">
            <a:extLst>
              <a:ext uri="{FF2B5EF4-FFF2-40B4-BE49-F238E27FC236}">
                <a16:creationId xmlns:a16="http://schemas.microsoft.com/office/drawing/2014/main" id="{5BDF36C2-4B31-0043-174C-7065C73E1C46}"/>
              </a:ext>
            </a:extLst>
          </p:cNvPr>
          <p:cNvCxnSpPr>
            <a:cxnSpLocks/>
          </p:cNvCxnSpPr>
          <p:nvPr userDrawn="1"/>
        </p:nvCxnSpPr>
        <p:spPr>
          <a:xfrm flipV="1">
            <a:off x="7109109" y="4129350"/>
            <a:ext cx="0" cy="660817"/>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36" name="Segnaposto immagine 20">
            <a:extLst>
              <a:ext uri="{FF2B5EF4-FFF2-40B4-BE49-F238E27FC236}">
                <a16:creationId xmlns:a16="http://schemas.microsoft.com/office/drawing/2014/main" id="{1238570C-193C-DDE4-659F-1B0E96785BA7}"/>
              </a:ext>
            </a:extLst>
          </p:cNvPr>
          <p:cNvSpPr>
            <a:spLocks noGrp="1"/>
          </p:cNvSpPr>
          <p:nvPr>
            <p:ph type="pic" sz="quarter" idx="88" hasCustomPrompt="1"/>
          </p:nvPr>
        </p:nvSpPr>
        <p:spPr>
          <a:xfrm>
            <a:off x="6512871" y="5252358"/>
            <a:ext cx="396000" cy="396000"/>
          </a:xfrm>
          <a:prstGeom prst="rect">
            <a:avLst/>
          </a:prstGeom>
        </p:spPr>
        <p:txBody>
          <a:bodyPr/>
          <a:lstStyle>
            <a:lvl1pPr marL="0" indent="0">
              <a:buNone/>
              <a:defRPr sz="800">
                <a:latin typeface="TIM Sans" pitchFamily="2" charset="77"/>
              </a:defRPr>
            </a:lvl1pPr>
          </a:lstStyle>
          <a:p>
            <a:r>
              <a:rPr lang="it-IT"/>
              <a:t>icona</a:t>
            </a:r>
          </a:p>
        </p:txBody>
      </p:sp>
      <p:cxnSp>
        <p:nvCxnSpPr>
          <p:cNvPr id="37" name="Connettore 1 36">
            <a:extLst>
              <a:ext uri="{FF2B5EF4-FFF2-40B4-BE49-F238E27FC236}">
                <a16:creationId xmlns:a16="http://schemas.microsoft.com/office/drawing/2014/main" id="{18BA65D4-003B-2C66-EC84-5979344BA027}"/>
              </a:ext>
            </a:extLst>
          </p:cNvPr>
          <p:cNvCxnSpPr>
            <a:cxnSpLocks/>
          </p:cNvCxnSpPr>
          <p:nvPr userDrawn="1"/>
        </p:nvCxnSpPr>
        <p:spPr>
          <a:xfrm flipV="1">
            <a:off x="7109109" y="5119950"/>
            <a:ext cx="0" cy="660817"/>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38" name="Segnaposto testo 13">
            <a:extLst>
              <a:ext uri="{FF2B5EF4-FFF2-40B4-BE49-F238E27FC236}">
                <a16:creationId xmlns:a16="http://schemas.microsoft.com/office/drawing/2014/main" id="{1A209FCD-A6B4-4907-2729-4902B46CBA75}"/>
              </a:ext>
            </a:extLst>
          </p:cNvPr>
          <p:cNvSpPr>
            <a:spLocks noGrp="1"/>
          </p:cNvSpPr>
          <p:nvPr>
            <p:ph type="body" sz="quarter" idx="89" hasCustomPrompt="1"/>
          </p:nvPr>
        </p:nvSpPr>
        <p:spPr>
          <a:xfrm>
            <a:off x="7262654" y="4507481"/>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39" name="Segnaposto testo 13">
            <a:extLst>
              <a:ext uri="{FF2B5EF4-FFF2-40B4-BE49-F238E27FC236}">
                <a16:creationId xmlns:a16="http://schemas.microsoft.com/office/drawing/2014/main" id="{B723BDD7-67DA-208F-72DC-B59BD00C9930}"/>
              </a:ext>
            </a:extLst>
          </p:cNvPr>
          <p:cNvSpPr>
            <a:spLocks noGrp="1"/>
          </p:cNvSpPr>
          <p:nvPr>
            <p:ph type="body" sz="quarter" idx="90" hasCustomPrompt="1"/>
          </p:nvPr>
        </p:nvSpPr>
        <p:spPr>
          <a:xfrm>
            <a:off x="7262654" y="5088952"/>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40" name="Segnaposto testo 13">
            <a:extLst>
              <a:ext uri="{FF2B5EF4-FFF2-40B4-BE49-F238E27FC236}">
                <a16:creationId xmlns:a16="http://schemas.microsoft.com/office/drawing/2014/main" id="{1D546691-8E4C-4699-C169-CDA6A544403D}"/>
              </a:ext>
            </a:extLst>
          </p:cNvPr>
          <p:cNvSpPr>
            <a:spLocks noGrp="1"/>
          </p:cNvSpPr>
          <p:nvPr>
            <p:ph type="body" sz="quarter" idx="91" hasCustomPrompt="1"/>
          </p:nvPr>
        </p:nvSpPr>
        <p:spPr>
          <a:xfrm>
            <a:off x="7262654" y="5472681"/>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41" name="Segnaposto testo 13">
            <a:extLst>
              <a:ext uri="{FF2B5EF4-FFF2-40B4-BE49-F238E27FC236}">
                <a16:creationId xmlns:a16="http://schemas.microsoft.com/office/drawing/2014/main" id="{FA3300DB-43DB-3A94-002C-874AF76A5F32}"/>
              </a:ext>
            </a:extLst>
          </p:cNvPr>
          <p:cNvSpPr>
            <a:spLocks noGrp="1"/>
          </p:cNvSpPr>
          <p:nvPr>
            <p:ph type="body" sz="quarter" idx="92" hasCustomPrompt="1"/>
          </p:nvPr>
        </p:nvSpPr>
        <p:spPr>
          <a:xfrm>
            <a:off x="1166915" y="2821298"/>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bg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42" name="Segnaposto immagine 20">
            <a:extLst>
              <a:ext uri="{FF2B5EF4-FFF2-40B4-BE49-F238E27FC236}">
                <a16:creationId xmlns:a16="http://schemas.microsoft.com/office/drawing/2014/main" id="{768E13EC-C6E0-7D70-FDAB-4A661D44D3E4}"/>
              </a:ext>
            </a:extLst>
          </p:cNvPr>
          <p:cNvSpPr>
            <a:spLocks noGrp="1"/>
          </p:cNvSpPr>
          <p:nvPr>
            <p:ph type="pic" sz="quarter" idx="93" hasCustomPrompt="1"/>
          </p:nvPr>
        </p:nvSpPr>
        <p:spPr>
          <a:xfrm>
            <a:off x="417132" y="2959304"/>
            <a:ext cx="396000" cy="396000"/>
          </a:xfrm>
          <a:prstGeom prst="rect">
            <a:avLst/>
          </a:prstGeom>
        </p:spPr>
        <p:txBody>
          <a:bodyPr/>
          <a:lstStyle>
            <a:lvl1pPr marL="0" indent="0">
              <a:buNone/>
              <a:defRPr sz="800">
                <a:solidFill>
                  <a:schemeClr val="bg1"/>
                </a:solidFill>
                <a:latin typeface="TIM Sans" pitchFamily="2" charset="77"/>
              </a:defRPr>
            </a:lvl1pPr>
          </a:lstStyle>
          <a:p>
            <a:r>
              <a:rPr lang="it-IT"/>
              <a:t>icona</a:t>
            </a:r>
          </a:p>
        </p:txBody>
      </p:sp>
      <p:cxnSp>
        <p:nvCxnSpPr>
          <p:cNvPr id="43" name="Connettore 1 42">
            <a:extLst>
              <a:ext uri="{FF2B5EF4-FFF2-40B4-BE49-F238E27FC236}">
                <a16:creationId xmlns:a16="http://schemas.microsoft.com/office/drawing/2014/main" id="{C3957197-7B1D-BA8D-D9A7-A6D5E1C08696}"/>
              </a:ext>
            </a:extLst>
          </p:cNvPr>
          <p:cNvCxnSpPr>
            <a:cxnSpLocks/>
          </p:cNvCxnSpPr>
          <p:nvPr userDrawn="1"/>
        </p:nvCxnSpPr>
        <p:spPr>
          <a:xfrm flipV="1">
            <a:off x="1013370" y="2826896"/>
            <a:ext cx="0" cy="660817"/>
          </a:xfrm>
          <a:prstGeom prst="line">
            <a:avLst/>
          </a:prstGeom>
          <a:ln w="12700" cap="rnd">
            <a:solidFill>
              <a:schemeClr val="bg1"/>
            </a:soli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44" name="Segnaposto testo 13">
            <a:extLst>
              <a:ext uri="{FF2B5EF4-FFF2-40B4-BE49-F238E27FC236}">
                <a16:creationId xmlns:a16="http://schemas.microsoft.com/office/drawing/2014/main" id="{856D04A1-B316-4B53-B7E8-1898EF1C13EC}"/>
              </a:ext>
            </a:extLst>
          </p:cNvPr>
          <p:cNvSpPr>
            <a:spLocks noGrp="1"/>
          </p:cNvSpPr>
          <p:nvPr>
            <p:ph type="body" sz="quarter" idx="94" hasCustomPrompt="1"/>
          </p:nvPr>
        </p:nvSpPr>
        <p:spPr>
          <a:xfrm>
            <a:off x="1166915" y="3205027"/>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bg1"/>
                </a:solidFill>
                <a:latin typeface="TIM Sans Light"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46" name="Segnaposto testo 13">
            <a:extLst>
              <a:ext uri="{FF2B5EF4-FFF2-40B4-BE49-F238E27FC236}">
                <a16:creationId xmlns:a16="http://schemas.microsoft.com/office/drawing/2014/main" id="{F0B224D9-F1FE-1061-C320-99F9591DAD73}"/>
              </a:ext>
            </a:extLst>
          </p:cNvPr>
          <p:cNvSpPr>
            <a:spLocks noGrp="1"/>
          </p:cNvSpPr>
          <p:nvPr>
            <p:ph type="body" sz="quarter" idx="95" hasCustomPrompt="1"/>
          </p:nvPr>
        </p:nvSpPr>
        <p:spPr>
          <a:xfrm>
            <a:off x="5029896" y="2821298"/>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bg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47" name="Segnaposto immagine 20">
            <a:extLst>
              <a:ext uri="{FF2B5EF4-FFF2-40B4-BE49-F238E27FC236}">
                <a16:creationId xmlns:a16="http://schemas.microsoft.com/office/drawing/2014/main" id="{6ED94B1C-99EE-C6CD-3F1B-A5E6BC78D98E}"/>
              </a:ext>
            </a:extLst>
          </p:cNvPr>
          <p:cNvSpPr>
            <a:spLocks noGrp="1"/>
          </p:cNvSpPr>
          <p:nvPr>
            <p:ph type="pic" sz="quarter" idx="96" hasCustomPrompt="1"/>
          </p:nvPr>
        </p:nvSpPr>
        <p:spPr>
          <a:xfrm>
            <a:off x="4280113" y="2959304"/>
            <a:ext cx="396000" cy="396000"/>
          </a:xfrm>
          <a:prstGeom prst="rect">
            <a:avLst/>
          </a:prstGeom>
        </p:spPr>
        <p:txBody>
          <a:bodyPr/>
          <a:lstStyle>
            <a:lvl1pPr marL="0" indent="0">
              <a:buNone/>
              <a:defRPr sz="800">
                <a:solidFill>
                  <a:schemeClr val="bg1"/>
                </a:solidFill>
                <a:latin typeface="TIM Sans" pitchFamily="2" charset="77"/>
              </a:defRPr>
            </a:lvl1pPr>
          </a:lstStyle>
          <a:p>
            <a:r>
              <a:rPr lang="it-IT"/>
              <a:t>icona</a:t>
            </a:r>
          </a:p>
        </p:txBody>
      </p:sp>
      <p:cxnSp>
        <p:nvCxnSpPr>
          <p:cNvPr id="48" name="Connettore 1 47">
            <a:extLst>
              <a:ext uri="{FF2B5EF4-FFF2-40B4-BE49-F238E27FC236}">
                <a16:creationId xmlns:a16="http://schemas.microsoft.com/office/drawing/2014/main" id="{230F8EA5-1A76-4109-8C81-AC21825BB8AD}"/>
              </a:ext>
            </a:extLst>
          </p:cNvPr>
          <p:cNvCxnSpPr>
            <a:cxnSpLocks/>
          </p:cNvCxnSpPr>
          <p:nvPr userDrawn="1"/>
        </p:nvCxnSpPr>
        <p:spPr>
          <a:xfrm flipV="1">
            <a:off x="4876351" y="2826896"/>
            <a:ext cx="0" cy="660817"/>
          </a:xfrm>
          <a:prstGeom prst="line">
            <a:avLst/>
          </a:prstGeom>
          <a:ln w="12700" cap="rnd">
            <a:solidFill>
              <a:schemeClr val="bg1"/>
            </a:soli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49" name="Segnaposto testo 13">
            <a:extLst>
              <a:ext uri="{FF2B5EF4-FFF2-40B4-BE49-F238E27FC236}">
                <a16:creationId xmlns:a16="http://schemas.microsoft.com/office/drawing/2014/main" id="{ECDD6A8C-8FE3-5A9F-0CF3-227E7BC0CC60}"/>
              </a:ext>
            </a:extLst>
          </p:cNvPr>
          <p:cNvSpPr>
            <a:spLocks noGrp="1"/>
          </p:cNvSpPr>
          <p:nvPr>
            <p:ph type="body" sz="quarter" idx="97" hasCustomPrompt="1"/>
          </p:nvPr>
        </p:nvSpPr>
        <p:spPr>
          <a:xfrm>
            <a:off x="5029896" y="3205027"/>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bg1"/>
                </a:solidFill>
                <a:latin typeface="TIM Sans Light"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50" name="Segnaposto testo 13">
            <a:extLst>
              <a:ext uri="{FF2B5EF4-FFF2-40B4-BE49-F238E27FC236}">
                <a16:creationId xmlns:a16="http://schemas.microsoft.com/office/drawing/2014/main" id="{5F0BED0B-9C77-7D0E-9F63-046D71CE71CD}"/>
              </a:ext>
            </a:extLst>
          </p:cNvPr>
          <p:cNvSpPr>
            <a:spLocks noGrp="1"/>
          </p:cNvSpPr>
          <p:nvPr>
            <p:ph type="body" sz="quarter" idx="98" hasCustomPrompt="1"/>
          </p:nvPr>
        </p:nvSpPr>
        <p:spPr>
          <a:xfrm>
            <a:off x="8877049" y="2821298"/>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bg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51" name="Segnaposto immagine 20">
            <a:extLst>
              <a:ext uri="{FF2B5EF4-FFF2-40B4-BE49-F238E27FC236}">
                <a16:creationId xmlns:a16="http://schemas.microsoft.com/office/drawing/2014/main" id="{D452DD17-C538-112C-9F88-44614D339D7E}"/>
              </a:ext>
            </a:extLst>
          </p:cNvPr>
          <p:cNvSpPr>
            <a:spLocks noGrp="1"/>
          </p:cNvSpPr>
          <p:nvPr>
            <p:ph type="pic" sz="quarter" idx="99" hasCustomPrompt="1"/>
          </p:nvPr>
        </p:nvSpPr>
        <p:spPr>
          <a:xfrm>
            <a:off x="8127266" y="2959304"/>
            <a:ext cx="396000" cy="396000"/>
          </a:xfrm>
          <a:prstGeom prst="rect">
            <a:avLst/>
          </a:prstGeom>
        </p:spPr>
        <p:txBody>
          <a:bodyPr/>
          <a:lstStyle>
            <a:lvl1pPr marL="0" indent="0">
              <a:buNone/>
              <a:defRPr sz="800">
                <a:solidFill>
                  <a:schemeClr val="bg1"/>
                </a:solidFill>
                <a:latin typeface="TIM Sans" pitchFamily="2" charset="77"/>
              </a:defRPr>
            </a:lvl1pPr>
          </a:lstStyle>
          <a:p>
            <a:r>
              <a:rPr lang="it-IT"/>
              <a:t>icona</a:t>
            </a:r>
          </a:p>
        </p:txBody>
      </p:sp>
      <p:cxnSp>
        <p:nvCxnSpPr>
          <p:cNvPr id="52" name="Connettore 1 51">
            <a:extLst>
              <a:ext uri="{FF2B5EF4-FFF2-40B4-BE49-F238E27FC236}">
                <a16:creationId xmlns:a16="http://schemas.microsoft.com/office/drawing/2014/main" id="{8428D37D-DF43-ED75-EDBA-9E9A914383BC}"/>
              </a:ext>
            </a:extLst>
          </p:cNvPr>
          <p:cNvCxnSpPr>
            <a:cxnSpLocks/>
          </p:cNvCxnSpPr>
          <p:nvPr userDrawn="1"/>
        </p:nvCxnSpPr>
        <p:spPr>
          <a:xfrm flipV="1">
            <a:off x="8723504" y="2826896"/>
            <a:ext cx="0" cy="660817"/>
          </a:xfrm>
          <a:prstGeom prst="line">
            <a:avLst/>
          </a:prstGeom>
          <a:ln w="12700" cap="rnd">
            <a:solidFill>
              <a:schemeClr val="bg1"/>
            </a:soli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53" name="Segnaposto testo 13">
            <a:extLst>
              <a:ext uri="{FF2B5EF4-FFF2-40B4-BE49-F238E27FC236}">
                <a16:creationId xmlns:a16="http://schemas.microsoft.com/office/drawing/2014/main" id="{17109F16-3EBD-AED7-B6C2-92A353F01D77}"/>
              </a:ext>
            </a:extLst>
          </p:cNvPr>
          <p:cNvSpPr>
            <a:spLocks noGrp="1"/>
          </p:cNvSpPr>
          <p:nvPr>
            <p:ph type="body" sz="quarter" idx="100" hasCustomPrompt="1"/>
          </p:nvPr>
        </p:nvSpPr>
        <p:spPr>
          <a:xfrm>
            <a:off x="8877049" y="3205027"/>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bg1"/>
                </a:solidFill>
                <a:latin typeface="TIM Sans Light"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Tree>
    <p:extLst>
      <p:ext uri="{BB962C8B-B14F-4D97-AF65-F5344CB8AC3E}">
        <p14:creationId xmlns:p14="http://schemas.microsoft.com/office/powerpoint/2010/main" val="1540493467"/>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Sfondo_ultralight_scheda">
    <p:spTree>
      <p:nvGrpSpPr>
        <p:cNvPr id="1" name=""/>
        <p:cNvGrpSpPr/>
        <p:nvPr/>
      </p:nvGrpSpPr>
      <p:grpSpPr>
        <a:xfrm>
          <a:off x="0" y="0"/>
          <a:ext cx="0" cy="0"/>
          <a:chOff x="0" y="0"/>
          <a:chExt cx="0" cy="0"/>
        </a:xfrm>
      </p:grpSpPr>
      <p:sp>
        <p:nvSpPr>
          <p:cNvPr id="5" name="Segnaposto testo 4">
            <a:extLst>
              <a:ext uri="{FF2B5EF4-FFF2-40B4-BE49-F238E27FC236}">
                <a16:creationId xmlns:a16="http://schemas.microsoft.com/office/drawing/2014/main" id="{752EB0D3-D8DD-0571-B53D-ABA0D4FAB222}"/>
              </a:ext>
            </a:extLst>
          </p:cNvPr>
          <p:cNvSpPr>
            <a:spLocks noGrp="1"/>
          </p:cNvSpPr>
          <p:nvPr>
            <p:ph type="body" sz="quarter" idx="80" hasCustomPrompt="1"/>
          </p:nvPr>
        </p:nvSpPr>
        <p:spPr>
          <a:xfrm flipH="1">
            <a:off x="-1" y="2023452"/>
            <a:ext cx="12191999" cy="1676400"/>
          </a:xfrm>
          <a:prstGeom prst="rect">
            <a:avLst/>
          </a:prstGeom>
          <a:gradFill>
            <a:gsLst>
              <a:gs pos="0">
                <a:srgbClr val="4FE3C2"/>
              </a:gs>
              <a:gs pos="100000">
                <a:srgbClr val="B6F11F"/>
              </a:gs>
            </a:gsLst>
            <a:lin ang="0" scaled="0"/>
          </a:gradFill>
        </p:spPr>
        <p:txBody>
          <a:bodyPr/>
          <a:lstStyle>
            <a:lvl1pPr marL="0" indent="0">
              <a:buNone/>
              <a:defRPr>
                <a:solidFill>
                  <a:schemeClr val="tx1"/>
                </a:solidFill>
              </a:defRPr>
            </a:lvl1pPr>
          </a:lstStyle>
          <a:p>
            <a:pPr lvl="0"/>
            <a:r>
              <a:rPr lang="it-IT"/>
              <a:t> </a:t>
            </a:r>
          </a:p>
        </p:txBody>
      </p:sp>
      <p:sp>
        <p:nvSpPr>
          <p:cNvPr id="17" name="Segnaposto testo 13">
            <a:extLst>
              <a:ext uri="{FF2B5EF4-FFF2-40B4-BE49-F238E27FC236}">
                <a16:creationId xmlns:a16="http://schemas.microsoft.com/office/drawing/2014/main" id="{D6ACA167-918E-8462-E590-EC26307E0D22}"/>
              </a:ext>
            </a:extLst>
          </p:cNvPr>
          <p:cNvSpPr>
            <a:spLocks noGrp="1"/>
          </p:cNvSpPr>
          <p:nvPr>
            <p:ph type="body" sz="quarter" idx="12" hasCustomPrompt="1"/>
          </p:nvPr>
        </p:nvSpPr>
        <p:spPr>
          <a:xfrm>
            <a:off x="1549468" y="4123752"/>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7" name="Segnaposto immagine 20">
            <a:extLst>
              <a:ext uri="{FF2B5EF4-FFF2-40B4-BE49-F238E27FC236}">
                <a16:creationId xmlns:a16="http://schemas.microsoft.com/office/drawing/2014/main" id="{B6B884EC-1AD8-31D2-8D7B-AE5DAB7B87CD}"/>
              </a:ext>
            </a:extLst>
          </p:cNvPr>
          <p:cNvSpPr>
            <a:spLocks noGrp="1"/>
          </p:cNvSpPr>
          <p:nvPr>
            <p:ph type="pic" sz="quarter" idx="78" hasCustomPrompt="1"/>
          </p:nvPr>
        </p:nvSpPr>
        <p:spPr>
          <a:xfrm>
            <a:off x="799685" y="4261758"/>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2" name="Segnaposto testo 8">
            <a:extLst>
              <a:ext uri="{FF2B5EF4-FFF2-40B4-BE49-F238E27FC236}">
                <a16:creationId xmlns:a16="http://schemas.microsoft.com/office/drawing/2014/main" id="{C2FE5787-1132-D359-4B96-CCE1ADB8A087}"/>
              </a:ext>
            </a:extLst>
          </p:cNvPr>
          <p:cNvSpPr>
            <a:spLocks noGrp="1"/>
          </p:cNvSpPr>
          <p:nvPr>
            <p:ph type="body" sz="quarter" idx="79" hasCustomPrompt="1"/>
          </p:nvPr>
        </p:nvSpPr>
        <p:spPr>
          <a:xfrm>
            <a:off x="7104063" y="791315"/>
            <a:ext cx="4679948" cy="943019"/>
          </a:xfrm>
          <a:prstGeom prst="rect">
            <a:avLst/>
          </a:prstGeom>
        </p:spPr>
        <p:txBody>
          <a:bodyPr lIns="0" tIns="0" rIns="0" bIns="0" anchor="t"/>
          <a:lstStyle>
            <a:lvl1pPr marL="0" indent="0" algn="l" defTabSz="914400" rtl="0" eaLnBrk="1" latinLnBrk="0" hangingPunct="1">
              <a:lnSpc>
                <a:spcPts val="2400"/>
              </a:lnSpc>
              <a:spcBef>
                <a:spcPts val="0"/>
              </a:spcBef>
              <a:buNone/>
              <a:defRPr lang="it-IT" sz="18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a:p>
            <a:pPr marL="0" marR="0" lvl="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a:pPr>
            <a:r>
              <a:rPr lang="it-IT"/>
              <a:t>Sottotitolo</a:t>
            </a:r>
          </a:p>
          <a:p>
            <a:pPr marL="0" marR="0" lvl="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a:pPr>
            <a:r>
              <a:rPr lang="it-IT"/>
              <a:t>Sottotitolo</a:t>
            </a:r>
          </a:p>
        </p:txBody>
      </p:sp>
      <p:sp>
        <p:nvSpPr>
          <p:cNvPr id="3" name="Titolo 6">
            <a:extLst>
              <a:ext uri="{FF2B5EF4-FFF2-40B4-BE49-F238E27FC236}">
                <a16:creationId xmlns:a16="http://schemas.microsoft.com/office/drawing/2014/main" id="{D0B0904F-1729-6E3B-4C68-A570AA6CA048}"/>
              </a:ext>
            </a:extLst>
          </p:cNvPr>
          <p:cNvSpPr>
            <a:spLocks noGrp="1"/>
          </p:cNvSpPr>
          <p:nvPr>
            <p:ph type="title" hasCustomPrompt="1"/>
          </p:nvPr>
        </p:nvSpPr>
        <p:spPr>
          <a:xfrm>
            <a:off x="407989" y="791316"/>
            <a:ext cx="6551611" cy="943020"/>
          </a:xfrm>
          <a:prstGeom prst="rect">
            <a:avLst/>
          </a:prstGeom>
        </p:spPr>
        <p:txBody>
          <a:bodyPr lIns="0" anchor="t"/>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br>
              <a:rPr lang="it-IT"/>
            </a:br>
            <a:r>
              <a:rPr lang="it-IT"/>
              <a:t>Titolo</a:t>
            </a:r>
          </a:p>
        </p:txBody>
      </p:sp>
      <p:sp>
        <p:nvSpPr>
          <p:cNvPr id="8" name="Segnaposto testo 13">
            <a:extLst>
              <a:ext uri="{FF2B5EF4-FFF2-40B4-BE49-F238E27FC236}">
                <a16:creationId xmlns:a16="http://schemas.microsoft.com/office/drawing/2014/main" id="{F49A545C-EBBC-3905-6D24-2C30DB84C221}"/>
              </a:ext>
            </a:extLst>
          </p:cNvPr>
          <p:cNvSpPr>
            <a:spLocks noGrp="1"/>
          </p:cNvSpPr>
          <p:nvPr>
            <p:ph type="body" sz="quarter" idx="11" hasCustomPrompt="1"/>
          </p:nvPr>
        </p:nvSpPr>
        <p:spPr>
          <a:xfrm>
            <a:off x="461962" y="2241464"/>
            <a:ext cx="3708402" cy="393989"/>
          </a:xfrm>
          <a:prstGeom prst="rect">
            <a:avLst/>
          </a:prstGeom>
        </p:spPr>
        <p:txBody>
          <a:bodyPr lIns="0" tIns="0" rIns="0" bIns="0"/>
          <a:lstStyle>
            <a:lvl1pPr marL="0" indent="0" algn="l" defTabSz="914400" rtl="0" eaLnBrk="1" latinLnBrk="0" hangingPunct="1">
              <a:lnSpc>
                <a:spcPts val="3200"/>
              </a:lnSpc>
              <a:spcBef>
                <a:spcPts val="0"/>
              </a:spcBef>
              <a:buNone/>
              <a:defRPr lang="it-IT" sz="2800" b="0" i="0" kern="1200" dirty="0" smtClean="0">
                <a:solidFill>
                  <a:schemeClr val="tx1"/>
                </a:solidFill>
                <a:latin typeface="TIM Sans Light"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Titolo</a:t>
            </a:r>
          </a:p>
        </p:txBody>
      </p:sp>
      <p:cxnSp>
        <p:nvCxnSpPr>
          <p:cNvPr id="9" name="Connettore 1 8">
            <a:extLst>
              <a:ext uri="{FF2B5EF4-FFF2-40B4-BE49-F238E27FC236}">
                <a16:creationId xmlns:a16="http://schemas.microsoft.com/office/drawing/2014/main" id="{ED9D5542-2F31-4863-5B12-CEDB98D2E1FB}"/>
              </a:ext>
            </a:extLst>
          </p:cNvPr>
          <p:cNvCxnSpPr>
            <a:cxnSpLocks/>
          </p:cNvCxnSpPr>
          <p:nvPr userDrawn="1"/>
        </p:nvCxnSpPr>
        <p:spPr>
          <a:xfrm flipV="1">
            <a:off x="1395923" y="4129350"/>
            <a:ext cx="0" cy="660817"/>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12" name="Segnaposto immagine 20">
            <a:extLst>
              <a:ext uri="{FF2B5EF4-FFF2-40B4-BE49-F238E27FC236}">
                <a16:creationId xmlns:a16="http://schemas.microsoft.com/office/drawing/2014/main" id="{8BC657D9-8941-CEB1-5503-102CFBCA1569}"/>
              </a:ext>
            </a:extLst>
          </p:cNvPr>
          <p:cNvSpPr>
            <a:spLocks noGrp="1"/>
          </p:cNvSpPr>
          <p:nvPr>
            <p:ph type="pic" sz="quarter" idx="81" hasCustomPrompt="1"/>
          </p:nvPr>
        </p:nvSpPr>
        <p:spPr>
          <a:xfrm>
            <a:off x="799685" y="5252358"/>
            <a:ext cx="396000" cy="396000"/>
          </a:xfrm>
          <a:prstGeom prst="rect">
            <a:avLst/>
          </a:prstGeom>
        </p:spPr>
        <p:txBody>
          <a:bodyPr/>
          <a:lstStyle>
            <a:lvl1pPr marL="0" indent="0">
              <a:buNone/>
              <a:defRPr sz="800">
                <a:latin typeface="TIM Sans" pitchFamily="2" charset="77"/>
              </a:defRPr>
            </a:lvl1pPr>
          </a:lstStyle>
          <a:p>
            <a:r>
              <a:rPr lang="it-IT"/>
              <a:t>icona</a:t>
            </a:r>
          </a:p>
        </p:txBody>
      </p:sp>
      <p:cxnSp>
        <p:nvCxnSpPr>
          <p:cNvPr id="13" name="Connettore 1 12">
            <a:extLst>
              <a:ext uri="{FF2B5EF4-FFF2-40B4-BE49-F238E27FC236}">
                <a16:creationId xmlns:a16="http://schemas.microsoft.com/office/drawing/2014/main" id="{AC556C3B-BFF2-14C2-3E61-F29DDEC34B48}"/>
              </a:ext>
            </a:extLst>
          </p:cNvPr>
          <p:cNvCxnSpPr>
            <a:cxnSpLocks/>
          </p:cNvCxnSpPr>
          <p:nvPr userDrawn="1"/>
        </p:nvCxnSpPr>
        <p:spPr>
          <a:xfrm flipV="1">
            <a:off x="1395923" y="5119950"/>
            <a:ext cx="0" cy="660817"/>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15" name="Segnaposto testo 13">
            <a:extLst>
              <a:ext uri="{FF2B5EF4-FFF2-40B4-BE49-F238E27FC236}">
                <a16:creationId xmlns:a16="http://schemas.microsoft.com/office/drawing/2014/main" id="{64C0C581-3965-BC12-9FFF-BBA3776D7960}"/>
              </a:ext>
            </a:extLst>
          </p:cNvPr>
          <p:cNvSpPr>
            <a:spLocks noGrp="1"/>
          </p:cNvSpPr>
          <p:nvPr>
            <p:ph type="body" sz="quarter" idx="83" hasCustomPrompt="1"/>
          </p:nvPr>
        </p:nvSpPr>
        <p:spPr>
          <a:xfrm>
            <a:off x="1549468" y="4507481"/>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18" name="Segnaposto testo 13">
            <a:extLst>
              <a:ext uri="{FF2B5EF4-FFF2-40B4-BE49-F238E27FC236}">
                <a16:creationId xmlns:a16="http://schemas.microsoft.com/office/drawing/2014/main" id="{48B1C4F1-6285-DF63-B70A-9A8E32F5A6CA}"/>
              </a:ext>
            </a:extLst>
          </p:cNvPr>
          <p:cNvSpPr>
            <a:spLocks noGrp="1"/>
          </p:cNvSpPr>
          <p:nvPr>
            <p:ph type="body" sz="quarter" idx="84" hasCustomPrompt="1"/>
          </p:nvPr>
        </p:nvSpPr>
        <p:spPr>
          <a:xfrm>
            <a:off x="1549468" y="5088952"/>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19" name="Segnaposto testo 13">
            <a:extLst>
              <a:ext uri="{FF2B5EF4-FFF2-40B4-BE49-F238E27FC236}">
                <a16:creationId xmlns:a16="http://schemas.microsoft.com/office/drawing/2014/main" id="{C4B70B27-EA40-2489-7019-C445A8E34619}"/>
              </a:ext>
            </a:extLst>
          </p:cNvPr>
          <p:cNvSpPr>
            <a:spLocks noGrp="1"/>
          </p:cNvSpPr>
          <p:nvPr>
            <p:ph type="body" sz="quarter" idx="85" hasCustomPrompt="1"/>
          </p:nvPr>
        </p:nvSpPr>
        <p:spPr>
          <a:xfrm>
            <a:off x="1549468" y="5472681"/>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33" name="Segnaposto testo 13">
            <a:extLst>
              <a:ext uri="{FF2B5EF4-FFF2-40B4-BE49-F238E27FC236}">
                <a16:creationId xmlns:a16="http://schemas.microsoft.com/office/drawing/2014/main" id="{B5AECDE0-EC71-F10E-02AF-5BE460FA8FDA}"/>
              </a:ext>
            </a:extLst>
          </p:cNvPr>
          <p:cNvSpPr>
            <a:spLocks noGrp="1"/>
          </p:cNvSpPr>
          <p:nvPr>
            <p:ph type="body" sz="quarter" idx="86" hasCustomPrompt="1"/>
          </p:nvPr>
        </p:nvSpPr>
        <p:spPr>
          <a:xfrm>
            <a:off x="7262654" y="4123752"/>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34" name="Segnaposto immagine 20">
            <a:extLst>
              <a:ext uri="{FF2B5EF4-FFF2-40B4-BE49-F238E27FC236}">
                <a16:creationId xmlns:a16="http://schemas.microsoft.com/office/drawing/2014/main" id="{08119048-DCEC-2559-B761-19AE21131C57}"/>
              </a:ext>
            </a:extLst>
          </p:cNvPr>
          <p:cNvSpPr>
            <a:spLocks noGrp="1"/>
          </p:cNvSpPr>
          <p:nvPr>
            <p:ph type="pic" sz="quarter" idx="87" hasCustomPrompt="1"/>
          </p:nvPr>
        </p:nvSpPr>
        <p:spPr>
          <a:xfrm>
            <a:off x="6512871" y="4261758"/>
            <a:ext cx="396000" cy="396000"/>
          </a:xfrm>
          <a:prstGeom prst="rect">
            <a:avLst/>
          </a:prstGeom>
        </p:spPr>
        <p:txBody>
          <a:bodyPr/>
          <a:lstStyle>
            <a:lvl1pPr marL="0" indent="0">
              <a:buNone/>
              <a:defRPr sz="800">
                <a:latin typeface="TIM Sans" pitchFamily="2" charset="77"/>
              </a:defRPr>
            </a:lvl1pPr>
          </a:lstStyle>
          <a:p>
            <a:r>
              <a:rPr lang="it-IT"/>
              <a:t>icona</a:t>
            </a:r>
          </a:p>
        </p:txBody>
      </p:sp>
      <p:cxnSp>
        <p:nvCxnSpPr>
          <p:cNvPr id="35" name="Connettore 1 34">
            <a:extLst>
              <a:ext uri="{FF2B5EF4-FFF2-40B4-BE49-F238E27FC236}">
                <a16:creationId xmlns:a16="http://schemas.microsoft.com/office/drawing/2014/main" id="{5BDF36C2-4B31-0043-174C-7065C73E1C46}"/>
              </a:ext>
            </a:extLst>
          </p:cNvPr>
          <p:cNvCxnSpPr>
            <a:cxnSpLocks/>
          </p:cNvCxnSpPr>
          <p:nvPr userDrawn="1"/>
        </p:nvCxnSpPr>
        <p:spPr>
          <a:xfrm flipV="1">
            <a:off x="7109109" y="4129350"/>
            <a:ext cx="0" cy="660817"/>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36" name="Segnaposto immagine 20">
            <a:extLst>
              <a:ext uri="{FF2B5EF4-FFF2-40B4-BE49-F238E27FC236}">
                <a16:creationId xmlns:a16="http://schemas.microsoft.com/office/drawing/2014/main" id="{1238570C-193C-DDE4-659F-1B0E96785BA7}"/>
              </a:ext>
            </a:extLst>
          </p:cNvPr>
          <p:cNvSpPr>
            <a:spLocks noGrp="1"/>
          </p:cNvSpPr>
          <p:nvPr>
            <p:ph type="pic" sz="quarter" idx="88" hasCustomPrompt="1"/>
          </p:nvPr>
        </p:nvSpPr>
        <p:spPr>
          <a:xfrm>
            <a:off x="6512871" y="5252358"/>
            <a:ext cx="396000" cy="396000"/>
          </a:xfrm>
          <a:prstGeom prst="rect">
            <a:avLst/>
          </a:prstGeom>
        </p:spPr>
        <p:txBody>
          <a:bodyPr/>
          <a:lstStyle>
            <a:lvl1pPr marL="0" indent="0">
              <a:buNone/>
              <a:defRPr sz="800">
                <a:latin typeface="TIM Sans" pitchFamily="2" charset="77"/>
              </a:defRPr>
            </a:lvl1pPr>
          </a:lstStyle>
          <a:p>
            <a:r>
              <a:rPr lang="it-IT"/>
              <a:t>icona</a:t>
            </a:r>
          </a:p>
        </p:txBody>
      </p:sp>
      <p:cxnSp>
        <p:nvCxnSpPr>
          <p:cNvPr id="37" name="Connettore 1 36">
            <a:extLst>
              <a:ext uri="{FF2B5EF4-FFF2-40B4-BE49-F238E27FC236}">
                <a16:creationId xmlns:a16="http://schemas.microsoft.com/office/drawing/2014/main" id="{18BA65D4-003B-2C66-EC84-5979344BA027}"/>
              </a:ext>
            </a:extLst>
          </p:cNvPr>
          <p:cNvCxnSpPr>
            <a:cxnSpLocks/>
          </p:cNvCxnSpPr>
          <p:nvPr userDrawn="1"/>
        </p:nvCxnSpPr>
        <p:spPr>
          <a:xfrm flipV="1">
            <a:off x="7109109" y="5119950"/>
            <a:ext cx="0" cy="660817"/>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38" name="Segnaposto testo 13">
            <a:extLst>
              <a:ext uri="{FF2B5EF4-FFF2-40B4-BE49-F238E27FC236}">
                <a16:creationId xmlns:a16="http://schemas.microsoft.com/office/drawing/2014/main" id="{1A209FCD-A6B4-4907-2729-4902B46CBA75}"/>
              </a:ext>
            </a:extLst>
          </p:cNvPr>
          <p:cNvSpPr>
            <a:spLocks noGrp="1"/>
          </p:cNvSpPr>
          <p:nvPr>
            <p:ph type="body" sz="quarter" idx="89" hasCustomPrompt="1"/>
          </p:nvPr>
        </p:nvSpPr>
        <p:spPr>
          <a:xfrm>
            <a:off x="7262654" y="4507481"/>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39" name="Segnaposto testo 13">
            <a:extLst>
              <a:ext uri="{FF2B5EF4-FFF2-40B4-BE49-F238E27FC236}">
                <a16:creationId xmlns:a16="http://schemas.microsoft.com/office/drawing/2014/main" id="{B723BDD7-67DA-208F-72DC-B59BD00C9930}"/>
              </a:ext>
            </a:extLst>
          </p:cNvPr>
          <p:cNvSpPr>
            <a:spLocks noGrp="1"/>
          </p:cNvSpPr>
          <p:nvPr>
            <p:ph type="body" sz="quarter" idx="90" hasCustomPrompt="1"/>
          </p:nvPr>
        </p:nvSpPr>
        <p:spPr>
          <a:xfrm>
            <a:off x="7262654" y="5088952"/>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40" name="Segnaposto testo 13">
            <a:extLst>
              <a:ext uri="{FF2B5EF4-FFF2-40B4-BE49-F238E27FC236}">
                <a16:creationId xmlns:a16="http://schemas.microsoft.com/office/drawing/2014/main" id="{1D546691-8E4C-4699-C169-CDA6A544403D}"/>
              </a:ext>
            </a:extLst>
          </p:cNvPr>
          <p:cNvSpPr>
            <a:spLocks noGrp="1"/>
          </p:cNvSpPr>
          <p:nvPr>
            <p:ph type="body" sz="quarter" idx="91" hasCustomPrompt="1"/>
          </p:nvPr>
        </p:nvSpPr>
        <p:spPr>
          <a:xfrm>
            <a:off x="7262654" y="5472681"/>
            <a:ext cx="389365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41" name="Segnaposto testo 13">
            <a:extLst>
              <a:ext uri="{FF2B5EF4-FFF2-40B4-BE49-F238E27FC236}">
                <a16:creationId xmlns:a16="http://schemas.microsoft.com/office/drawing/2014/main" id="{FA3300DB-43DB-3A94-002C-874AF76A5F32}"/>
              </a:ext>
            </a:extLst>
          </p:cNvPr>
          <p:cNvSpPr>
            <a:spLocks noGrp="1"/>
          </p:cNvSpPr>
          <p:nvPr>
            <p:ph type="body" sz="quarter" idx="92" hasCustomPrompt="1"/>
          </p:nvPr>
        </p:nvSpPr>
        <p:spPr>
          <a:xfrm>
            <a:off x="1166915" y="2821298"/>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42" name="Segnaposto immagine 20">
            <a:extLst>
              <a:ext uri="{FF2B5EF4-FFF2-40B4-BE49-F238E27FC236}">
                <a16:creationId xmlns:a16="http://schemas.microsoft.com/office/drawing/2014/main" id="{768E13EC-C6E0-7D70-FDAB-4A661D44D3E4}"/>
              </a:ext>
            </a:extLst>
          </p:cNvPr>
          <p:cNvSpPr>
            <a:spLocks noGrp="1"/>
          </p:cNvSpPr>
          <p:nvPr>
            <p:ph type="pic" sz="quarter" idx="93" hasCustomPrompt="1"/>
          </p:nvPr>
        </p:nvSpPr>
        <p:spPr>
          <a:xfrm>
            <a:off x="417132" y="2959304"/>
            <a:ext cx="396000" cy="396000"/>
          </a:xfrm>
          <a:prstGeom prst="rect">
            <a:avLst/>
          </a:prstGeom>
        </p:spPr>
        <p:txBody>
          <a:bodyPr/>
          <a:lstStyle>
            <a:lvl1pPr marL="0" indent="0">
              <a:buNone/>
              <a:defRPr sz="800">
                <a:solidFill>
                  <a:schemeClr val="tx1"/>
                </a:solidFill>
                <a:latin typeface="TIM Sans" pitchFamily="2" charset="77"/>
              </a:defRPr>
            </a:lvl1pPr>
          </a:lstStyle>
          <a:p>
            <a:r>
              <a:rPr lang="it-IT"/>
              <a:t>icona</a:t>
            </a:r>
          </a:p>
        </p:txBody>
      </p:sp>
      <p:cxnSp>
        <p:nvCxnSpPr>
          <p:cNvPr id="43" name="Connettore 1 42">
            <a:extLst>
              <a:ext uri="{FF2B5EF4-FFF2-40B4-BE49-F238E27FC236}">
                <a16:creationId xmlns:a16="http://schemas.microsoft.com/office/drawing/2014/main" id="{C3957197-7B1D-BA8D-D9A7-A6D5E1C08696}"/>
              </a:ext>
            </a:extLst>
          </p:cNvPr>
          <p:cNvCxnSpPr>
            <a:cxnSpLocks/>
          </p:cNvCxnSpPr>
          <p:nvPr userDrawn="1"/>
        </p:nvCxnSpPr>
        <p:spPr>
          <a:xfrm flipV="1">
            <a:off x="1013370" y="2826896"/>
            <a:ext cx="0" cy="660817"/>
          </a:xfrm>
          <a:prstGeom prst="line">
            <a:avLst/>
          </a:prstGeom>
          <a:ln w="12700" cap="rnd">
            <a:solidFill>
              <a:schemeClr val="bg1"/>
            </a:soli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44" name="Segnaposto testo 13">
            <a:extLst>
              <a:ext uri="{FF2B5EF4-FFF2-40B4-BE49-F238E27FC236}">
                <a16:creationId xmlns:a16="http://schemas.microsoft.com/office/drawing/2014/main" id="{856D04A1-B316-4B53-B7E8-1898EF1C13EC}"/>
              </a:ext>
            </a:extLst>
          </p:cNvPr>
          <p:cNvSpPr>
            <a:spLocks noGrp="1"/>
          </p:cNvSpPr>
          <p:nvPr>
            <p:ph type="body" sz="quarter" idx="94" hasCustomPrompt="1"/>
          </p:nvPr>
        </p:nvSpPr>
        <p:spPr>
          <a:xfrm>
            <a:off x="1166915" y="3205027"/>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Light"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46" name="Segnaposto testo 13">
            <a:extLst>
              <a:ext uri="{FF2B5EF4-FFF2-40B4-BE49-F238E27FC236}">
                <a16:creationId xmlns:a16="http://schemas.microsoft.com/office/drawing/2014/main" id="{F0B224D9-F1FE-1061-C320-99F9591DAD73}"/>
              </a:ext>
            </a:extLst>
          </p:cNvPr>
          <p:cNvSpPr>
            <a:spLocks noGrp="1"/>
          </p:cNvSpPr>
          <p:nvPr>
            <p:ph type="body" sz="quarter" idx="95" hasCustomPrompt="1"/>
          </p:nvPr>
        </p:nvSpPr>
        <p:spPr>
          <a:xfrm>
            <a:off x="5029896" y="2821298"/>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47" name="Segnaposto immagine 20">
            <a:extLst>
              <a:ext uri="{FF2B5EF4-FFF2-40B4-BE49-F238E27FC236}">
                <a16:creationId xmlns:a16="http://schemas.microsoft.com/office/drawing/2014/main" id="{6ED94B1C-99EE-C6CD-3F1B-A5E6BC78D98E}"/>
              </a:ext>
            </a:extLst>
          </p:cNvPr>
          <p:cNvSpPr>
            <a:spLocks noGrp="1"/>
          </p:cNvSpPr>
          <p:nvPr>
            <p:ph type="pic" sz="quarter" idx="96" hasCustomPrompt="1"/>
          </p:nvPr>
        </p:nvSpPr>
        <p:spPr>
          <a:xfrm>
            <a:off x="4280113" y="2959304"/>
            <a:ext cx="396000" cy="396000"/>
          </a:xfrm>
          <a:prstGeom prst="rect">
            <a:avLst/>
          </a:prstGeom>
        </p:spPr>
        <p:txBody>
          <a:bodyPr/>
          <a:lstStyle>
            <a:lvl1pPr marL="0" indent="0">
              <a:buNone/>
              <a:defRPr sz="800">
                <a:solidFill>
                  <a:schemeClr val="tx1"/>
                </a:solidFill>
                <a:latin typeface="TIM Sans" pitchFamily="2" charset="77"/>
              </a:defRPr>
            </a:lvl1pPr>
          </a:lstStyle>
          <a:p>
            <a:r>
              <a:rPr lang="it-IT"/>
              <a:t>icona</a:t>
            </a:r>
          </a:p>
        </p:txBody>
      </p:sp>
      <p:cxnSp>
        <p:nvCxnSpPr>
          <p:cNvPr id="48" name="Connettore 1 47">
            <a:extLst>
              <a:ext uri="{FF2B5EF4-FFF2-40B4-BE49-F238E27FC236}">
                <a16:creationId xmlns:a16="http://schemas.microsoft.com/office/drawing/2014/main" id="{230F8EA5-1A76-4109-8C81-AC21825BB8AD}"/>
              </a:ext>
            </a:extLst>
          </p:cNvPr>
          <p:cNvCxnSpPr>
            <a:cxnSpLocks/>
          </p:cNvCxnSpPr>
          <p:nvPr userDrawn="1"/>
        </p:nvCxnSpPr>
        <p:spPr>
          <a:xfrm flipV="1">
            <a:off x="4876351" y="2826896"/>
            <a:ext cx="0" cy="660817"/>
          </a:xfrm>
          <a:prstGeom prst="line">
            <a:avLst/>
          </a:prstGeom>
          <a:ln w="12700" cap="rnd">
            <a:solidFill>
              <a:schemeClr val="bg1"/>
            </a:soli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49" name="Segnaposto testo 13">
            <a:extLst>
              <a:ext uri="{FF2B5EF4-FFF2-40B4-BE49-F238E27FC236}">
                <a16:creationId xmlns:a16="http://schemas.microsoft.com/office/drawing/2014/main" id="{ECDD6A8C-8FE3-5A9F-0CF3-227E7BC0CC60}"/>
              </a:ext>
            </a:extLst>
          </p:cNvPr>
          <p:cNvSpPr>
            <a:spLocks noGrp="1"/>
          </p:cNvSpPr>
          <p:nvPr>
            <p:ph type="body" sz="quarter" idx="97" hasCustomPrompt="1"/>
          </p:nvPr>
        </p:nvSpPr>
        <p:spPr>
          <a:xfrm>
            <a:off x="5029896" y="3205027"/>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Light"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50" name="Segnaposto testo 13">
            <a:extLst>
              <a:ext uri="{FF2B5EF4-FFF2-40B4-BE49-F238E27FC236}">
                <a16:creationId xmlns:a16="http://schemas.microsoft.com/office/drawing/2014/main" id="{5F0BED0B-9C77-7D0E-9F63-046D71CE71CD}"/>
              </a:ext>
            </a:extLst>
          </p:cNvPr>
          <p:cNvSpPr>
            <a:spLocks noGrp="1"/>
          </p:cNvSpPr>
          <p:nvPr>
            <p:ph type="body" sz="quarter" idx="98" hasCustomPrompt="1"/>
          </p:nvPr>
        </p:nvSpPr>
        <p:spPr>
          <a:xfrm>
            <a:off x="8877049" y="2821298"/>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
        <p:nvSpPr>
          <p:cNvPr id="51" name="Segnaposto immagine 20">
            <a:extLst>
              <a:ext uri="{FF2B5EF4-FFF2-40B4-BE49-F238E27FC236}">
                <a16:creationId xmlns:a16="http://schemas.microsoft.com/office/drawing/2014/main" id="{D452DD17-C538-112C-9F88-44614D339D7E}"/>
              </a:ext>
            </a:extLst>
          </p:cNvPr>
          <p:cNvSpPr>
            <a:spLocks noGrp="1"/>
          </p:cNvSpPr>
          <p:nvPr>
            <p:ph type="pic" sz="quarter" idx="99" hasCustomPrompt="1"/>
          </p:nvPr>
        </p:nvSpPr>
        <p:spPr>
          <a:xfrm>
            <a:off x="8127266" y="2959304"/>
            <a:ext cx="396000" cy="396000"/>
          </a:xfrm>
          <a:prstGeom prst="rect">
            <a:avLst/>
          </a:prstGeom>
        </p:spPr>
        <p:txBody>
          <a:bodyPr/>
          <a:lstStyle>
            <a:lvl1pPr marL="0" indent="0">
              <a:buNone/>
              <a:defRPr sz="800">
                <a:solidFill>
                  <a:schemeClr val="tx1"/>
                </a:solidFill>
                <a:latin typeface="TIM Sans" pitchFamily="2" charset="77"/>
              </a:defRPr>
            </a:lvl1pPr>
          </a:lstStyle>
          <a:p>
            <a:r>
              <a:rPr lang="it-IT"/>
              <a:t>icona</a:t>
            </a:r>
          </a:p>
        </p:txBody>
      </p:sp>
      <p:cxnSp>
        <p:nvCxnSpPr>
          <p:cNvPr id="52" name="Connettore 1 51">
            <a:extLst>
              <a:ext uri="{FF2B5EF4-FFF2-40B4-BE49-F238E27FC236}">
                <a16:creationId xmlns:a16="http://schemas.microsoft.com/office/drawing/2014/main" id="{8428D37D-DF43-ED75-EDBA-9E9A914383BC}"/>
              </a:ext>
            </a:extLst>
          </p:cNvPr>
          <p:cNvCxnSpPr>
            <a:cxnSpLocks/>
          </p:cNvCxnSpPr>
          <p:nvPr userDrawn="1"/>
        </p:nvCxnSpPr>
        <p:spPr>
          <a:xfrm flipV="1">
            <a:off x="8723504" y="2826896"/>
            <a:ext cx="0" cy="660817"/>
          </a:xfrm>
          <a:prstGeom prst="line">
            <a:avLst/>
          </a:prstGeom>
          <a:ln w="12700" cap="rnd">
            <a:solidFill>
              <a:schemeClr val="bg1"/>
            </a:soli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53" name="Segnaposto testo 13">
            <a:extLst>
              <a:ext uri="{FF2B5EF4-FFF2-40B4-BE49-F238E27FC236}">
                <a16:creationId xmlns:a16="http://schemas.microsoft.com/office/drawing/2014/main" id="{17109F16-3EBD-AED7-B6C2-92A353F01D77}"/>
              </a:ext>
            </a:extLst>
          </p:cNvPr>
          <p:cNvSpPr>
            <a:spLocks noGrp="1"/>
          </p:cNvSpPr>
          <p:nvPr>
            <p:ph type="body" sz="quarter" idx="100" hasCustomPrompt="1"/>
          </p:nvPr>
        </p:nvSpPr>
        <p:spPr>
          <a:xfrm>
            <a:off x="8877049" y="3205027"/>
            <a:ext cx="2912960" cy="292355"/>
          </a:xfrm>
          <a:prstGeom prst="rect">
            <a:avLst/>
          </a:prstGeom>
        </p:spPr>
        <p:txBody>
          <a:bodyPr lIns="0"/>
          <a:lstStyle>
            <a:lvl1pPr marL="0" indent="0" algn="l" defTabSz="914400" rtl="0" eaLnBrk="1" latinLnBrk="0" hangingPunct="1">
              <a:lnSpc>
                <a:spcPts val="1400"/>
              </a:lnSpc>
              <a:spcBef>
                <a:spcPts val="0"/>
              </a:spcBef>
              <a:buNone/>
              <a:defRPr lang="it-IT" sz="1200" b="0" i="0" kern="1200" dirty="0" smtClean="0">
                <a:solidFill>
                  <a:schemeClr val="tx1"/>
                </a:solidFill>
                <a:latin typeface="TIM Sans Light"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a:t>Fare clic per inserire testo</a:t>
            </a:r>
          </a:p>
          <a:p>
            <a:pPr lvl="0"/>
            <a:endParaRPr lang="it-IT"/>
          </a:p>
        </p:txBody>
      </p:sp>
    </p:spTree>
    <p:extLst>
      <p:ext uri="{BB962C8B-B14F-4D97-AF65-F5344CB8AC3E}">
        <p14:creationId xmlns:p14="http://schemas.microsoft.com/office/powerpoint/2010/main" val="1415980505"/>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nterna - Tabella + Box">
    <p:spTree>
      <p:nvGrpSpPr>
        <p:cNvPr id="1" name=""/>
        <p:cNvGrpSpPr/>
        <p:nvPr/>
      </p:nvGrpSpPr>
      <p:grpSpPr>
        <a:xfrm>
          <a:off x="0" y="0"/>
          <a:ext cx="0" cy="0"/>
          <a:chOff x="0" y="0"/>
          <a:chExt cx="0" cy="0"/>
        </a:xfrm>
      </p:grpSpPr>
      <p:sp>
        <p:nvSpPr>
          <p:cNvPr id="3" name="Rettangolo con un angolo ritagliato 5">
            <a:extLst>
              <a:ext uri="{FF2B5EF4-FFF2-40B4-BE49-F238E27FC236}">
                <a16:creationId xmlns:a16="http://schemas.microsoft.com/office/drawing/2014/main" id="{95BDF123-E412-F314-D91F-E47EC8AEFE94}"/>
              </a:ext>
            </a:extLst>
          </p:cNvPr>
          <p:cNvSpPr>
            <a:spLocks noChangeAspect="1"/>
          </p:cNvSpPr>
          <p:nvPr userDrawn="1"/>
        </p:nvSpPr>
        <p:spPr>
          <a:xfrm rot="10800000">
            <a:off x="9038812" y="621200"/>
            <a:ext cx="3914046" cy="5442958"/>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4046" h="5442958">
                <a:moveTo>
                  <a:pt x="0" y="3205"/>
                </a:moveTo>
                <a:lnTo>
                  <a:pt x="3057097" y="3"/>
                </a:lnTo>
                <a:cubicBezTo>
                  <a:pt x="3151024" y="-506"/>
                  <a:pt x="3228191" y="57801"/>
                  <a:pt x="3280010" y="109185"/>
                </a:cubicBezTo>
                <a:lnTo>
                  <a:pt x="3715060" y="544030"/>
                </a:lnTo>
                <a:cubicBezTo>
                  <a:pt x="3821240" y="663953"/>
                  <a:pt x="3904125" y="864892"/>
                  <a:pt x="3909932" y="1016220"/>
                </a:cubicBezTo>
                <a:cubicBezTo>
                  <a:pt x="3915739" y="1167548"/>
                  <a:pt x="3913708" y="4345137"/>
                  <a:pt x="3913680" y="5082302"/>
                </a:cubicBezTo>
                <a:cubicBezTo>
                  <a:pt x="3909904" y="5287317"/>
                  <a:pt x="3752576" y="5439687"/>
                  <a:pt x="3531263" y="5442958"/>
                </a:cubicBezTo>
                <a:lnTo>
                  <a:pt x="0" y="5439211"/>
                </a:lnTo>
                <a:lnTo>
                  <a:pt x="0" y="3205"/>
                </a:lnTo>
                <a:close/>
              </a:path>
            </a:pathLst>
          </a:custGeom>
          <a:gradFill flip="none" rotWithShape="1">
            <a:gsLst>
              <a:gs pos="0">
                <a:srgbClr val="25A8FC"/>
              </a:gs>
              <a:gs pos="50000">
                <a:schemeClr val="tx2"/>
              </a:gs>
              <a:gs pos="100000">
                <a:schemeClr val="accent2"/>
              </a:gs>
            </a:gsLst>
            <a:lin ang="72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Shape">
            <a:extLst>
              <a:ext uri="{FF2B5EF4-FFF2-40B4-BE49-F238E27FC236}">
                <a16:creationId xmlns:a16="http://schemas.microsoft.com/office/drawing/2014/main" id="{0BDB622C-0B91-278B-1302-D266AD345536}"/>
              </a:ext>
            </a:extLst>
          </p:cNvPr>
          <p:cNvSpPr/>
          <p:nvPr userDrawn="1"/>
        </p:nvSpPr>
        <p:spPr>
          <a:xfrm>
            <a:off x="3611651" y="4432457"/>
            <a:ext cx="127168" cy="254337"/>
          </a:xfrm>
          <a:custGeom>
            <a:avLst/>
            <a:gdLst/>
            <a:ahLst/>
            <a:cxnLst>
              <a:cxn ang="0">
                <a:pos x="wd2" y="hd2"/>
              </a:cxn>
              <a:cxn ang="5400000">
                <a:pos x="wd2" y="hd2"/>
              </a:cxn>
              <a:cxn ang="10800000">
                <a:pos x="wd2" y="hd2"/>
              </a:cxn>
              <a:cxn ang="16200000">
                <a:pos x="wd2" y="hd2"/>
              </a:cxn>
            </a:cxnLst>
            <a:rect l="0" t="0" r="r" b="b"/>
            <a:pathLst>
              <a:path w="21600" h="21600" extrusionOk="0">
                <a:moveTo>
                  <a:pt x="20618" y="15709"/>
                </a:moveTo>
                <a:cubicBezTo>
                  <a:pt x="20347" y="15709"/>
                  <a:pt x="20102" y="15764"/>
                  <a:pt x="19924" y="15853"/>
                </a:cubicBezTo>
                <a:lnTo>
                  <a:pt x="11782" y="19924"/>
                </a:lnTo>
                <a:lnTo>
                  <a:pt x="11782" y="491"/>
                </a:lnTo>
                <a:cubicBezTo>
                  <a:pt x="11782" y="220"/>
                  <a:pt x="11342" y="0"/>
                  <a:pt x="10800" y="0"/>
                </a:cubicBezTo>
                <a:cubicBezTo>
                  <a:pt x="10258" y="0"/>
                  <a:pt x="9818" y="220"/>
                  <a:pt x="9818" y="491"/>
                </a:cubicBezTo>
                <a:lnTo>
                  <a:pt x="9818" y="19924"/>
                </a:lnTo>
                <a:lnTo>
                  <a:pt x="1676" y="15853"/>
                </a:lnTo>
                <a:cubicBezTo>
                  <a:pt x="1498" y="15764"/>
                  <a:pt x="1253" y="15709"/>
                  <a:pt x="982" y="15709"/>
                </a:cubicBezTo>
                <a:cubicBezTo>
                  <a:pt x="440" y="15709"/>
                  <a:pt x="0" y="15929"/>
                  <a:pt x="0" y="16200"/>
                </a:cubicBezTo>
                <a:cubicBezTo>
                  <a:pt x="0" y="16336"/>
                  <a:pt x="110" y="16458"/>
                  <a:pt x="288" y="16547"/>
                </a:cubicBezTo>
                <a:lnTo>
                  <a:pt x="10106" y="21456"/>
                </a:lnTo>
                <a:cubicBezTo>
                  <a:pt x="10284" y="21545"/>
                  <a:pt x="10529" y="21600"/>
                  <a:pt x="10800" y="21600"/>
                </a:cubicBezTo>
                <a:cubicBezTo>
                  <a:pt x="11071" y="21600"/>
                  <a:pt x="11316" y="21545"/>
                  <a:pt x="11494" y="21456"/>
                </a:cubicBezTo>
                <a:lnTo>
                  <a:pt x="21312" y="16547"/>
                </a:lnTo>
                <a:cubicBezTo>
                  <a:pt x="21490" y="16458"/>
                  <a:pt x="21600" y="16336"/>
                  <a:pt x="21600" y="16200"/>
                </a:cubicBezTo>
                <a:cubicBezTo>
                  <a:pt x="21600" y="15929"/>
                  <a:pt x="21160" y="15709"/>
                  <a:pt x="20618" y="15709"/>
                </a:cubicBezTo>
              </a:path>
            </a:pathLst>
          </a:custGeom>
          <a:solidFill>
            <a:schemeClr val="tx1"/>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b="0">
              <a:solidFill>
                <a:schemeClr val="tx2"/>
              </a:solidFill>
              <a:latin typeface="Arial" panose="020B0604020202020204" pitchFamily="34" charset="0"/>
              <a:cs typeface="Arial" panose="020B0604020202020204" pitchFamily="34" charset="0"/>
            </a:endParaRPr>
          </a:p>
        </p:txBody>
      </p:sp>
      <p:sp>
        <p:nvSpPr>
          <p:cNvPr id="10" name="CasellaDiTesto 9">
            <a:extLst>
              <a:ext uri="{FF2B5EF4-FFF2-40B4-BE49-F238E27FC236}">
                <a16:creationId xmlns:a16="http://schemas.microsoft.com/office/drawing/2014/main" id="{61F42AC1-0D97-C46E-72D2-CA4DECDE533B}"/>
              </a:ext>
            </a:extLst>
          </p:cNvPr>
          <p:cNvSpPr txBox="1"/>
          <p:nvPr userDrawn="1"/>
        </p:nvSpPr>
        <p:spPr>
          <a:xfrm>
            <a:off x="407988" y="4417614"/>
            <a:ext cx="2735262" cy="254336"/>
          </a:xfrm>
          <a:prstGeom prst="rect">
            <a:avLst/>
          </a:prstGeom>
          <a:noFill/>
        </p:spPr>
        <p:txBody>
          <a:bodyPr wrap="square" lIns="0" tIns="0" rIns="0" bIns="0" rtlCol="0" anchor="ctr">
            <a:noAutofit/>
          </a:bodyPr>
          <a:lstStyle/>
          <a:p>
            <a:pPr algn="ctr"/>
            <a:r>
              <a:rPr lang="it-IT" sz="1200" err="1">
                <a:solidFill>
                  <a:schemeClr val="tx1"/>
                </a:solidFill>
                <a:latin typeface="TIM Sans Medium" pitchFamily="2" charset="77"/>
              </a:rPr>
              <a:t>Lorem</a:t>
            </a:r>
            <a:endParaRPr lang="it-IT" sz="1200">
              <a:solidFill>
                <a:schemeClr val="tx1"/>
              </a:solidFill>
              <a:latin typeface="TIM Sans Medium" pitchFamily="2" charset="77"/>
            </a:endParaRPr>
          </a:p>
        </p:txBody>
      </p:sp>
      <p:sp>
        <p:nvSpPr>
          <p:cNvPr id="11" name="Shape">
            <a:extLst>
              <a:ext uri="{FF2B5EF4-FFF2-40B4-BE49-F238E27FC236}">
                <a16:creationId xmlns:a16="http://schemas.microsoft.com/office/drawing/2014/main" id="{A44D5593-282D-A284-2C40-1D0AC0008A6D}"/>
              </a:ext>
            </a:extLst>
          </p:cNvPr>
          <p:cNvSpPr/>
          <p:nvPr userDrawn="1"/>
        </p:nvSpPr>
        <p:spPr>
          <a:xfrm>
            <a:off x="5617113" y="4432456"/>
            <a:ext cx="127168" cy="254337"/>
          </a:xfrm>
          <a:custGeom>
            <a:avLst/>
            <a:gdLst/>
            <a:ahLst/>
            <a:cxnLst>
              <a:cxn ang="0">
                <a:pos x="wd2" y="hd2"/>
              </a:cxn>
              <a:cxn ang="5400000">
                <a:pos x="wd2" y="hd2"/>
              </a:cxn>
              <a:cxn ang="10800000">
                <a:pos x="wd2" y="hd2"/>
              </a:cxn>
              <a:cxn ang="16200000">
                <a:pos x="wd2" y="hd2"/>
              </a:cxn>
            </a:cxnLst>
            <a:rect l="0" t="0" r="r" b="b"/>
            <a:pathLst>
              <a:path w="21600" h="21600" extrusionOk="0">
                <a:moveTo>
                  <a:pt x="20618" y="15709"/>
                </a:moveTo>
                <a:cubicBezTo>
                  <a:pt x="20347" y="15709"/>
                  <a:pt x="20102" y="15764"/>
                  <a:pt x="19924" y="15853"/>
                </a:cubicBezTo>
                <a:lnTo>
                  <a:pt x="11782" y="19924"/>
                </a:lnTo>
                <a:lnTo>
                  <a:pt x="11782" y="491"/>
                </a:lnTo>
                <a:cubicBezTo>
                  <a:pt x="11782" y="220"/>
                  <a:pt x="11342" y="0"/>
                  <a:pt x="10800" y="0"/>
                </a:cubicBezTo>
                <a:cubicBezTo>
                  <a:pt x="10258" y="0"/>
                  <a:pt x="9818" y="220"/>
                  <a:pt x="9818" y="491"/>
                </a:cubicBezTo>
                <a:lnTo>
                  <a:pt x="9818" y="19924"/>
                </a:lnTo>
                <a:lnTo>
                  <a:pt x="1676" y="15853"/>
                </a:lnTo>
                <a:cubicBezTo>
                  <a:pt x="1498" y="15764"/>
                  <a:pt x="1253" y="15709"/>
                  <a:pt x="982" y="15709"/>
                </a:cubicBezTo>
                <a:cubicBezTo>
                  <a:pt x="440" y="15709"/>
                  <a:pt x="0" y="15929"/>
                  <a:pt x="0" y="16200"/>
                </a:cubicBezTo>
                <a:cubicBezTo>
                  <a:pt x="0" y="16336"/>
                  <a:pt x="110" y="16458"/>
                  <a:pt x="288" y="16547"/>
                </a:cubicBezTo>
                <a:lnTo>
                  <a:pt x="10106" y="21456"/>
                </a:lnTo>
                <a:cubicBezTo>
                  <a:pt x="10284" y="21545"/>
                  <a:pt x="10529" y="21600"/>
                  <a:pt x="10800" y="21600"/>
                </a:cubicBezTo>
                <a:cubicBezTo>
                  <a:pt x="11071" y="21600"/>
                  <a:pt x="11316" y="21545"/>
                  <a:pt x="11494" y="21456"/>
                </a:cubicBezTo>
                <a:lnTo>
                  <a:pt x="21312" y="16547"/>
                </a:lnTo>
                <a:cubicBezTo>
                  <a:pt x="21490" y="16458"/>
                  <a:pt x="21600" y="16336"/>
                  <a:pt x="21600" y="16200"/>
                </a:cubicBezTo>
                <a:cubicBezTo>
                  <a:pt x="21600" y="15929"/>
                  <a:pt x="21160" y="15709"/>
                  <a:pt x="20618" y="15709"/>
                </a:cubicBezTo>
              </a:path>
            </a:pathLst>
          </a:custGeom>
          <a:solidFill>
            <a:schemeClr val="tx1"/>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b="0">
              <a:solidFill>
                <a:schemeClr val="tx2"/>
              </a:solidFill>
              <a:latin typeface="Arial" panose="020B0604020202020204" pitchFamily="34" charset="0"/>
              <a:cs typeface="Arial" panose="020B0604020202020204" pitchFamily="34" charset="0"/>
            </a:endParaRPr>
          </a:p>
        </p:txBody>
      </p:sp>
      <p:sp>
        <p:nvSpPr>
          <p:cNvPr id="12" name="CasellaDiTesto 11">
            <a:extLst>
              <a:ext uri="{FF2B5EF4-FFF2-40B4-BE49-F238E27FC236}">
                <a16:creationId xmlns:a16="http://schemas.microsoft.com/office/drawing/2014/main" id="{BBE05D3B-EBB9-CDA2-25FA-E838F53D11E1}"/>
              </a:ext>
            </a:extLst>
          </p:cNvPr>
          <p:cNvSpPr txBox="1"/>
          <p:nvPr userDrawn="1"/>
        </p:nvSpPr>
        <p:spPr>
          <a:xfrm>
            <a:off x="3291602" y="5619106"/>
            <a:ext cx="794899" cy="254336"/>
          </a:xfrm>
          <a:prstGeom prst="rect">
            <a:avLst/>
          </a:prstGeom>
          <a:noFill/>
        </p:spPr>
        <p:txBody>
          <a:bodyPr wrap="square" lIns="0" tIns="0" rIns="0" bIns="0" rtlCol="0" anchor="t">
            <a:noAutofit/>
          </a:bodyPr>
          <a:lstStyle/>
          <a:p>
            <a:pPr algn="ctr"/>
            <a:r>
              <a:rPr lang="it-IT" sz="1200" err="1">
                <a:solidFill>
                  <a:schemeClr val="tx1"/>
                </a:solidFill>
                <a:latin typeface="TIM Sans Thin" pitchFamily="2" charset="77"/>
              </a:rPr>
              <a:t>Lorem</a:t>
            </a:r>
            <a:endParaRPr lang="it-IT" sz="1200">
              <a:solidFill>
                <a:schemeClr val="tx1"/>
              </a:solidFill>
              <a:latin typeface="TIM Sans Thin" pitchFamily="2" charset="77"/>
            </a:endParaRPr>
          </a:p>
        </p:txBody>
      </p:sp>
      <p:sp>
        <p:nvSpPr>
          <p:cNvPr id="13" name="CasellaDiTesto 12">
            <a:extLst>
              <a:ext uri="{FF2B5EF4-FFF2-40B4-BE49-F238E27FC236}">
                <a16:creationId xmlns:a16="http://schemas.microsoft.com/office/drawing/2014/main" id="{72C59ED2-5E49-ED51-7E03-7DFFBF8F8217}"/>
              </a:ext>
            </a:extLst>
          </p:cNvPr>
          <p:cNvSpPr txBox="1"/>
          <p:nvPr userDrawn="1"/>
        </p:nvSpPr>
        <p:spPr>
          <a:xfrm>
            <a:off x="5199915" y="5625732"/>
            <a:ext cx="967523" cy="254336"/>
          </a:xfrm>
          <a:prstGeom prst="rect">
            <a:avLst/>
          </a:prstGeom>
          <a:noFill/>
        </p:spPr>
        <p:txBody>
          <a:bodyPr wrap="square" lIns="0" tIns="0" rIns="0" bIns="0" rtlCol="0" anchor="t">
            <a:noAutofit/>
          </a:bodyPr>
          <a:lstStyle/>
          <a:p>
            <a:pPr algn="ctr"/>
            <a:r>
              <a:rPr lang="it-IT" sz="1200" err="1">
                <a:solidFill>
                  <a:schemeClr val="tx1"/>
                </a:solidFill>
                <a:latin typeface="TIM Sans Thin" pitchFamily="2" charset="77"/>
              </a:rPr>
              <a:t>Ipsum</a:t>
            </a:r>
            <a:endParaRPr lang="it-IT" sz="1200">
              <a:solidFill>
                <a:schemeClr val="tx1"/>
              </a:solidFill>
              <a:latin typeface="TIM Sans Thin" pitchFamily="2" charset="77"/>
            </a:endParaRPr>
          </a:p>
        </p:txBody>
      </p:sp>
      <p:sp>
        <p:nvSpPr>
          <p:cNvPr id="15" name="Segnaposto testo 79">
            <a:extLst>
              <a:ext uri="{FF2B5EF4-FFF2-40B4-BE49-F238E27FC236}">
                <a16:creationId xmlns:a16="http://schemas.microsoft.com/office/drawing/2014/main" id="{A58EEA32-620C-50CD-D362-EA2F0697AF69}"/>
              </a:ext>
            </a:extLst>
          </p:cNvPr>
          <p:cNvSpPr>
            <a:spLocks noGrp="1"/>
          </p:cNvSpPr>
          <p:nvPr>
            <p:ph type="body" sz="quarter" idx="44" hasCustomPrompt="1"/>
          </p:nvPr>
        </p:nvSpPr>
        <p:spPr>
          <a:xfrm>
            <a:off x="3290888" y="1752550"/>
            <a:ext cx="788987"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Q1 ’25</a:t>
            </a:r>
          </a:p>
        </p:txBody>
      </p:sp>
      <p:sp>
        <p:nvSpPr>
          <p:cNvPr id="16" name="Segnaposto testo 79">
            <a:extLst>
              <a:ext uri="{FF2B5EF4-FFF2-40B4-BE49-F238E27FC236}">
                <a16:creationId xmlns:a16="http://schemas.microsoft.com/office/drawing/2014/main" id="{2AA82C49-5B5C-A532-1AA4-239745B51121}"/>
              </a:ext>
            </a:extLst>
          </p:cNvPr>
          <p:cNvSpPr>
            <a:spLocks noGrp="1"/>
          </p:cNvSpPr>
          <p:nvPr>
            <p:ph type="body" sz="quarter" idx="45" hasCustomPrompt="1"/>
          </p:nvPr>
        </p:nvSpPr>
        <p:spPr>
          <a:xfrm>
            <a:off x="4260372" y="1752550"/>
            <a:ext cx="788987"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Q2 ’25</a:t>
            </a:r>
          </a:p>
        </p:txBody>
      </p:sp>
      <p:sp>
        <p:nvSpPr>
          <p:cNvPr id="17" name="Segnaposto testo 79">
            <a:extLst>
              <a:ext uri="{FF2B5EF4-FFF2-40B4-BE49-F238E27FC236}">
                <a16:creationId xmlns:a16="http://schemas.microsoft.com/office/drawing/2014/main" id="{1C4FBFB5-524C-D6B4-601C-F43852CA5C5B}"/>
              </a:ext>
            </a:extLst>
          </p:cNvPr>
          <p:cNvSpPr>
            <a:spLocks noGrp="1"/>
          </p:cNvSpPr>
          <p:nvPr>
            <p:ph type="body" sz="quarter" idx="46" hasCustomPrompt="1"/>
          </p:nvPr>
        </p:nvSpPr>
        <p:spPr>
          <a:xfrm>
            <a:off x="5196806" y="1752550"/>
            <a:ext cx="935707"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Q3 ’25</a:t>
            </a:r>
          </a:p>
        </p:txBody>
      </p:sp>
      <p:sp>
        <p:nvSpPr>
          <p:cNvPr id="18" name="Segnaposto testo 79">
            <a:extLst>
              <a:ext uri="{FF2B5EF4-FFF2-40B4-BE49-F238E27FC236}">
                <a16:creationId xmlns:a16="http://schemas.microsoft.com/office/drawing/2014/main" id="{99582D4A-B4EA-FEA0-2163-22B95EC90E2C}"/>
              </a:ext>
            </a:extLst>
          </p:cNvPr>
          <p:cNvSpPr>
            <a:spLocks noGrp="1"/>
          </p:cNvSpPr>
          <p:nvPr>
            <p:ph type="body" sz="quarter" idx="47" hasCustomPrompt="1"/>
          </p:nvPr>
        </p:nvSpPr>
        <p:spPr>
          <a:xfrm>
            <a:off x="6366405" y="1752550"/>
            <a:ext cx="1563378"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19" name="Segnaposto testo 79">
            <a:extLst>
              <a:ext uri="{FF2B5EF4-FFF2-40B4-BE49-F238E27FC236}">
                <a16:creationId xmlns:a16="http://schemas.microsoft.com/office/drawing/2014/main" id="{369E9017-0B21-F86E-7F6F-4ED83D2EC04E}"/>
              </a:ext>
            </a:extLst>
          </p:cNvPr>
          <p:cNvSpPr>
            <a:spLocks noGrp="1"/>
          </p:cNvSpPr>
          <p:nvPr>
            <p:ph type="body" sz="quarter" idx="48" hasCustomPrompt="1"/>
          </p:nvPr>
        </p:nvSpPr>
        <p:spPr>
          <a:xfrm>
            <a:off x="425025" y="2149369"/>
            <a:ext cx="2718225" cy="75811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20" name="Segnaposto testo 79">
            <a:extLst>
              <a:ext uri="{FF2B5EF4-FFF2-40B4-BE49-F238E27FC236}">
                <a16:creationId xmlns:a16="http://schemas.microsoft.com/office/drawing/2014/main" id="{59603D17-B0EF-ECCE-358D-89A913BD01DF}"/>
              </a:ext>
            </a:extLst>
          </p:cNvPr>
          <p:cNvSpPr>
            <a:spLocks noGrp="1"/>
          </p:cNvSpPr>
          <p:nvPr>
            <p:ph type="body" sz="quarter" idx="49" hasCustomPrompt="1"/>
          </p:nvPr>
        </p:nvSpPr>
        <p:spPr>
          <a:xfrm>
            <a:off x="3290888" y="2149369"/>
            <a:ext cx="788987" cy="307530"/>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22" name="Segnaposto testo 79">
            <a:extLst>
              <a:ext uri="{FF2B5EF4-FFF2-40B4-BE49-F238E27FC236}">
                <a16:creationId xmlns:a16="http://schemas.microsoft.com/office/drawing/2014/main" id="{C9F5410E-85C9-1C70-9D6C-99943E594E0C}"/>
              </a:ext>
            </a:extLst>
          </p:cNvPr>
          <p:cNvSpPr>
            <a:spLocks noGrp="1"/>
          </p:cNvSpPr>
          <p:nvPr>
            <p:ph type="body" sz="quarter" idx="51" hasCustomPrompt="1"/>
          </p:nvPr>
        </p:nvSpPr>
        <p:spPr>
          <a:xfrm>
            <a:off x="3290888" y="2599950"/>
            <a:ext cx="788987" cy="307530"/>
          </a:xfrm>
          <a:prstGeom prst="rect">
            <a:avLst/>
          </a:prstGeom>
          <a:ln>
            <a:solidFill>
              <a:schemeClr val="accent5"/>
            </a:soli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26" name="Segnaposto testo 79">
            <a:extLst>
              <a:ext uri="{FF2B5EF4-FFF2-40B4-BE49-F238E27FC236}">
                <a16:creationId xmlns:a16="http://schemas.microsoft.com/office/drawing/2014/main" id="{170B14AF-05C5-8AB0-C7C8-18E49557F463}"/>
              </a:ext>
            </a:extLst>
          </p:cNvPr>
          <p:cNvSpPr>
            <a:spLocks noGrp="1"/>
          </p:cNvSpPr>
          <p:nvPr>
            <p:ph type="body" sz="quarter" idx="55" hasCustomPrompt="1"/>
          </p:nvPr>
        </p:nvSpPr>
        <p:spPr>
          <a:xfrm>
            <a:off x="425025" y="3072913"/>
            <a:ext cx="2718225" cy="75811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27" name="Segnaposto testo 79">
            <a:extLst>
              <a:ext uri="{FF2B5EF4-FFF2-40B4-BE49-F238E27FC236}">
                <a16:creationId xmlns:a16="http://schemas.microsoft.com/office/drawing/2014/main" id="{30A03E19-666E-FF33-85F5-C748E935BDF4}"/>
              </a:ext>
            </a:extLst>
          </p:cNvPr>
          <p:cNvSpPr>
            <a:spLocks noGrp="1"/>
          </p:cNvSpPr>
          <p:nvPr>
            <p:ph type="body" sz="quarter" idx="56" hasCustomPrompt="1"/>
          </p:nvPr>
        </p:nvSpPr>
        <p:spPr>
          <a:xfrm>
            <a:off x="3290888" y="3072913"/>
            <a:ext cx="788987" cy="307530"/>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29" name="Segnaposto testo 79">
            <a:extLst>
              <a:ext uri="{FF2B5EF4-FFF2-40B4-BE49-F238E27FC236}">
                <a16:creationId xmlns:a16="http://schemas.microsoft.com/office/drawing/2014/main" id="{10B9589E-5C5E-A0A7-741A-96E3F990A570}"/>
              </a:ext>
            </a:extLst>
          </p:cNvPr>
          <p:cNvSpPr>
            <a:spLocks noGrp="1"/>
          </p:cNvSpPr>
          <p:nvPr>
            <p:ph type="body" sz="quarter" idx="58" hasCustomPrompt="1"/>
          </p:nvPr>
        </p:nvSpPr>
        <p:spPr>
          <a:xfrm>
            <a:off x="3290888" y="3518232"/>
            <a:ext cx="788987" cy="307530"/>
          </a:xfrm>
          <a:prstGeom prst="rect">
            <a:avLst/>
          </a:prstGeom>
          <a:ln>
            <a:solidFill>
              <a:schemeClr val="accent5"/>
            </a:soli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35" name="Segnaposto testo 79">
            <a:extLst>
              <a:ext uri="{FF2B5EF4-FFF2-40B4-BE49-F238E27FC236}">
                <a16:creationId xmlns:a16="http://schemas.microsoft.com/office/drawing/2014/main" id="{BB7E76BC-0431-6173-F8E4-12BC5E55FFC7}"/>
              </a:ext>
            </a:extLst>
          </p:cNvPr>
          <p:cNvSpPr>
            <a:spLocks noGrp="1"/>
          </p:cNvSpPr>
          <p:nvPr>
            <p:ph type="body" sz="quarter" idx="62" hasCustomPrompt="1"/>
          </p:nvPr>
        </p:nvSpPr>
        <p:spPr>
          <a:xfrm>
            <a:off x="425025" y="4014746"/>
            <a:ext cx="2718225" cy="338100"/>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p:txBody>
      </p:sp>
      <p:sp>
        <p:nvSpPr>
          <p:cNvPr id="36" name="Segnaposto testo 79">
            <a:extLst>
              <a:ext uri="{FF2B5EF4-FFF2-40B4-BE49-F238E27FC236}">
                <a16:creationId xmlns:a16="http://schemas.microsoft.com/office/drawing/2014/main" id="{687E8646-9A5C-DE26-BE6B-1DCB77A48F72}"/>
              </a:ext>
            </a:extLst>
          </p:cNvPr>
          <p:cNvSpPr>
            <a:spLocks noGrp="1"/>
          </p:cNvSpPr>
          <p:nvPr>
            <p:ph type="body" sz="quarter" idx="63" hasCustomPrompt="1"/>
          </p:nvPr>
        </p:nvSpPr>
        <p:spPr>
          <a:xfrm>
            <a:off x="3290888" y="4014745"/>
            <a:ext cx="788987" cy="345356"/>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43" name="Segnaposto testo 79">
            <a:extLst>
              <a:ext uri="{FF2B5EF4-FFF2-40B4-BE49-F238E27FC236}">
                <a16:creationId xmlns:a16="http://schemas.microsoft.com/office/drawing/2014/main" id="{1ADAC4C0-B005-0FA3-1BEA-22972C396354}"/>
              </a:ext>
            </a:extLst>
          </p:cNvPr>
          <p:cNvSpPr>
            <a:spLocks noGrp="1"/>
          </p:cNvSpPr>
          <p:nvPr>
            <p:ph type="body" sz="quarter" idx="66" hasCustomPrompt="1"/>
          </p:nvPr>
        </p:nvSpPr>
        <p:spPr>
          <a:xfrm>
            <a:off x="421178" y="4768417"/>
            <a:ext cx="2722071" cy="210010"/>
          </a:xfrm>
          <a:prstGeom prst="roundRect">
            <a:avLst/>
          </a:prstGeom>
          <a:gradFill>
            <a:gsLst>
              <a:gs pos="0">
                <a:schemeClr val="accent2"/>
              </a:gs>
              <a:gs pos="50000">
                <a:schemeClr val="tx2"/>
              </a:gs>
              <a:gs pos="100000">
                <a:srgbClr val="25A8FC"/>
              </a:gs>
            </a:gsLst>
            <a:lin ang="12900000" scaled="0"/>
          </a:gradFill>
        </p:spPr>
        <p:txBody>
          <a:bodyPr anchor="ctr"/>
          <a:lstStyle>
            <a:lvl1pPr marL="0" indent="0" algn="ctr">
              <a:buNone/>
              <a:defRPr sz="100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44" name="Segnaposto testo 79">
            <a:extLst>
              <a:ext uri="{FF2B5EF4-FFF2-40B4-BE49-F238E27FC236}">
                <a16:creationId xmlns:a16="http://schemas.microsoft.com/office/drawing/2014/main" id="{9568B779-F64E-5E51-0F62-1D6928010F0F}"/>
              </a:ext>
            </a:extLst>
          </p:cNvPr>
          <p:cNvSpPr>
            <a:spLocks noGrp="1"/>
          </p:cNvSpPr>
          <p:nvPr>
            <p:ph type="body" sz="quarter" idx="67" hasCustomPrompt="1"/>
          </p:nvPr>
        </p:nvSpPr>
        <p:spPr>
          <a:xfrm>
            <a:off x="421178" y="5046783"/>
            <a:ext cx="2722071" cy="210010"/>
          </a:xfrm>
          <a:prstGeom prst="roundRect">
            <a:avLst/>
          </a:prstGeom>
          <a:gradFill>
            <a:gsLst>
              <a:gs pos="0">
                <a:schemeClr val="accent2"/>
              </a:gs>
              <a:gs pos="50000">
                <a:schemeClr val="tx2"/>
              </a:gs>
              <a:gs pos="100000">
                <a:srgbClr val="25A8FC"/>
              </a:gs>
            </a:gsLst>
            <a:lin ang="12900000" scaled="0"/>
          </a:gradFill>
        </p:spPr>
        <p:txBody>
          <a:bodyPr anchor="ctr"/>
          <a:lstStyle>
            <a:lvl1pPr marL="0" indent="0" algn="ctr">
              <a:buNone/>
              <a:defRPr sz="100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55" name="Segnaposto testo 79">
            <a:extLst>
              <a:ext uri="{FF2B5EF4-FFF2-40B4-BE49-F238E27FC236}">
                <a16:creationId xmlns:a16="http://schemas.microsoft.com/office/drawing/2014/main" id="{7C4D80DD-7739-239B-F5E7-EDD789A7E424}"/>
              </a:ext>
            </a:extLst>
          </p:cNvPr>
          <p:cNvSpPr>
            <a:spLocks noGrp="1"/>
          </p:cNvSpPr>
          <p:nvPr>
            <p:ph type="body" sz="quarter" idx="73" hasCustomPrompt="1"/>
          </p:nvPr>
        </p:nvSpPr>
        <p:spPr>
          <a:xfrm>
            <a:off x="5199915" y="5059935"/>
            <a:ext cx="947633" cy="208800"/>
          </a:xfrm>
          <a:prstGeom prst="roundRect">
            <a:avLst/>
          </a:prstGeom>
          <a:solidFill>
            <a:schemeClr val="accent4"/>
          </a:solidFill>
        </p:spPr>
        <p:txBody>
          <a:bodyPr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57" name="Segnaposto testo 79">
            <a:extLst>
              <a:ext uri="{FF2B5EF4-FFF2-40B4-BE49-F238E27FC236}">
                <a16:creationId xmlns:a16="http://schemas.microsoft.com/office/drawing/2014/main" id="{2AAB0492-2763-12C0-2D11-D2F6A152014E}"/>
              </a:ext>
            </a:extLst>
          </p:cNvPr>
          <p:cNvSpPr>
            <a:spLocks noGrp="1"/>
          </p:cNvSpPr>
          <p:nvPr>
            <p:ph type="body" sz="quarter" idx="74" hasCustomPrompt="1"/>
          </p:nvPr>
        </p:nvSpPr>
        <p:spPr>
          <a:xfrm>
            <a:off x="5199915" y="5349558"/>
            <a:ext cx="947633" cy="208800"/>
          </a:xfrm>
          <a:prstGeom prst="roundRect">
            <a:avLst/>
          </a:prstGeom>
          <a:solidFill>
            <a:schemeClr val="accent4"/>
          </a:solidFill>
        </p:spPr>
        <p:txBody>
          <a:bodyPr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62" name="Segnaposto testo 150">
            <a:extLst>
              <a:ext uri="{FF2B5EF4-FFF2-40B4-BE49-F238E27FC236}">
                <a16:creationId xmlns:a16="http://schemas.microsoft.com/office/drawing/2014/main" id="{674638B9-4B01-4B10-F109-5C3C22A135B8}"/>
              </a:ext>
            </a:extLst>
          </p:cNvPr>
          <p:cNvSpPr>
            <a:spLocks noGrp="1"/>
          </p:cNvSpPr>
          <p:nvPr>
            <p:ph type="body" idx="75" hasCustomPrompt="1"/>
          </p:nvPr>
        </p:nvSpPr>
        <p:spPr>
          <a:xfrm>
            <a:off x="5227103" y="2179925"/>
            <a:ext cx="879475" cy="2134080"/>
          </a:xfrm>
          <a:prstGeom prst="rect">
            <a:avLst/>
          </a:prstGeom>
          <a:solidFill>
            <a:schemeClr val="accent4"/>
          </a:solidFill>
        </p:spPr>
        <p:txBody>
          <a:bodyPr lIns="72000" tIns="72000" rIns="72000" bIns="72000" anchor="ctr"/>
          <a:lstStyle>
            <a:lvl1pPr marL="0" indent="0" algn="ctr">
              <a:lnSpc>
                <a:spcPts val="1600"/>
              </a:lnSpc>
              <a:spcBef>
                <a:spcPts val="0"/>
              </a:spcBef>
              <a:buNone/>
              <a:defRPr sz="1000">
                <a:latin typeface="TIM Sans" pitchFamily="2" charset="77"/>
              </a:defRPr>
            </a:lvl1pPr>
          </a:lstStyle>
          <a:p>
            <a:pPr lvl="0"/>
            <a:r>
              <a:rPr lang="it-IT" err="1"/>
              <a:t>Lorem</a:t>
            </a:r>
            <a:r>
              <a:rPr lang="it-IT"/>
              <a:t> </a:t>
            </a:r>
            <a:r>
              <a:rPr lang="it-IT" err="1"/>
              <a:t>ipsum</a:t>
            </a:r>
            <a:r>
              <a:rPr lang="it-IT"/>
              <a:t> </a:t>
            </a:r>
            <a:r>
              <a:rPr lang="it-IT" err="1"/>
              <a:t>sit</a:t>
            </a:r>
            <a:r>
              <a:rPr lang="it-IT"/>
              <a:t> </a:t>
            </a:r>
            <a:r>
              <a:rPr lang="it-IT" err="1"/>
              <a:t>amet</a:t>
            </a:r>
            <a:r>
              <a:rPr lang="it-IT"/>
              <a:t> dolor</a:t>
            </a:r>
          </a:p>
        </p:txBody>
      </p:sp>
      <p:sp>
        <p:nvSpPr>
          <p:cNvPr id="66" name="Shape">
            <a:extLst>
              <a:ext uri="{FF2B5EF4-FFF2-40B4-BE49-F238E27FC236}">
                <a16:creationId xmlns:a16="http://schemas.microsoft.com/office/drawing/2014/main" id="{B5507FFA-BDF7-F5D8-2EB1-6A37549393D9}"/>
              </a:ext>
            </a:extLst>
          </p:cNvPr>
          <p:cNvSpPr/>
          <p:nvPr userDrawn="1"/>
        </p:nvSpPr>
        <p:spPr>
          <a:xfrm>
            <a:off x="10371770" y="3347746"/>
            <a:ext cx="127168" cy="254337"/>
          </a:xfrm>
          <a:custGeom>
            <a:avLst/>
            <a:gdLst/>
            <a:ahLst/>
            <a:cxnLst>
              <a:cxn ang="0">
                <a:pos x="wd2" y="hd2"/>
              </a:cxn>
              <a:cxn ang="5400000">
                <a:pos x="wd2" y="hd2"/>
              </a:cxn>
              <a:cxn ang="10800000">
                <a:pos x="wd2" y="hd2"/>
              </a:cxn>
              <a:cxn ang="16200000">
                <a:pos x="wd2" y="hd2"/>
              </a:cxn>
            </a:cxnLst>
            <a:rect l="0" t="0" r="r" b="b"/>
            <a:pathLst>
              <a:path w="21600" h="21600" extrusionOk="0">
                <a:moveTo>
                  <a:pt x="20618" y="15709"/>
                </a:moveTo>
                <a:cubicBezTo>
                  <a:pt x="20347" y="15709"/>
                  <a:pt x="20102" y="15764"/>
                  <a:pt x="19924" y="15853"/>
                </a:cubicBezTo>
                <a:lnTo>
                  <a:pt x="11782" y="19924"/>
                </a:lnTo>
                <a:lnTo>
                  <a:pt x="11782" y="491"/>
                </a:lnTo>
                <a:cubicBezTo>
                  <a:pt x="11782" y="220"/>
                  <a:pt x="11342" y="0"/>
                  <a:pt x="10800" y="0"/>
                </a:cubicBezTo>
                <a:cubicBezTo>
                  <a:pt x="10258" y="0"/>
                  <a:pt x="9818" y="220"/>
                  <a:pt x="9818" y="491"/>
                </a:cubicBezTo>
                <a:lnTo>
                  <a:pt x="9818" y="19924"/>
                </a:lnTo>
                <a:lnTo>
                  <a:pt x="1676" y="15853"/>
                </a:lnTo>
                <a:cubicBezTo>
                  <a:pt x="1498" y="15764"/>
                  <a:pt x="1253" y="15709"/>
                  <a:pt x="982" y="15709"/>
                </a:cubicBezTo>
                <a:cubicBezTo>
                  <a:pt x="440" y="15709"/>
                  <a:pt x="0" y="15929"/>
                  <a:pt x="0" y="16200"/>
                </a:cubicBezTo>
                <a:cubicBezTo>
                  <a:pt x="0" y="16336"/>
                  <a:pt x="110" y="16458"/>
                  <a:pt x="288" y="16547"/>
                </a:cubicBezTo>
                <a:lnTo>
                  <a:pt x="10106" y="21456"/>
                </a:lnTo>
                <a:cubicBezTo>
                  <a:pt x="10284" y="21545"/>
                  <a:pt x="10529" y="21600"/>
                  <a:pt x="10800" y="21600"/>
                </a:cubicBezTo>
                <a:cubicBezTo>
                  <a:pt x="11071" y="21600"/>
                  <a:pt x="11316" y="21545"/>
                  <a:pt x="11494" y="21456"/>
                </a:cubicBezTo>
                <a:lnTo>
                  <a:pt x="21312" y="16547"/>
                </a:lnTo>
                <a:cubicBezTo>
                  <a:pt x="21490" y="16458"/>
                  <a:pt x="21600" y="16336"/>
                  <a:pt x="21600" y="16200"/>
                </a:cubicBezTo>
                <a:cubicBezTo>
                  <a:pt x="21600" y="15929"/>
                  <a:pt x="21160" y="15709"/>
                  <a:pt x="20618" y="15709"/>
                </a:cubicBezTo>
              </a:path>
            </a:pathLst>
          </a:custGeom>
          <a:solidFill>
            <a:schemeClr val="bg1"/>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b="0">
              <a:latin typeface="Arial" panose="020B0604020202020204" pitchFamily="34" charset="0"/>
              <a:cs typeface="Arial" panose="020B0604020202020204" pitchFamily="34" charset="0"/>
            </a:endParaRPr>
          </a:p>
        </p:txBody>
      </p:sp>
      <p:sp>
        <p:nvSpPr>
          <p:cNvPr id="5" name="Segnaposto testo 2">
            <a:extLst>
              <a:ext uri="{FF2B5EF4-FFF2-40B4-BE49-F238E27FC236}">
                <a16:creationId xmlns:a16="http://schemas.microsoft.com/office/drawing/2014/main" id="{A977A334-68C2-7E12-72D6-294BDF900FF1}"/>
              </a:ext>
            </a:extLst>
          </p:cNvPr>
          <p:cNvSpPr>
            <a:spLocks noGrp="1"/>
          </p:cNvSpPr>
          <p:nvPr>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6" name="Segnaposto testo 79">
            <a:extLst>
              <a:ext uri="{FF2B5EF4-FFF2-40B4-BE49-F238E27FC236}">
                <a16:creationId xmlns:a16="http://schemas.microsoft.com/office/drawing/2014/main" id="{3A47B116-78DC-43C5-BCE3-A144BF8C7BD5}"/>
              </a:ext>
            </a:extLst>
          </p:cNvPr>
          <p:cNvSpPr>
            <a:spLocks noGrp="1"/>
          </p:cNvSpPr>
          <p:nvPr>
            <p:ph type="body" sz="quarter" idx="77" hasCustomPrompt="1"/>
          </p:nvPr>
        </p:nvSpPr>
        <p:spPr>
          <a:xfrm>
            <a:off x="421178" y="5328226"/>
            <a:ext cx="2722071" cy="210010"/>
          </a:xfrm>
          <a:prstGeom prst="roundRect">
            <a:avLst/>
          </a:prstGeom>
          <a:gradFill>
            <a:gsLst>
              <a:gs pos="0">
                <a:schemeClr val="accent2"/>
              </a:gs>
              <a:gs pos="50000">
                <a:schemeClr val="tx2"/>
              </a:gs>
              <a:gs pos="100000">
                <a:srgbClr val="25A8FC"/>
              </a:gs>
            </a:gsLst>
            <a:lin ang="12900000" scaled="0"/>
          </a:gradFill>
        </p:spPr>
        <p:txBody>
          <a:bodyPr anchor="ctr"/>
          <a:lstStyle>
            <a:lvl1pPr marL="0" indent="0" algn="ctr">
              <a:buNone/>
              <a:defRPr sz="100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14" name="Segnaposto testo 79">
            <a:extLst>
              <a:ext uri="{FF2B5EF4-FFF2-40B4-BE49-F238E27FC236}">
                <a16:creationId xmlns:a16="http://schemas.microsoft.com/office/drawing/2014/main" id="{96B9CE2F-3EAE-F341-114E-F6A22ED0EE03}"/>
              </a:ext>
            </a:extLst>
          </p:cNvPr>
          <p:cNvSpPr>
            <a:spLocks noGrp="1"/>
          </p:cNvSpPr>
          <p:nvPr>
            <p:ph type="body" sz="quarter" idx="78" hasCustomPrompt="1"/>
          </p:nvPr>
        </p:nvSpPr>
        <p:spPr>
          <a:xfrm>
            <a:off x="3292392" y="5059935"/>
            <a:ext cx="794110" cy="208800"/>
          </a:xfrm>
          <a:prstGeom prst="roundRect">
            <a:avLst/>
          </a:prstGeom>
          <a:solidFill>
            <a:schemeClr val="accent4"/>
          </a:solidFill>
        </p:spPr>
        <p:txBody>
          <a:bodyPr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68" name="Segnaposto testo 79">
            <a:extLst>
              <a:ext uri="{FF2B5EF4-FFF2-40B4-BE49-F238E27FC236}">
                <a16:creationId xmlns:a16="http://schemas.microsoft.com/office/drawing/2014/main" id="{50013079-1C01-D935-82E0-853A0C32291C}"/>
              </a:ext>
            </a:extLst>
          </p:cNvPr>
          <p:cNvSpPr>
            <a:spLocks noGrp="1"/>
          </p:cNvSpPr>
          <p:nvPr>
            <p:ph type="body" sz="quarter" idx="79" hasCustomPrompt="1"/>
          </p:nvPr>
        </p:nvSpPr>
        <p:spPr>
          <a:xfrm>
            <a:off x="3292392" y="5349558"/>
            <a:ext cx="787484" cy="208800"/>
          </a:xfrm>
          <a:prstGeom prst="roundRect">
            <a:avLst/>
          </a:prstGeom>
          <a:solidFill>
            <a:schemeClr val="accent4"/>
          </a:solidFill>
        </p:spPr>
        <p:txBody>
          <a:bodyPr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69" name="Segnaposto testo 79">
            <a:extLst>
              <a:ext uri="{FF2B5EF4-FFF2-40B4-BE49-F238E27FC236}">
                <a16:creationId xmlns:a16="http://schemas.microsoft.com/office/drawing/2014/main" id="{16A8FA0D-FFE4-7A26-B486-1DCD7DB90E5A}"/>
              </a:ext>
            </a:extLst>
          </p:cNvPr>
          <p:cNvSpPr>
            <a:spLocks noGrp="1"/>
          </p:cNvSpPr>
          <p:nvPr>
            <p:ph type="body" sz="quarter" idx="80" hasCustomPrompt="1"/>
          </p:nvPr>
        </p:nvSpPr>
        <p:spPr>
          <a:xfrm>
            <a:off x="5199915" y="4760744"/>
            <a:ext cx="947633" cy="208800"/>
          </a:xfrm>
          <a:prstGeom prst="roundRect">
            <a:avLst/>
          </a:prstGeom>
          <a:noFill/>
          <a:ln>
            <a:gradFill>
              <a:gsLst>
                <a:gs pos="0">
                  <a:schemeClr val="accent6"/>
                </a:gs>
                <a:gs pos="50000">
                  <a:schemeClr val="tx2"/>
                </a:gs>
                <a:gs pos="100000">
                  <a:schemeClr val="accent2"/>
                </a:gs>
              </a:gsLst>
              <a:lin ang="0" scaled="0"/>
            </a:gradFill>
          </a:ln>
        </p:spPr>
        <p:txBody>
          <a:bodyPr tIns="72000"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70" name="Segnaposto testo 79">
            <a:extLst>
              <a:ext uri="{FF2B5EF4-FFF2-40B4-BE49-F238E27FC236}">
                <a16:creationId xmlns:a16="http://schemas.microsoft.com/office/drawing/2014/main" id="{28E3A162-CDFD-ABDF-1A01-B4FF7761B221}"/>
              </a:ext>
            </a:extLst>
          </p:cNvPr>
          <p:cNvSpPr>
            <a:spLocks noGrp="1"/>
          </p:cNvSpPr>
          <p:nvPr>
            <p:ph type="body" sz="quarter" idx="81" hasCustomPrompt="1"/>
          </p:nvPr>
        </p:nvSpPr>
        <p:spPr>
          <a:xfrm>
            <a:off x="3292392" y="4760744"/>
            <a:ext cx="794110" cy="208800"/>
          </a:xfrm>
          <a:prstGeom prst="roundRect">
            <a:avLst/>
          </a:prstGeom>
          <a:noFill/>
          <a:ln>
            <a:gradFill>
              <a:gsLst>
                <a:gs pos="0">
                  <a:schemeClr val="accent6"/>
                </a:gs>
                <a:gs pos="50000">
                  <a:schemeClr val="tx2"/>
                </a:gs>
                <a:gs pos="100000">
                  <a:schemeClr val="accent2"/>
                </a:gs>
              </a:gsLst>
              <a:lin ang="0" scaled="0"/>
            </a:gradFill>
          </a:ln>
        </p:spPr>
        <p:txBody>
          <a:bodyPr tIns="72000"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71" name="Segnaposto testo 79">
            <a:extLst>
              <a:ext uri="{FF2B5EF4-FFF2-40B4-BE49-F238E27FC236}">
                <a16:creationId xmlns:a16="http://schemas.microsoft.com/office/drawing/2014/main" id="{5E0C64E1-4417-CA73-C748-D9907EA55710}"/>
              </a:ext>
            </a:extLst>
          </p:cNvPr>
          <p:cNvSpPr>
            <a:spLocks noGrp="1"/>
          </p:cNvSpPr>
          <p:nvPr>
            <p:ph type="body" sz="quarter" idx="53" hasCustomPrompt="1"/>
          </p:nvPr>
        </p:nvSpPr>
        <p:spPr>
          <a:xfrm>
            <a:off x="6366405" y="2176862"/>
            <a:ext cx="1563378" cy="254157"/>
          </a:xfrm>
          <a:prstGeom prst="roundRect">
            <a:avLst/>
          </a:prstGeom>
          <a:solidFill>
            <a:schemeClr val="accent4"/>
          </a:solidFill>
        </p:spPr>
        <p:txBody>
          <a:bodyP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72" name="Segnaposto testo 79">
            <a:extLst>
              <a:ext uri="{FF2B5EF4-FFF2-40B4-BE49-F238E27FC236}">
                <a16:creationId xmlns:a16="http://schemas.microsoft.com/office/drawing/2014/main" id="{BE5DE0F4-3430-F305-91C9-614CF01169B0}"/>
              </a:ext>
            </a:extLst>
          </p:cNvPr>
          <p:cNvSpPr>
            <a:spLocks noGrp="1"/>
          </p:cNvSpPr>
          <p:nvPr>
            <p:ph type="body" sz="quarter" idx="54" hasCustomPrompt="1"/>
          </p:nvPr>
        </p:nvSpPr>
        <p:spPr>
          <a:xfrm>
            <a:off x="6366405" y="2588342"/>
            <a:ext cx="1563378" cy="254157"/>
          </a:xfrm>
          <a:prstGeom prst="roundRect">
            <a:avLst/>
          </a:prstGeom>
          <a:solidFill>
            <a:schemeClr val="accent4"/>
          </a:solidFill>
        </p:spPr>
        <p:txBody>
          <a:bodyP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73" name="Segnaposto testo 79">
            <a:extLst>
              <a:ext uri="{FF2B5EF4-FFF2-40B4-BE49-F238E27FC236}">
                <a16:creationId xmlns:a16="http://schemas.microsoft.com/office/drawing/2014/main" id="{E9CEF600-5FB6-D7B5-D7BE-D11AD8E2793A}"/>
              </a:ext>
            </a:extLst>
          </p:cNvPr>
          <p:cNvSpPr>
            <a:spLocks noGrp="1"/>
          </p:cNvSpPr>
          <p:nvPr>
            <p:ph type="body" sz="quarter" idx="60" hasCustomPrompt="1"/>
          </p:nvPr>
        </p:nvSpPr>
        <p:spPr>
          <a:xfrm>
            <a:off x="6366405" y="3109550"/>
            <a:ext cx="1563378" cy="254157"/>
          </a:xfrm>
          <a:prstGeom prst="roundRect">
            <a:avLst/>
          </a:prstGeom>
          <a:solidFill>
            <a:schemeClr val="accent4"/>
          </a:solidFill>
        </p:spPr>
        <p:txBody>
          <a:bodyP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74" name="Segnaposto testo 79">
            <a:extLst>
              <a:ext uri="{FF2B5EF4-FFF2-40B4-BE49-F238E27FC236}">
                <a16:creationId xmlns:a16="http://schemas.microsoft.com/office/drawing/2014/main" id="{BB2A992B-2FA7-0A8B-F261-0D205B6A01FC}"/>
              </a:ext>
            </a:extLst>
          </p:cNvPr>
          <p:cNvSpPr>
            <a:spLocks noGrp="1"/>
          </p:cNvSpPr>
          <p:nvPr>
            <p:ph type="body" sz="quarter" idx="61" hasCustomPrompt="1"/>
          </p:nvPr>
        </p:nvSpPr>
        <p:spPr>
          <a:xfrm>
            <a:off x="6366405" y="3521030"/>
            <a:ext cx="1563378" cy="254157"/>
          </a:xfrm>
          <a:prstGeom prst="roundRect">
            <a:avLst/>
          </a:prstGeom>
          <a:solidFill>
            <a:schemeClr val="accent4"/>
          </a:solidFill>
        </p:spPr>
        <p:txBody>
          <a:bodyP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75" name="Segnaposto testo 79">
            <a:extLst>
              <a:ext uri="{FF2B5EF4-FFF2-40B4-BE49-F238E27FC236}">
                <a16:creationId xmlns:a16="http://schemas.microsoft.com/office/drawing/2014/main" id="{9AE62242-4B64-E6FF-B9AA-B68CF2C7FF91}"/>
              </a:ext>
            </a:extLst>
          </p:cNvPr>
          <p:cNvSpPr>
            <a:spLocks noGrp="1"/>
          </p:cNvSpPr>
          <p:nvPr>
            <p:ph type="body" sz="quarter" idx="65" hasCustomPrompt="1"/>
          </p:nvPr>
        </p:nvSpPr>
        <p:spPr>
          <a:xfrm>
            <a:off x="6366405" y="4042238"/>
            <a:ext cx="1563378" cy="254157"/>
          </a:xfrm>
          <a:prstGeom prst="roundRect">
            <a:avLst/>
          </a:prstGeom>
          <a:solidFill>
            <a:schemeClr val="accent4"/>
          </a:solidFill>
        </p:spPr>
        <p:txBody>
          <a:bodyP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77" name="Segnaposto testo 79">
            <a:extLst>
              <a:ext uri="{FF2B5EF4-FFF2-40B4-BE49-F238E27FC236}">
                <a16:creationId xmlns:a16="http://schemas.microsoft.com/office/drawing/2014/main" id="{91857AD7-07ED-D4DA-1EF0-4247E294F480}"/>
              </a:ext>
            </a:extLst>
          </p:cNvPr>
          <p:cNvSpPr>
            <a:spLocks noGrp="1"/>
          </p:cNvSpPr>
          <p:nvPr>
            <p:ph type="body" sz="quarter" idx="82" hasCustomPrompt="1"/>
          </p:nvPr>
        </p:nvSpPr>
        <p:spPr>
          <a:xfrm>
            <a:off x="4261732" y="2149369"/>
            <a:ext cx="788987" cy="307530"/>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78" name="Segnaposto testo 79">
            <a:extLst>
              <a:ext uri="{FF2B5EF4-FFF2-40B4-BE49-F238E27FC236}">
                <a16:creationId xmlns:a16="http://schemas.microsoft.com/office/drawing/2014/main" id="{96B8F9ED-ABA6-DA04-ED2C-73E3845AACCD}"/>
              </a:ext>
            </a:extLst>
          </p:cNvPr>
          <p:cNvSpPr>
            <a:spLocks noGrp="1"/>
          </p:cNvSpPr>
          <p:nvPr>
            <p:ph type="body" sz="quarter" idx="83" hasCustomPrompt="1"/>
          </p:nvPr>
        </p:nvSpPr>
        <p:spPr>
          <a:xfrm>
            <a:off x="4261732" y="2599950"/>
            <a:ext cx="788987" cy="307530"/>
          </a:xfrm>
          <a:prstGeom prst="rect">
            <a:avLst/>
          </a:prstGeom>
          <a:ln>
            <a:solidFill>
              <a:schemeClr val="accent5"/>
            </a:soli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79" name="Segnaposto testo 79">
            <a:extLst>
              <a:ext uri="{FF2B5EF4-FFF2-40B4-BE49-F238E27FC236}">
                <a16:creationId xmlns:a16="http://schemas.microsoft.com/office/drawing/2014/main" id="{130C3B80-CF01-C41F-358F-EE71FCFFEE4A}"/>
              </a:ext>
            </a:extLst>
          </p:cNvPr>
          <p:cNvSpPr>
            <a:spLocks noGrp="1"/>
          </p:cNvSpPr>
          <p:nvPr>
            <p:ph type="body" sz="quarter" idx="84" hasCustomPrompt="1"/>
          </p:nvPr>
        </p:nvSpPr>
        <p:spPr>
          <a:xfrm>
            <a:off x="4261732" y="3072913"/>
            <a:ext cx="788987" cy="307530"/>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80" name="Segnaposto testo 79">
            <a:extLst>
              <a:ext uri="{FF2B5EF4-FFF2-40B4-BE49-F238E27FC236}">
                <a16:creationId xmlns:a16="http://schemas.microsoft.com/office/drawing/2014/main" id="{9FF7ECF4-FB94-635E-6718-DB97535C8FDB}"/>
              </a:ext>
            </a:extLst>
          </p:cNvPr>
          <p:cNvSpPr>
            <a:spLocks noGrp="1"/>
          </p:cNvSpPr>
          <p:nvPr>
            <p:ph type="body" sz="quarter" idx="85" hasCustomPrompt="1"/>
          </p:nvPr>
        </p:nvSpPr>
        <p:spPr>
          <a:xfrm>
            <a:off x="4261732" y="3518232"/>
            <a:ext cx="788987" cy="307530"/>
          </a:xfrm>
          <a:prstGeom prst="rect">
            <a:avLst/>
          </a:prstGeom>
          <a:ln>
            <a:solidFill>
              <a:schemeClr val="accent5"/>
            </a:soli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81" name="Segnaposto testo 79">
            <a:extLst>
              <a:ext uri="{FF2B5EF4-FFF2-40B4-BE49-F238E27FC236}">
                <a16:creationId xmlns:a16="http://schemas.microsoft.com/office/drawing/2014/main" id="{36E29E2B-95F9-1C9E-2F5A-40A2465356F6}"/>
              </a:ext>
            </a:extLst>
          </p:cNvPr>
          <p:cNvSpPr>
            <a:spLocks noGrp="1"/>
          </p:cNvSpPr>
          <p:nvPr>
            <p:ph type="body" sz="quarter" idx="86" hasCustomPrompt="1"/>
          </p:nvPr>
        </p:nvSpPr>
        <p:spPr>
          <a:xfrm>
            <a:off x="4261732" y="4014745"/>
            <a:ext cx="788987" cy="345356"/>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83" name="Titolo 6">
            <a:extLst>
              <a:ext uri="{FF2B5EF4-FFF2-40B4-BE49-F238E27FC236}">
                <a16:creationId xmlns:a16="http://schemas.microsoft.com/office/drawing/2014/main" id="{830382BB-AE4B-C294-4FD7-48A1101634C7}"/>
              </a:ext>
            </a:extLst>
          </p:cNvPr>
          <p:cNvSpPr>
            <a:spLocks noGrp="1"/>
          </p:cNvSpPr>
          <p:nvPr>
            <p:ph type="title" hasCustomPrompt="1"/>
          </p:nvPr>
        </p:nvSpPr>
        <p:spPr>
          <a:xfrm>
            <a:off x="407989" y="791316"/>
            <a:ext cx="7507506"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
        <p:nvSpPr>
          <p:cNvPr id="87" name="Segnaposto testo 25">
            <a:extLst>
              <a:ext uri="{FF2B5EF4-FFF2-40B4-BE49-F238E27FC236}">
                <a16:creationId xmlns:a16="http://schemas.microsoft.com/office/drawing/2014/main" id="{732241C5-CF55-8CF1-540E-57F4E775186C}"/>
              </a:ext>
            </a:extLst>
          </p:cNvPr>
          <p:cNvSpPr>
            <a:spLocks noGrp="1"/>
          </p:cNvSpPr>
          <p:nvPr>
            <p:ph type="body" sz="quarter" idx="13" hasCustomPrompt="1"/>
          </p:nvPr>
        </p:nvSpPr>
        <p:spPr>
          <a:xfrm>
            <a:off x="9392319" y="2092790"/>
            <a:ext cx="2052637" cy="1215015"/>
          </a:xfrm>
          <a:prstGeom prst="rect">
            <a:avLst/>
          </a:prstGeom>
        </p:spPr>
        <p:txBody>
          <a:bodyPr lIns="0" tIns="0" rIns="0" bIns="0"/>
          <a:lstStyle>
            <a:lvl1pPr marL="0" indent="0" algn="ctr">
              <a:lnSpc>
                <a:spcPts val="1800"/>
              </a:lnSpc>
              <a:buNone/>
              <a:defRPr lang="it-IT" sz="1200" b="0" i="0" kern="1200" dirty="0">
                <a:solidFill>
                  <a:schemeClr val="bg1"/>
                </a:solidFill>
                <a:latin typeface="TIM Sans Light"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89" name="Segnaposto testo 25">
            <a:extLst>
              <a:ext uri="{FF2B5EF4-FFF2-40B4-BE49-F238E27FC236}">
                <a16:creationId xmlns:a16="http://schemas.microsoft.com/office/drawing/2014/main" id="{67EE01DD-6D61-7E95-51E2-D9860AD5998A}"/>
              </a:ext>
            </a:extLst>
          </p:cNvPr>
          <p:cNvSpPr>
            <a:spLocks noGrp="1"/>
          </p:cNvSpPr>
          <p:nvPr>
            <p:ph type="body" sz="quarter" idx="87" hasCustomPrompt="1"/>
          </p:nvPr>
        </p:nvSpPr>
        <p:spPr>
          <a:xfrm>
            <a:off x="9392319" y="3921590"/>
            <a:ext cx="2052637" cy="1215015"/>
          </a:xfrm>
          <a:prstGeom prst="rect">
            <a:avLst/>
          </a:prstGeom>
        </p:spPr>
        <p:txBody>
          <a:bodyPr lIns="0" tIns="0" rIns="0" bIns="0"/>
          <a:lstStyle>
            <a:lvl1pPr marL="0" indent="0" algn="ctr">
              <a:lnSpc>
                <a:spcPts val="1800"/>
              </a:lnSpc>
              <a:spcBef>
                <a:spcPts val="0"/>
              </a:spcBef>
              <a:buNone/>
              <a:defRPr lang="it-IT" sz="1200" b="0" i="0" kern="1200" dirty="0">
                <a:solidFill>
                  <a:schemeClr val="bg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92" name="Segnaposto testo 25">
            <a:extLst>
              <a:ext uri="{FF2B5EF4-FFF2-40B4-BE49-F238E27FC236}">
                <a16:creationId xmlns:a16="http://schemas.microsoft.com/office/drawing/2014/main" id="{F35C62E4-92E9-F9E7-6972-DE2F889E019F}"/>
              </a:ext>
            </a:extLst>
          </p:cNvPr>
          <p:cNvSpPr>
            <a:spLocks noGrp="1"/>
          </p:cNvSpPr>
          <p:nvPr>
            <p:ph type="body" sz="quarter" idx="88" hasCustomPrompt="1"/>
          </p:nvPr>
        </p:nvSpPr>
        <p:spPr>
          <a:xfrm>
            <a:off x="9406037" y="1670389"/>
            <a:ext cx="2052637" cy="317054"/>
          </a:xfrm>
          <a:prstGeom prst="rect">
            <a:avLst/>
          </a:prstGeom>
        </p:spPr>
        <p:txBody>
          <a:bodyPr lIns="0" tIns="0" rIns="0" bIns="0"/>
          <a:lstStyle>
            <a:lvl1pPr marL="0" indent="0" algn="ctr">
              <a:lnSpc>
                <a:spcPts val="2000"/>
              </a:lnSpc>
              <a:buNone/>
              <a:defRPr lang="it-IT" sz="1600" b="1" i="0" kern="1200" dirty="0">
                <a:solidFill>
                  <a:schemeClr val="bg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Titolo</a:t>
            </a:r>
          </a:p>
        </p:txBody>
      </p:sp>
      <p:cxnSp>
        <p:nvCxnSpPr>
          <p:cNvPr id="4" name="Connettore 1 3">
            <a:extLst>
              <a:ext uri="{FF2B5EF4-FFF2-40B4-BE49-F238E27FC236}">
                <a16:creationId xmlns:a16="http://schemas.microsoft.com/office/drawing/2014/main" id="{335990A6-78BB-F097-EC23-323B45D5C7B2}"/>
              </a:ext>
            </a:extLst>
          </p:cNvPr>
          <p:cNvCxnSpPr>
            <a:cxnSpLocks/>
          </p:cNvCxnSpPr>
          <p:nvPr userDrawn="1"/>
        </p:nvCxnSpPr>
        <p:spPr>
          <a:xfrm>
            <a:off x="421178" y="2070838"/>
            <a:ext cx="7494317" cy="0"/>
          </a:xfrm>
          <a:prstGeom prst="line">
            <a:avLst/>
          </a:prstGeom>
          <a:ln w="19050" cap="rnd">
            <a:gradFill>
              <a:gsLst>
                <a:gs pos="0">
                  <a:srgbClr val="25A8FC"/>
                </a:gs>
                <a:gs pos="50000">
                  <a:schemeClr val="tx2"/>
                </a:gs>
                <a:gs pos="100000">
                  <a:schemeClr val="accent2"/>
                </a:gs>
              </a:gsLst>
              <a:lin ang="0" scaled="0"/>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859971"/>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Interna - Tabella + Box">
    <p:spTree>
      <p:nvGrpSpPr>
        <p:cNvPr id="1" name=""/>
        <p:cNvGrpSpPr/>
        <p:nvPr/>
      </p:nvGrpSpPr>
      <p:grpSpPr>
        <a:xfrm>
          <a:off x="0" y="0"/>
          <a:ext cx="0" cy="0"/>
          <a:chOff x="0" y="0"/>
          <a:chExt cx="0" cy="0"/>
        </a:xfrm>
      </p:grpSpPr>
      <p:sp>
        <p:nvSpPr>
          <p:cNvPr id="3" name="Rettangolo con un angolo ritagliato 5">
            <a:extLst>
              <a:ext uri="{FF2B5EF4-FFF2-40B4-BE49-F238E27FC236}">
                <a16:creationId xmlns:a16="http://schemas.microsoft.com/office/drawing/2014/main" id="{95BDF123-E412-F314-D91F-E47EC8AEFE94}"/>
              </a:ext>
            </a:extLst>
          </p:cNvPr>
          <p:cNvSpPr>
            <a:spLocks noChangeAspect="1"/>
          </p:cNvSpPr>
          <p:nvPr userDrawn="1"/>
        </p:nvSpPr>
        <p:spPr>
          <a:xfrm rot="10800000">
            <a:off x="9038812" y="621200"/>
            <a:ext cx="3914046" cy="5442958"/>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4046" h="5442958">
                <a:moveTo>
                  <a:pt x="0" y="3205"/>
                </a:moveTo>
                <a:lnTo>
                  <a:pt x="3057097" y="3"/>
                </a:lnTo>
                <a:cubicBezTo>
                  <a:pt x="3151024" y="-506"/>
                  <a:pt x="3228191" y="57801"/>
                  <a:pt x="3280010" y="109185"/>
                </a:cubicBezTo>
                <a:lnTo>
                  <a:pt x="3715060" y="544030"/>
                </a:lnTo>
                <a:cubicBezTo>
                  <a:pt x="3821240" y="663953"/>
                  <a:pt x="3904125" y="864892"/>
                  <a:pt x="3909932" y="1016220"/>
                </a:cubicBezTo>
                <a:cubicBezTo>
                  <a:pt x="3915739" y="1167548"/>
                  <a:pt x="3913708" y="4345137"/>
                  <a:pt x="3913680" y="5082302"/>
                </a:cubicBezTo>
                <a:cubicBezTo>
                  <a:pt x="3909904" y="5287317"/>
                  <a:pt x="3752576" y="5439687"/>
                  <a:pt x="3531263" y="5442958"/>
                </a:cubicBezTo>
                <a:lnTo>
                  <a:pt x="0" y="5439211"/>
                </a:lnTo>
                <a:lnTo>
                  <a:pt x="0" y="3205"/>
                </a:lnTo>
                <a:close/>
              </a:path>
            </a:pathLst>
          </a:custGeom>
          <a:gradFill flip="none" rotWithShape="1">
            <a:gsLst>
              <a:gs pos="0">
                <a:srgbClr val="EC0026"/>
              </a:gs>
              <a:gs pos="100000">
                <a:srgbClr val="520CA5"/>
              </a:gs>
            </a:gsLst>
            <a:lin ang="72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Shape">
            <a:extLst>
              <a:ext uri="{FF2B5EF4-FFF2-40B4-BE49-F238E27FC236}">
                <a16:creationId xmlns:a16="http://schemas.microsoft.com/office/drawing/2014/main" id="{0BDB622C-0B91-278B-1302-D266AD345536}"/>
              </a:ext>
            </a:extLst>
          </p:cNvPr>
          <p:cNvSpPr/>
          <p:nvPr userDrawn="1"/>
        </p:nvSpPr>
        <p:spPr>
          <a:xfrm>
            <a:off x="3611651" y="4432457"/>
            <a:ext cx="127168" cy="254337"/>
          </a:xfrm>
          <a:custGeom>
            <a:avLst/>
            <a:gdLst/>
            <a:ahLst/>
            <a:cxnLst>
              <a:cxn ang="0">
                <a:pos x="wd2" y="hd2"/>
              </a:cxn>
              <a:cxn ang="5400000">
                <a:pos x="wd2" y="hd2"/>
              </a:cxn>
              <a:cxn ang="10800000">
                <a:pos x="wd2" y="hd2"/>
              </a:cxn>
              <a:cxn ang="16200000">
                <a:pos x="wd2" y="hd2"/>
              </a:cxn>
            </a:cxnLst>
            <a:rect l="0" t="0" r="r" b="b"/>
            <a:pathLst>
              <a:path w="21600" h="21600" extrusionOk="0">
                <a:moveTo>
                  <a:pt x="20618" y="15709"/>
                </a:moveTo>
                <a:cubicBezTo>
                  <a:pt x="20347" y="15709"/>
                  <a:pt x="20102" y="15764"/>
                  <a:pt x="19924" y="15853"/>
                </a:cubicBezTo>
                <a:lnTo>
                  <a:pt x="11782" y="19924"/>
                </a:lnTo>
                <a:lnTo>
                  <a:pt x="11782" y="491"/>
                </a:lnTo>
                <a:cubicBezTo>
                  <a:pt x="11782" y="220"/>
                  <a:pt x="11342" y="0"/>
                  <a:pt x="10800" y="0"/>
                </a:cubicBezTo>
                <a:cubicBezTo>
                  <a:pt x="10258" y="0"/>
                  <a:pt x="9818" y="220"/>
                  <a:pt x="9818" y="491"/>
                </a:cubicBezTo>
                <a:lnTo>
                  <a:pt x="9818" y="19924"/>
                </a:lnTo>
                <a:lnTo>
                  <a:pt x="1676" y="15853"/>
                </a:lnTo>
                <a:cubicBezTo>
                  <a:pt x="1498" y="15764"/>
                  <a:pt x="1253" y="15709"/>
                  <a:pt x="982" y="15709"/>
                </a:cubicBezTo>
                <a:cubicBezTo>
                  <a:pt x="440" y="15709"/>
                  <a:pt x="0" y="15929"/>
                  <a:pt x="0" y="16200"/>
                </a:cubicBezTo>
                <a:cubicBezTo>
                  <a:pt x="0" y="16336"/>
                  <a:pt x="110" y="16458"/>
                  <a:pt x="288" y="16547"/>
                </a:cubicBezTo>
                <a:lnTo>
                  <a:pt x="10106" y="21456"/>
                </a:lnTo>
                <a:cubicBezTo>
                  <a:pt x="10284" y="21545"/>
                  <a:pt x="10529" y="21600"/>
                  <a:pt x="10800" y="21600"/>
                </a:cubicBezTo>
                <a:cubicBezTo>
                  <a:pt x="11071" y="21600"/>
                  <a:pt x="11316" y="21545"/>
                  <a:pt x="11494" y="21456"/>
                </a:cubicBezTo>
                <a:lnTo>
                  <a:pt x="21312" y="16547"/>
                </a:lnTo>
                <a:cubicBezTo>
                  <a:pt x="21490" y="16458"/>
                  <a:pt x="21600" y="16336"/>
                  <a:pt x="21600" y="16200"/>
                </a:cubicBezTo>
                <a:cubicBezTo>
                  <a:pt x="21600" y="15929"/>
                  <a:pt x="21160" y="15709"/>
                  <a:pt x="20618" y="15709"/>
                </a:cubicBezTo>
              </a:path>
            </a:pathLst>
          </a:custGeom>
          <a:solidFill>
            <a:schemeClr val="tx1"/>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b="0">
              <a:solidFill>
                <a:schemeClr val="tx2"/>
              </a:solidFill>
              <a:latin typeface="Arial" panose="020B0604020202020204" pitchFamily="34" charset="0"/>
              <a:cs typeface="Arial" panose="020B0604020202020204" pitchFamily="34" charset="0"/>
            </a:endParaRPr>
          </a:p>
        </p:txBody>
      </p:sp>
      <p:sp>
        <p:nvSpPr>
          <p:cNvPr id="10" name="CasellaDiTesto 9">
            <a:extLst>
              <a:ext uri="{FF2B5EF4-FFF2-40B4-BE49-F238E27FC236}">
                <a16:creationId xmlns:a16="http://schemas.microsoft.com/office/drawing/2014/main" id="{61F42AC1-0D97-C46E-72D2-CA4DECDE533B}"/>
              </a:ext>
            </a:extLst>
          </p:cNvPr>
          <p:cNvSpPr txBox="1"/>
          <p:nvPr userDrawn="1"/>
        </p:nvSpPr>
        <p:spPr>
          <a:xfrm>
            <a:off x="407988" y="4417614"/>
            <a:ext cx="2735262" cy="254336"/>
          </a:xfrm>
          <a:prstGeom prst="rect">
            <a:avLst/>
          </a:prstGeom>
          <a:noFill/>
        </p:spPr>
        <p:txBody>
          <a:bodyPr wrap="square" lIns="0" tIns="0" rIns="0" bIns="0" rtlCol="0" anchor="ctr">
            <a:noAutofit/>
          </a:bodyPr>
          <a:lstStyle/>
          <a:p>
            <a:pPr algn="ctr"/>
            <a:r>
              <a:rPr lang="it-IT" sz="1200" err="1">
                <a:solidFill>
                  <a:schemeClr val="tx1"/>
                </a:solidFill>
                <a:latin typeface="TIM Sans Medium" pitchFamily="2" charset="77"/>
              </a:rPr>
              <a:t>Lorem</a:t>
            </a:r>
            <a:endParaRPr lang="it-IT" sz="1200">
              <a:solidFill>
                <a:schemeClr val="tx1"/>
              </a:solidFill>
              <a:latin typeface="TIM Sans Medium" pitchFamily="2" charset="77"/>
            </a:endParaRPr>
          </a:p>
        </p:txBody>
      </p:sp>
      <p:sp>
        <p:nvSpPr>
          <p:cNvPr id="11" name="Shape">
            <a:extLst>
              <a:ext uri="{FF2B5EF4-FFF2-40B4-BE49-F238E27FC236}">
                <a16:creationId xmlns:a16="http://schemas.microsoft.com/office/drawing/2014/main" id="{A44D5593-282D-A284-2C40-1D0AC0008A6D}"/>
              </a:ext>
            </a:extLst>
          </p:cNvPr>
          <p:cNvSpPr/>
          <p:nvPr userDrawn="1"/>
        </p:nvSpPr>
        <p:spPr>
          <a:xfrm>
            <a:off x="5617113" y="4432456"/>
            <a:ext cx="127168" cy="254337"/>
          </a:xfrm>
          <a:custGeom>
            <a:avLst/>
            <a:gdLst/>
            <a:ahLst/>
            <a:cxnLst>
              <a:cxn ang="0">
                <a:pos x="wd2" y="hd2"/>
              </a:cxn>
              <a:cxn ang="5400000">
                <a:pos x="wd2" y="hd2"/>
              </a:cxn>
              <a:cxn ang="10800000">
                <a:pos x="wd2" y="hd2"/>
              </a:cxn>
              <a:cxn ang="16200000">
                <a:pos x="wd2" y="hd2"/>
              </a:cxn>
            </a:cxnLst>
            <a:rect l="0" t="0" r="r" b="b"/>
            <a:pathLst>
              <a:path w="21600" h="21600" extrusionOk="0">
                <a:moveTo>
                  <a:pt x="20618" y="15709"/>
                </a:moveTo>
                <a:cubicBezTo>
                  <a:pt x="20347" y="15709"/>
                  <a:pt x="20102" y="15764"/>
                  <a:pt x="19924" y="15853"/>
                </a:cubicBezTo>
                <a:lnTo>
                  <a:pt x="11782" y="19924"/>
                </a:lnTo>
                <a:lnTo>
                  <a:pt x="11782" y="491"/>
                </a:lnTo>
                <a:cubicBezTo>
                  <a:pt x="11782" y="220"/>
                  <a:pt x="11342" y="0"/>
                  <a:pt x="10800" y="0"/>
                </a:cubicBezTo>
                <a:cubicBezTo>
                  <a:pt x="10258" y="0"/>
                  <a:pt x="9818" y="220"/>
                  <a:pt x="9818" y="491"/>
                </a:cubicBezTo>
                <a:lnTo>
                  <a:pt x="9818" y="19924"/>
                </a:lnTo>
                <a:lnTo>
                  <a:pt x="1676" y="15853"/>
                </a:lnTo>
                <a:cubicBezTo>
                  <a:pt x="1498" y="15764"/>
                  <a:pt x="1253" y="15709"/>
                  <a:pt x="982" y="15709"/>
                </a:cubicBezTo>
                <a:cubicBezTo>
                  <a:pt x="440" y="15709"/>
                  <a:pt x="0" y="15929"/>
                  <a:pt x="0" y="16200"/>
                </a:cubicBezTo>
                <a:cubicBezTo>
                  <a:pt x="0" y="16336"/>
                  <a:pt x="110" y="16458"/>
                  <a:pt x="288" y="16547"/>
                </a:cubicBezTo>
                <a:lnTo>
                  <a:pt x="10106" y="21456"/>
                </a:lnTo>
                <a:cubicBezTo>
                  <a:pt x="10284" y="21545"/>
                  <a:pt x="10529" y="21600"/>
                  <a:pt x="10800" y="21600"/>
                </a:cubicBezTo>
                <a:cubicBezTo>
                  <a:pt x="11071" y="21600"/>
                  <a:pt x="11316" y="21545"/>
                  <a:pt x="11494" y="21456"/>
                </a:cubicBezTo>
                <a:lnTo>
                  <a:pt x="21312" y="16547"/>
                </a:lnTo>
                <a:cubicBezTo>
                  <a:pt x="21490" y="16458"/>
                  <a:pt x="21600" y="16336"/>
                  <a:pt x="21600" y="16200"/>
                </a:cubicBezTo>
                <a:cubicBezTo>
                  <a:pt x="21600" y="15929"/>
                  <a:pt x="21160" y="15709"/>
                  <a:pt x="20618" y="15709"/>
                </a:cubicBezTo>
              </a:path>
            </a:pathLst>
          </a:custGeom>
          <a:solidFill>
            <a:schemeClr val="tx1"/>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b="0">
              <a:solidFill>
                <a:schemeClr val="tx2"/>
              </a:solidFill>
              <a:latin typeface="Arial" panose="020B0604020202020204" pitchFamily="34" charset="0"/>
              <a:cs typeface="Arial" panose="020B0604020202020204" pitchFamily="34" charset="0"/>
            </a:endParaRPr>
          </a:p>
        </p:txBody>
      </p:sp>
      <p:sp>
        <p:nvSpPr>
          <p:cNvPr id="12" name="CasellaDiTesto 11">
            <a:extLst>
              <a:ext uri="{FF2B5EF4-FFF2-40B4-BE49-F238E27FC236}">
                <a16:creationId xmlns:a16="http://schemas.microsoft.com/office/drawing/2014/main" id="{BBE05D3B-EBB9-CDA2-25FA-E838F53D11E1}"/>
              </a:ext>
            </a:extLst>
          </p:cNvPr>
          <p:cNvSpPr txBox="1"/>
          <p:nvPr userDrawn="1"/>
        </p:nvSpPr>
        <p:spPr>
          <a:xfrm>
            <a:off x="3291602" y="5619106"/>
            <a:ext cx="794899" cy="254336"/>
          </a:xfrm>
          <a:prstGeom prst="rect">
            <a:avLst/>
          </a:prstGeom>
          <a:noFill/>
        </p:spPr>
        <p:txBody>
          <a:bodyPr wrap="square" lIns="0" tIns="0" rIns="0" bIns="0" rtlCol="0" anchor="t">
            <a:noAutofit/>
          </a:bodyPr>
          <a:lstStyle/>
          <a:p>
            <a:pPr algn="ctr"/>
            <a:r>
              <a:rPr lang="it-IT" sz="1200" err="1">
                <a:solidFill>
                  <a:schemeClr val="tx1"/>
                </a:solidFill>
                <a:latin typeface="TIM Sans Thin" pitchFamily="2" charset="77"/>
              </a:rPr>
              <a:t>Lorem</a:t>
            </a:r>
            <a:endParaRPr lang="it-IT" sz="1200">
              <a:solidFill>
                <a:schemeClr val="tx1"/>
              </a:solidFill>
              <a:latin typeface="TIM Sans Thin" pitchFamily="2" charset="77"/>
            </a:endParaRPr>
          </a:p>
        </p:txBody>
      </p:sp>
      <p:sp>
        <p:nvSpPr>
          <p:cNvPr id="13" name="CasellaDiTesto 12">
            <a:extLst>
              <a:ext uri="{FF2B5EF4-FFF2-40B4-BE49-F238E27FC236}">
                <a16:creationId xmlns:a16="http://schemas.microsoft.com/office/drawing/2014/main" id="{72C59ED2-5E49-ED51-7E03-7DFFBF8F8217}"/>
              </a:ext>
            </a:extLst>
          </p:cNvPr>
          <p:cNvSpPr txBox="1"/>
          <p:nvPr userDrawn="1"/>
        </p:nvSpPr>
        <p:spPr>
          <a:xfrm>
            <a:off x="5199915" y="5625732"/>
            <a:ext cx="967523" cy="254336"/>
          </a:xfrm>
          <a:prstGeom prst="rect">
            <a:avLst/>
          </a:prstGeom>
          <a:noFill/>
        </p:spPr>
        <p:txBody>
          <a:bodyPr wrap="square" lIns="0" tIns="0" rIns="0" bIns="0" rtlCol="0" anchor="t">
            <a:noAutofit/>
          </a:bodyPr>
          <a:lstStyle/>
          <a:p>
            <a:pPr algn="ctr"/>
            <a:r>
              <a:rPr lang="it-IT" sz="1200" err="1">
                <a:solidFill>
                  <a:schemeClr val="tx1"/>
                </a:solidFill>
                <a:latin typeface="TIM Sans Thin" pitchFamily="2" charset="77"/>
              </a:rPr>
              <a:t>Ipsum</a:t>
            </a:r>
            <a:endParaRPr lang="it-IT" sz="1200">
              <a:solidFill>
                <a:schemeClr val="tx1"/>
              </a:solidFill>
              <a:latin typeface="TIM Sans Thin" pitchFamily="2" charset="77"/>
            </a:endParaRPr>
          </a:p>
        </p:txBody>
      </p:sp>
      <p:sp>
        <p:nvSpPr>
          <p:cNvPr id="15" name="Segnaposto testo 79">
            <a:extLst>
              <a:ext uri="{FF2B5EF4-FFF2-40B4-BE49-F238E27FC236}">
                <a16:creationId xmlns:a16="http://schemas.microsoft.com/office/drawing/2014/main" id="{A58EEA32-620C-50CD-D362-EA2F0697AF69}"/>
              </a:ext>
            </a:extLst>
          </p:cNvPr>
          <p:cNvSpPr>
            <a:spLocks noGrp="1"/>
          </p:cNvSpPr>
          <p:nvPr>
            <p:ph type="body" sz="quarter" idx="44" hasCustomPrompt="1"/>
          </p:nvPr>
        </p:nvSpPr>
        <p:spPr>
          <a:xfrm>
            <a:off x="3290888" y="1752550"/>
            <a:ext cx="788987"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Q1 ’25</a:t>
            </a:r>
          </a:p>
        </p:txBody>
      </p:sp>
      <p:sp>
        <p:nvSpPr>
          <p:cNvPr id="16" name="Segnaposto testo 79">
            <a:extLst>
              <a:ext uri="{FF2B5EF4-FFF2-40B4-BE49-F238E27FC236}">
                <a16:creationId xmlns:a16="http://schemas.microsoft.com/office/drawing/2014/main" id="{2AA82C49-5B5C-A532-1AA4-239745B51121}"/>
              </a:ext>
            </a:extLst>
          </p:cNvPr>
          <p:cNvSpPr>
            <a:spLocks noGrp="1"/>
          </p:cNvSpPr>
          <p:nvPr>
            <p:ph type="body" sz="quarter" idx="45" hasCustomPrompt="1"/>
          </p:nvPr>
        </p:nvSpPr>
        <p:spPr>
          <a:xfrm>
            <a:off x="4260372" y="1752550"/>
            <a:ext cx="788987"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Q2 ’25</a:t>
            </a:r>
          </a:p>
        </p:txBody>
      </p:sp>
      <p:sp>
        <p:nvSpPr>
          <p:cNvPr id="17" name="Segnaposto testo 79">
            <a:extLst>
              <a:ext uri="{FF2B5EF4-FFF2-40B4-BE49-F238E27FC236}">
                <a16:creationId xmlns:a16="http://schemas.microsoft.com/office/drawing/2014/main" id="{1C4FBFB5-524C-D6B4-601C-F43852CA5C5B}"/>
              </a:ext>
            </a:extLst>
          </p:cNvPr>
          <p:cNvSpPr>
            <a:spLocks noGrp="1"/>
          </p:cNvSpPr>
          <p:nvPr>
            <p:ph type="body" sz="quarter" idx="46" hasCustomPrompt="1"/>
          </p:nvPr>
        </p:nvSpPr>
        <p:spPr>
          <a:xfrm>
            <a:off x="5196806" y="1752550"/>
            <a:ext cx="935707"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Q3 ’25</a:t>
            </a:r>
          </a:p>
        </p:txBody>
      </p:sp>
      <p:sp>
        <p:nvSpPr>
          <p:cNvPr id="18" name="Segnaposto testo 79">
            <a:extLst>
              <a:ext uri="{FF2B5EF4-FFF2-40B4-BE49-F238E27FC236}">
                <a16:creationId xmlns:a16="http://schemas.microsoft.com/office/drawing/2014/main" id="{99582D4A-B4EA-FEA0-2163-22B95EC90E2C}"/>
              </a:ext>
            </a:extLst>
          </p:cNvPr>
          <p:cNvSpPr>
            <a:spLocks noGrp="1"/>
          </p:cNvSpPr>
          <p:nvPr>
            <p:ph type="body" sz="quarter" idx="47" hasCustomPrompt="1"/>
          </p:nvPr>
        </p:nvSpPr>
        <p:spPr>
          <a:xfrm>
            <a:off x="6366405" y="1752550"/>
            <a:ext cx="1563378"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19" name="Segnaposto testo 79">
            <a:extLst>
              <a:ext uri="{FF2B5EF4-FFF2-40B4-BE49-F238E27FC236}">
                <a16:creationId xmlns:a16="http://schemas.microsoft.com/office/drawing/2014/main" id="{369E9017-0B21-F86E-7F6F-4ED83D2EC04E}"/>
              </a:ext>
            </a:extLst>
          </p:cNvPr>
          <p:cNvSpPr>
            <a:spLocks noGrp="1"/>
          </p:cNvSpPr>
          <p:nvPr>
            <p:ph type="body" sz="quarter" idx="48" hasCustomPrompt="1"/>
          </p:nvPr>
        </p:nvSpPr>
        <p:spPr>
          <a:xfrm>
            <a:off x="425025" y="2149369"/>
            <a:ext cx="2718225" cy="75811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20" name="Segnaposto testo 79">
            <a:extLst>
              <a:ext uri="{FF2B5EF4-FFF2-40B4-BE49-F238E27FC236}">
                <a16:creationId xmlns:a16="http://schemas.microsoft.com/office/drawing/2014/main" id="{59603D17-B0EF-ECCE-358D-89A913BD01DF}"/>
              </a:ext>
            </a:extLst>
          </p:cNvPr>
          <p:cNvSpPr>
            <a:spLocks noGrp="1"/>
          </p:cNvSpPr>
          <p:nvPr>
            <p:ph type="body" sz="quarter" idx="49" hasCustomPrompt="1"/>
          </p:nvPr>
        </p:nvSpPr>
        <p:spPr>
          <a:xfrm>
            <a:off x="3290888" y="2149369"/>
            <a:ext cx="788987" cy="307530"/>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22" name="Segnaposto testo 79">
            <a:extLst>
              <a:ext uri="{FF2B5EF4-FFF2-40B4-BE49-F238E27FC236}">
                <a16:creationId xmlns:a16="http://schemas.microsoft.com/office/drawing/2014/main" id="{C9F5410E-85C9-1C70-9D6C-99943E594E0C}"/>
              </a:ext>
            </a:extLst>
          </p:cNvPr>
          <p:cNvSpPr>
            <a:spLocks noGrp="1"/>
          </p:cNvSpPr>
          <p:nvPr>
            <p:ph type="body" sz="quarter" idx="51" hasCustomPrompt="1"/>
          </p:nvPr>
        </p:nvSpPr>
        <p:spPr>
          <a:xfrm>
            <a:off x="3290888" y="2599950"/>
            <a:ext cx="788987" cy="307530"/>
          </a:xfrm>
          <a:prstGeom prst="rect">
            <a:avLst/>
          </a:prstGeom>
          <a:ln>
            <a:solidFill>
              <a:schemeClr val="accent5"/>
            </a:soli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26" name="Segnaposto testo 79">
            <a:extLst>
              <a:ext uri="{FF2B5EF4-FFF2-40B4-BE49-F238E27FC236}">
                <a16:creationId xmlns:a16="http://schemas.microsoft.com/office/drawing/2014/main" id="{170B14AF-05C5-8AB0-C7C8-18E49557F463}"/>
              </a:ext>
            </a:extLst>
          </p:cNvPr>
          <p:cNvSpPr>
            <a:spLocks noGrp="1"/>
          </p:cNvSpPr>
          <p:nvPr>
            <p:ph type="body" sz="quarter" idx="55" hasCustomPrompt="1"/>
          </p:nvPr>
        </p:nvSpPr>
        <p:spPr>
          <a:xfrm>
            <a:off x="425025" y="3072913"/>
            <a:ext cx="2718225" cy="75811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27" name="Segnaposto testo 79">
            <a:extLst>
              <a:ext uri="{FF2B5EF4-FFF2-40B4-BE49-F238E27FC236}">
                <a16:creationId xmlns:a16="http://schemas.microsoft.com/office/drawing/2014/main" id="{30A03E19-666E-FF33-85F5-C748E935BDF4}"/>
              </a:ext>
            </a:extLst>
          </p:cNvPr>
          <p:cNvSpPr>
            <a:spLocks noGrp="1"/>
          </p:cNvSpPr>
          <p:nvPr>
            <p:ph type="body" sz="quarter" idx="56" hasCustomPrompt="1"/>
          </p:nvPr>
        </p:nvSpPr>
        <p:spPr>
          <a:xfrm>
            <a:off x="3290888" y="3072913"/>
            <a:ext cx="788987" cy="307530"/>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29" name="Segnaposto testo 79">
            <a:extLst>
              <a:ext uri="{FF2B5EF4-FFF2-40B4-BE49-F238E27FC236}">
                <a16:creationId xmlns:a16="http://schemas.microsoft.com/office/drawing/2014/main" id="{10B9589E-5C5E-A0A7-741A-96E3F990A570}"/>
              </a:ext>
            </a:extLst>
          </p:cNvPr>
          <p:cNvSpPr>
            <a:spLocks noGrp="1"/>
          </p:cNvSpPr>
          <p:nvPr>
            <p:ph type="body" sz="quarter" idx="58" hasCustomPrompt="1"/>
          </p:nvPr>
        </p:nvSpPr>
        <p:spPr>
          <a:xfrm>
            <a:off x="3290888" y="3518232"/>
            <a:ext cx="788987" cy="307530"/>
          </a:xfrm>
          <a:prstGeom prst="rect">
            <a:avLst/>
          </a:prstGeom>
          <a:ln>
            <a:solidFill>
              <a:schemeClr val="accent5"/>
            </a:soli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35" name="Segnaposto testo 79">
            <a:extLst>
              <a:ext uri="{FF2B5EF4-FFF2-40B4-BE49-F238E27FC236}">
                <a16:creationId xmlns:a16="http://schemas.microsoft.com/office/drawing/2014/main" id="{BB7E76BC-0431-6173-F8E4-12BC5E55FFC7}"/>
              </a:ext>
            </a:extLst>
          </p:cNvPr>
          <p:cNvSpPr>
            <a:spLocks noGrp="1"/>
          </p:cNvSpPr>
          <p:nvPr>
            <p:ph type="body" sz="quarter" idx="62" hasCustomPrompt="1"/>
          </p:nvPr>
        </p:nvSpPr>
        <p:spPr>
          <a:xfrm>
            <a:off x="425025" y="4014746"/>
            <a:ext cx="2718225" cy="338100"/>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p:txBody>
      </p:sp>
      <p:sp>
        <p:nvSpPr>
          <p:cNvPr id="36" name="Segnaposto testo 79">
            <a:extLst>
              <a:ext uri="{FF2B5EF4-FFF2-40B4-BE49-F238E27FC236}">
                <a16:creationId xmlns:a16="http://schemas.microsoft.com/office/drawing/2014/main" id="{687E8646-9A5C-DE26-BE6B-1DCB77A48F72}"/>
              </a:ext>
            </a:extLst>
          </p:cNvPr>
          <p:cNvSpPr>
            <a:spLocks noGrp="1"/>
          </p:cNvSpPr>
          <p:nvPr>
            <p:ph type="body" sz="quarter" idx="63" hasCustomPrompt="1"/>
          </p:nvPr>
        </p:nvSpPr>
        <p:spPr>
          <a:xfrm>
            <a:off x="3290888" y="4014745"/>
            <a:ext cx="788987" cy="345356"/>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43" name="Segnaposto testo 79">
            <a:extLst>
              <a:ext uri="{FF2B5EF4-FFF2-40B4-BE49-F238E27FC236}">
                <a16:creationId xmlns:a16="http://schemas.microsoft.com/office/drawing/2014/main" id="{1ADAC4C0-B005-0FA3-1BEA-22972C396354}"/>
              </a:ext>
            </a:extLst>
          </p:cNvPr>
          <p:cNvSpPr>
            <a:spLocks noGrp="1"/>
          </p:cNvSpPr>
          <p:nvPr>
            <p:ph type="body" sz="quarter" idx="66" hasCustomPrompt="1"/>
          </p:nvPr>
        </p:nvSpPr>
        <p:spPr>
          <a:xfrm>
            <a:off x="421178" y="4768417"/>
            <a:ext cx="2722071" cy="210010"/>
          </a:xfrm>
          <a:prstGeom prst="roundRect">
            <a:avLst/>
          </a:prstGeom>
          <a:gradFill>
            <a:gsLst>
              <a:gs pos="0">
                <a:srgbClr val="EC0026"/>
              </a:gs>
              <a:gs pos="100000">
                <a:srgbClr val="520CA5"/>
              </a:gs>
            </a:gsLst>
            <a:lin ang="12900000" scaled="0"/>
          </a:gradFill>
        </p:spPr>
        <p:txBody>
          <a:bodyPr anchor="ctr"/>
          <a:lstStyle>
            <a:lvl1pPr marL="0" indent="0" algn="ctr">
              <a:buNone/>
              <a:defRPr sz="100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44" name="Segnaposto testo 79">
            <a:extLst>
              <a:ext uri="{FF2B5EF4-FFF2-40B4-BE49-F238E27FC236}">
                <a16:creationId xmlns:a16="http://schemas.microsoft.com/office/drawing/2014/main" id="{9568B779-F64E-5E51-0F62-1D6928010F0F}"/>
              </a:ext>
            </a:extLst>
          </p:cNvPr>
          <p:cNvSpPr>
            <a:spLocks noGrp="1"/>
          </p:cNvSpPr>
          <p:nvPr>
            <p:ph type="body" sz="quarter" idx="67" hasCustomPrompt="1"/>
          </p:nvPr>
        </p:nvSpPr>
        <p:spPr>
          <a:xfrm>
            <a:off x="421178" y="5046783"/>
            <a:ext cx="2722071" cy="210010"/>
          </a:xfrm>
          <a:prstGeom prst="roundRect">
            <a:avLst/>
          </a:prstGeom>
          <a:gradFill>
            <a:gsLst>
              <a:gs pos="0">
                <a:srgbClr val="EC0026"/>
              </a:gs>
              <a:gs pos="100000">
                <a:srgbClr val="520CA5"/>
              </a:gs>
            </a:gsLst>
            <a:lin ang="12900000" scaled="0"/>
          </a:gradFill>
        </p:spPr>
        <p:txBody>
          <a:bodyPr anchor="ctr"/>
          <a:lstStyle>
            <a:lvl1pPr marL="0" indent="0" algn="ctr">
              <a:buNone/>
              <a:defRPr sz="100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55" name="Segnaposto testo 79">
            <a:extLst>
              <a:ext uri="{FF2B5EF4-FFF2-40B4-BE49-F238E27FC236}">
                <a16:creationId xmlns:a16="http://schemas.microsoft.com/office/drawing/2014/main" id="{7C4D80DD-7739-239B-F5E7-EDD789A7E424}"/>
              </a:ext>
            </a:extLst>
          </p:cNvPr>
          <p:cNvSpPr>
            <a:spLocks noGrp="1"/>
          </p:cNvSpPr>
          <p:nvPr>
            <p:ph type="body" sz="quarter" idx="73" hasCustomPrompt="1"/>
          </p:nvPr>
        </p:nvSpPr>
        <p:spPr>
          <a:xfrm>
            <a:off x="5199915" y="5059935"/>
            <a:ext cx="947633" cy="208800"/>
          </a:xfrm>
          <a:prstGeom prst="roundRect">
            <a:avLst/>
          </a:prstGeom>
          <a:solidFill>
            <a:schemeClr val="accent4"/>
          </a:solidFill>
        </p:spPr>
        <p:txBody>
          <a:bodyPr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57" name="Segnaposto testo 79">
            <a:extLst>
              <a:ext uri="{FF2B5EF4-FFF2-40B4-BE49-F238E27FC236}">
                <a16:creationId xmlns:a16="http://schemas.microsoft.com/office/drawing/2014/main" id="{2AAB0492-2763-12C0-2D11-D2F6A152014E}"/>
              </a:ext>
            </a:extLst>
          </p:cNvPr>
          <p:cNvSpPr>
            <a:spLocks noGrp="1"/>
          </p:cNvSpPr>
          <p:nvPr>
            <p:ph type="body" sz="quarter" idx="74" hasCustomPrompt="1"/>
          </p:nvPr>
        </p:nvSpPr>
        <p:spPr>
          <a:xfrm>
            <a:off x="5199915" y="5349558"/>
            <a:ext cx="947633" cy="208800"/>
          </a:xfrm>
          <a:prstGeom prst="roundRect">
            <a:avLst/>
          </a:prstGeom>
          <a:solidFill>
            <a:schemeClr val="accent4"/>
          </a:solidFill>
        </p:spPr>
        <p:txBody>
          <a:bodyPr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62" name="Segnaposto testo 150">
            <a:extLst>
              <a:ext uri="{FF2B5EF4-FFF2-40B4-BE49-F238E27FC236}">
                <a16:creationId xmlns:a16="http://schemas.microsoft.com/office/drawing/2014/main" id="{674638B9-4B01-4B10-F109-5C3C22A135B8}"/>
              </a:ext>
            </a:extLst>
          </p:cNvPr>
          <p:cNvSpPr>
            <a:spLocks noGrp="1"/>
          </p:cNvSpPr>
          <p:nvPr>
            <p:ph type="body" idx="75" hasCustomPrompt="1"/>
          </p:nvPr>
        </p:nvSpPr>
        <p:spPr>
          <a:xfrm>
            <a:off x="5227103" y="2179925"/>
            <a:ext cx="879475" cy="2134080"/>
          </a:xfrm>
          <a:prstGeom prst="rect">
            <a:avLst/>
          </a:prstGeom>
          <a:solidFill>
            <a:schemeClr val="accent4"/>
          </a:solidFill>
        </p:spPr>
        <p:txBody>
          <a:bodyPr lIns="72000" tIns="72000" rIns="72000" bIns="72000" anchor="ctr"/>
          <a:lstStyle>
            <a:lvl1pPr marL="0" indent="0" algn="ctr">
              <a:lnSpc>
                <a:spcPts val="1600"/>
              </a:lnSpc>
              <a:spcBef>
                <a:spcPts val="0"/>
              </a:spcBef>
              <a:buNone/>
              <a:defRPr sz="1000">
                <a:latin typeface="TIM Sans" pitchFamily="2" charset="77"/>
              </a:defRPr>
            </a:lvl1pPr>
          </a:lstStyle>
          <a:p>
            <a:pPr lvl="0"/>
            <a:r>
              <a:rPr lang="it-IT" err="1"/>
              <a:t>Lorem</a:t>
            </a:r>
            <a:r>
              <a:rPr lang="it-IT"/>
              <a:t> </a:t>
            </a:r>
            <a:r>
              <a:rPr lang="it-IT" err="1"/>
              <a:t>ipsum</a:t>
            </a:r>
            <a:r>
              <a:rPr lang="it-IT"/>
              <a:t> </a:t>
            </a:r>
            <a:r>
              <a:rPr lang="it-IT" err="1"/>
              <a:t>sit</a:t>
            </a:r>
            <a:r>
              <a:rPr lang="it-IT"/>
              <a:t> </a:t>
            </a:r>
            <a:r>
              <a:rPr lang="it-IT" err="1"/>
              <a:t>amet</a:t>
            </a:r>
            <a:r>
              <a:rPr lang="it-IT"/>
              <a:t> dolor</a:t>
            </a:r>
          </a:p>
        </p:txBody>
      </p:sp>
      <p:sp>
        <p:nvSpPr>
          <p:cNvPr id="66" name="Shape">
            <a:extLst>
              <a:ext uri="{FF2B5EF4-FFF2-40B4-BE49-F238E27FC236}">
                <a16:creationId xmlns:a16="http://schemas.microsoft.com/office/drawing/2014/main" id="{B5507FFA-BDF7-F5D8-2EB1-6A37549393D9}"/>
              </a:ext>
            </a:extLst>
          </p:cNvPr>
          <p:cNvSpPr/>
          <p:nvPr userDrawn="1"/>
        </p:nvSpPr>
        <p:spPr>
          <a:xfrm>
            <a:off x="10371770" y="3347746"/>
            <a:ext cx="127168" cy="254337"/>
          </a:xfrm>
          <a:custGeom>
            <a:avLst/>
            <a:gdLst/>
            <a:ahLst/>
            <a:cxnLst>
              <a:cxn ang="0">
                <a:pos x="wd2" y="hd2"/>
              </a:cxn>
              <a:cxn ang="5400000">
                <a:pos x="wd2" y="hd2"/>
              </a:cxn>
              <a:cxn ang="10800000">
                <a:pos x="wd2" y="hd2"/>
              </a:cxn>
              <a:cxn ang="16200000">
                <a:pos x="wd2" y="hd2"/>
              </a:cxn>
            </a:cxnLst>
            <a:rect l="0" t="0" r="r" b="b"/>
            <a:pathLst>
              <a:path w="21600" h="21600" extrusionOk="0">
                <a:moveTo>
                  <a:pt x="20618" y="15709"/>
                </a:moveTo>
                <a:cubicBezTo>
                  <a:pt x="20347" y="15709"/>
                  <a:pt x="20102" y="15764"/>
                  <a:pt x="19924" y="15853"/>
                </a:cubicBezTo>
                <a:lnTo>
                  <a:pt x="11782" y="19924"/>
                </a:lnTo>
                <a:lnTo>
                  <a:pt x="11782" y="491"/>
                </a:lnTo>
                <a:cubicBezTo>
                  <a:pt x="11782" y="220"/>
                  <a:pt x="11342" y="0"/>
                  <a:pt x="10800" y="0"/>
                </a:cubicBezTo>
                <a:cubicBezTo>
                  <a:pt x="10258" y="0"/>
                  <a:pt x="9818" y="220"/>
                  <a:pt x="9818" y="491"/>
                </a:cubicBezTo>
                <a:lnTo>
                  <a:pt x="9818" y="19924"/>
                </a:lnTo>
                <a:lnTo>
                  <a:pt x="1676" y="15853"/>
                </a:lnTo>
                <a:cubicBezTo>
                  <a:pt x="1498" y="15764"/>
                  <a:pt x="1253" y="15709"/>
                  <a:pt x="982" y="15709"/>
                </a:cubicBezTo>
                <a:cubicBezTo>
                  <a:pt x="440" y="15709"/>
                  <a:pt x="0" y="15929"/>
                  <a:pt x="0" y="16200"/>
                </a:cubicBezTo>
                <a:cubicBezTo>
                  <a:pt x="0" y="16336"/>
                  <a:pt x="110" y="16458"/>
                  <a:pt x="288" y="16547"/>
                </a:cubicBezTo>
                <a:lnTo>
                  <a:pt x="10106" y="21456"/>
                </a:lnTo>
                <a:cubicBezTo>
                  <a:pt x="10284" y="21545"/>
                  <a:pt x="10529" y="21600"/>
                  <a:pt x="10800" y="21600"/>
                </a:cubicBezTo>
                <a:cubicBezTo>
                  <a:pt x="11071" y="21600"/>
                  <a:pt x="11316" y="21545"/>
                  <a:pt x="11494" y="21456"/>
                </a:cubicBezTo>
                <a:lnTo>
                  <a:pt x="21312" y="16547"/>
                </a:lnTo>
                <a:cubicBezTo>
                  <a:pt x="21490" y="16458"/>
                  <a:pt x="21600" y="16336"/>
                  <a:pt x="21600" y="16200"/>
                </a:cubicBezTo>
                <a:cubicBezTo>
                  <a:pt x="21600" y="15929"/>
                  <a:pt x="21160" y="15709"/>
                  <a:pt x="20618" y="15709"/>
                </a:cubicBezTo>
              </a:path>
            </a:pathLst>
          </a:custGeom>
          <a:solidFill>
            <a:schemeClr val="bg1"/>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b="0">
              <a:latin typeface="Arial" panose="020B0604020202020204" pitchFamily="34" charset="0"/>
              <a:cs typeface="Arial" panose="020B0604020202020204" pitchFamily="34" charset="0"/>
            </a:endParaRPr>
          </a:p>
        </p:txBody>
      </p:sp>
      <p:sp>
        <p:nvSpPr>
          <p:cNvPr id="5" name="Segnaposto testo 2">
            <a:extLst>
              <a:ext uri="{FF2B5EF4-FFF2-40B4-BE49-F238E27FC236}">
                <a16:creationId xmlns:a16="http://schemas.microsoft.com/office/drawing/2014/main" id="{A977A334-68C2-7E12-72D6-294BDF900FF1}"/>
              </a:ext>
            </a:extLst>
          </p:cNvPr>
          <p:cNvSpPr>
            <a:spLocks noGrp="1"/>
          </p:cNvSpPr>
          <p:nvPr>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6" name="Segnaposto testo 79">
            <a:extLst>
              <a:ext uri="{FF2B5EF4-FFF2-40B4-BE49-F238E27FC236}">
                <a16:creationId xmlns:a16="http://schemas.microsoft.com/office/drawing/2014/main" id="{3A47B116-78DC-43C5-BCE3-A144BF8C7BD5}"/>
              </a:ext>
            </a:extLst>
          </p:cNvPr>
          <p:cNvSpPr>
            <a:spLocks noGrp="1"/>
          </p:cNvSpPr>
          <p:nvPr>
            <p:ph type="body" sz="quarter" idx="77" hasCustomPrompt="1"/>
          </p:nvPr>
        </p:nvSpPr>
        <p:spPr>
          <a:xfrm>
            <a:off x="421178" y="5328226"/>
            <a:ext cx="2722071" cy="210010"/>
          </a:xfrm>
          <a:prstGeom prst="roundRect">
            <a:avLst/>
          </a:prstGeom>
          <a:gradFill>
            <a:gsLst>
              <a:gs pos="0">
                <a:srgbClr val="EC0026"/>
              </a:gs>
              <a:gs pos="100000">
                <a:srgbClr val="520CA5"/>
              </a:gs>
            </a:gsLst>
            <a:lin ang="12900000" scaled="0"/>
          </a:gradFill>
        </p:spPr>
        <p:txBody>
          <a:bodyPr anchor="ctr"/>
          <a:lstStyle>
            <a:lvl1pPr marL="0" indent="0" algn="ctr">
              <a:buNone/>
              <a:defRPr sz="100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14" name="Segnaposto testo 79">
            <a:extLst>
              <a:ext uri="{FF2B5EF4-FFF2-40B4-BE49-F238E27FC236}">
                <a16:creationId xmlns:a16="http://schemas.microsoft.com/office/drawing/2014/main" id="{96B9CE2F-3EAE-F341-114E-F6A22ED0EE03}"/>
              </a:ext>
            </a:extLst>
          </p:cNvPr>
          <p:cNvSpPr>
            <a:spLocks noGrp="1"/>
          </p:cNvSpPr>
          <p:nvPr>
            <p:ph type="body" sz="quarter" idx="78" hasCustomPrompt="1"/>
          </p:nvPr>
        </p:nvSpPr>
        <p:spPr>
          <a:xfrm>
            <a:off x="3292392" y="5059935"/>
            <a:ext cx="794110" cy="208800"/>
          </a:xfrm>
          <a:prstGeom prst="roundRect">
            <a:avLst/>
          </a:prstGeom>
          <a:solidFill>
            <a:schemeClr val="accent4"/>
          </a:solidFill>
        </p:spPr>
        <p:txBody>
          <a:bodyPr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68" name="Segnaposto testo 79">
            <a:extLst>
              <a:ext uri="{FF2B5EF4-FFF2-40B4-BE49-F238E27FC236}">
                <a16:creationId xmlns:a16="http://schemas.microsoft.com/office/drawing/2014/main" id="{50013079-1C01-D935-82E0-853A0C32291C}"/>
              </a:ext>
            </a:extLst>
          </p:cNvPr>
          <p:cNvSpPr>
            <a:spLocks noGrp="1"/>
          </p:cNvSpPr>
          <p:nvPr>
            <p:ph type="body" sz="quarter" idx="79" hasCustomPrompt="1"/>
          </p:nvPr>
        </p:nvSpPr>
        <p:spPr>
          <a:xfrm>
            <a:off x="3292392" y="5349558"/>
            <a:ext cx="787484" cy="208800"/>
          </a:xfrm>
          <a:prstGeom prst="roundRect">
            <a:avLst/>
          </a:prstGeom>
          <a:solidFill>
            <a:schemeClr val="accent4"/>
          </a:solidFill>
        </p:spPr>
        <p:txBody>
          <a:bodyPr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69" name="Segnaposto testo 79">
            <a:extLst>
              <a:ext uri="{FF2B5EF4-FFF2-40B4-BE49-F238E27FC236}">
                <a16:creationId xmlns:a16="http://schemas.microsoft.com/office/drawing/2014/main" id="{16A8FA0D-FFE4-7A26-B486-1DCD7DB90E5A}"/>
              </a:ext>
            </a:extLst>
          </p:cNvPr>
          <p:cNvSpPr>
            <a:spLocks noGrp="1"/>
          </p:cNvSpPr>
          <p:nvPr>
            <p:ph type="body" sz="quarter" idx="80" hasCustomPrompt="1"/>
          </p:nvPr>
        </p:nvSpPr>
        <p:spPr>
          <a:xfrm>
            <a:off x="5199915" y="4760744"/>
            <a:ext cx="947633" cy="208800"/>
          </a:xfrm>
          <a:prstGeom prst="roundRect">
            <a:avLst/>
          </a:prstGeom>
          <a:noFill/>
          <a:ln>
            <a:gradFill>
              <a:gsLst>
                <a:gs pos="0">
                  <a:schemeClr val="accent6"/>
                </a:gs>
                <a:gs pos="50000">
                  <a:schemeClr val="tx2"/>
                </a:gs>
                <a:gs pos="100000">
                  <a:schemeClr val="accent2"/>
                </a:gs>
              </a:gsLst>
              <a:lin ang="0" scaled="0"/>
            </a:gradFill>
          </a:ln>
        </p:spPr>
        <p:txBody>
          <a:bodyPr tIns="72000"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70" name="Segnaposto testo 79">
            <a:extLst>
              <a:ext uri="{FF2B5EF4-FFF2-40B4-BE49-F238E27FC236}">
                <a16:creationId xmlns:a16="http://schemas.microsoft.com/office/drawing/2014/main" id="{28E3A162-CDFD-ABDF-1A01-B4FF7761B221}"/>
              </a:ext>
            </a:extLst>
          </p:cNvPr>
          <p:cNvSpPr>
            <a:spLocks noGrp="1"/>
          </p:cNvSpPr>
          <p:nvPr>
            <p:ph type="body" sz="quarter" idx="81" hasCustomPrompt="1"/>
          </p:nvPr>
        </p:nvSpPr>
        <p:spPr>
          <a:xfrm>
            <a:off x="3292392" y="4760744"/>
            <a:ext cx="794110" cy="208800"/>
          </a:xfrm>
          <a:prstGeom prst="roundRect">
            <a:avLst/>
          </a:prstGeom>
          <a:noFill/>
          <a:ln>
            <a:gradFill>
              <a:gsLst>
                <a:gs pos="0">
                  <a:schemeClr val="accent6"/>
                </a:gs>
                <a:gs pos="50000">
                  <a:schemeClr val="tx2"/>
                </a:gs>
                <a:gs pos="100000">
                  <a:schemeClr val="accent2"/>
                </a:gs>
              </a:gsLst>
              <a:lin ang="0" scaled="0"/>
            </a:gradFill>
          </a:ln>
        </p:spPr>
        <p:txBody>
          <a:bodyPr tIns="72000"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71" name="Segnaposto testo 79">
            <a:extLst>
              <a:ext uri="{FF2B5EF4-FFF2-40B4-BE49-F238E27FC236}">
                <a16:creationId xmlns:a16="http://schemas.microsoft.com/office/drawing/2014/main" id="{5E0C64E1-4417-CA73-C748-D9907EA55710}"/>
              </a:ext>
            </a:extLst>
          </p:cNvPr>
          <p:cNvSpPr>
            <a:spLocks noGrp="1"/>
          </p:cNvSpPr>
          <p:nvPr>
            <p:ph type="body" sz="quarter" idx="53" hasCustomPrompt="1"/>
          </p:nvPr>
        </p:nvSpPr>
        <p:spPr>
          <a:xfrm>
            <a:off x="6366405" y="2176862"/>
            <a:ext cx="1563378" cy="254157"/>
          </a:xfrm>
          <a:prstGeom prst="roundRect">
            <a:avLst/>
          </a:prstGeom>
          <a:solidFill>
            <a:schemeClr val="accent4"/>
          </a:solidFill>
        </p:spPr>
        <p:txBody>
          <a:bodyP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72" name="Segnaposto testo 79">
            <a:extLst>
              <a:ext uri="{FF2B5EF4-FFF2-40B4-BE49-F238E27FC236}">
                <a16:creationId xmlns:a16="http://schemas.microsoft.com/office/drawing/2014/main" id="{BE5DE0F4-3430-F305-91C9-614CF01169B0}"/>
              </a:ext>
            </a:extLst>
          </p:cNvPr>
          <p:cNvSpPr>
            <a:spLocks noGrp="1"/>
          </p:cNvSpPr>
          <p:nvPr>
            <p:ph type="body" sz="quarter" idx="54" hasCustomPrompt="1"/>
          </p:nvPr>
        </p:nvSpPr>
        <p:spPr>
          <a:xfrm>
            <a:off x="6366405" y="2588342"/>
            <a:ext cx="1563378" cy="254157"/>
          </a:xfrm>
          <a:prstGeom prst="roundRect">
            <a:avLst/>
          </a:prstGeom>
          <a:solidFill>
            <a:schemeClr val="accent4"/>
          </a:solidFill>
        </p:spPr>
        <p:txBody>
          <a:bodyP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73" name="Segnaposto testo 79">
            <a:extLst>
              <a:ext uri="{FF2B5EF4-FFF2-40B4-BE49-F238E27FC236}">
                <a16:creationId xmlns:a16="http://schemas.microsoft.com/office/drawing/2014/main" id="{E9CEF600-5FB6-D7B5-D7BE-D11AD8E2793A}"/>
              </a:ext>
            </a:extLst>
          </p:cNvPr>
          <p:cNvSpPr>
            <a:spLocks noGrp="1"/>
          </p:cNvSpPr>
          <p:nvPr>
            <p:ph type="body" sz="quarter" idx="60" hasCustomPrompt="1"/>
          </p:nvPr>
        </p:nvSpPr>
        <p:spPr>
          <a:xfrm>
            <a:off x="6366405" y="3109550"/>
            <a:ext cx="1563378" cy="254157"/>
          </a:xfrm>
          <a:prstGeom prst="roundRect">
            <a:avLst/>
          </a:prstGeom>
          <a:solidFill>
            <a:schemeClr val="accent4"/>
          </a:solidFill>
        </p:spPr>
        <p:txBody>
          <a:bodyP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74" name="Segnaposto testo 79">
            <a:extLst>
              <a:ext uri="{FF2B5EF4-FFF2-40B4-BE49-F238E27FC236}">
                <a16:creationId xmlns:a16="http://schemas.microsoft.com/office/drawing/2014/main" id="{BB2A992B-2FA7-0A8B-F261-0D205B6A01FC}"/>
              </a:ext>
            </a:extLst>
          </p:cNvPr>
          <p:cNvSpPr>
            <a:spLocks noGrp="1"/>
          </p:cNvSpPr>
          <p:nvPr>
            <p:ph type="body" sz="quarter" idx="61" hasCustomPrompt="1"/>
          </p:nvPr>
        </p:nvSpPr>
        <p:spPr>
          <a:xfrm>
            <a:off x="6366405" y="3521030"/>
            <a:ext cx="1563378" cy="254157"/>
          </a:xfrm>
          <a:prstGeom prst="roundRect">
            <a:avLst/>
          </a:prstGeom>
          <a:solidFill>
            <a:schemeClr val="accent4"/>
          </a:solidFill>
        </p:spPr>
        <p:txBody>
          <a:bodyP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75" name="Segnaposto testo 79">
            <a:extLst>
              <a:ext uri="{FF2B5EF4-FFF2-40B4-BE49-F238E27FC236}">
                <a16:creationId xmlns:a16="http://schemas.microsoft.com/office/drawing/2014/main" id="{9AE62242-4B64-E6FF-B9AA-B68CF2C7FF91}"/>
              </a:ext>
            </a:extLst>
          </p:cNvPr>
          <p:cNvSpPr>
            <a:spLocks noGrp="1"/>
          </p:cNvSpPr>
          <p:nvPr>
            <p:ph type="body" sz="quarter" idx="65" hasCustomPrompt="1"/>
          </p:nvPr>
        </p:nvSpPr>
        <p:spPr>
          <a:xfrm>
            <a:off x="6366405" y="4042238"/>
            <a:ext cx="1563378" cy="254157"/>
          </a:xfrm>
          <a:prstGeom prst="roundRect">
            <a:avLst/>
          </a:prstGeom>
          <a:solidFill>
            <a:schemeClr val="accent4"/>
          </a:solidFill>
        </p:spPr>
        <p:txBody>
          <a:bodyP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77" name="Segnaposto testo 79">
            <a:extLst>
              <a:ext uri="{FF2B5EF4-FFF2-40B4-BE49-F238E27FC236}">
                <a16:creationId xmlns:a16="http://schemas.microsoft.com/office/drawing/2014/main" id="{91857AD7-07ED-D4DA-1EF0-4247E294F480}"/>
              </a:ext>
            </a:extLst>
          </p:cNvPr>
          <p:cNvSpPr>
            <a:spLocks noGrp="1"/>
          </p:cNvSpPr>
          <p:nvPr>
            <p:ph type="body" sz="quarter" idx="82" hasCustomPrompt="1"/>
          </p:nvPr>
        </p:nvSpPr>
        <p:spPr>
          <a:xfrm>
            <a:off x="4261732" y="2149369"/>
            <a:ext cx="788987" cy="307530"/>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78" name="Segnaposto testo 79">
            <a:extLst>
              <a:ext uri="{FF2B5EF4-FFF2-40B4-BE49-F238E27FC236}">
                <a16:creationId xmlns:a16="http://schemas.microsoft.com/office/drawing/2014/main" id="{96B8F9ED-ABA6-DA04-ED2C-73E3845AACCD}"/>
              </a:ext>
            </a:extLst>
          </p:cNvPr>
          <p:cNvSpPr>
            <a:spLocks noGrp="1"/>
          </p:cNvSpPr>
          <p:nvPr>
            <p:ph type="body" sz="quarter" idx="83" hasCustomPrompt="1"/>
          </p:nvPr>
        </p:nvSpPr>
        <p:spPr>
          <a:xfrm>
            <a:off x="4261732" y="2599950"/>
            <a:ext cx="788987" cy="307530"/>
          </a:xfrm>
          <a:prstGeom prst="rect">
            <a:avLst/>
          </a:prstGeom>
          <a:ln>
            <a:solidFill>
              <a:schemeClr val="accent5"/>
            </a:soli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79" name="Segnaposto testo 79">
            <a:extLst>
              <a:ext uri="{FF2B5EF4-FFF2-40B4-BE49-F238E27FC236}">
                <a16:creationId xmlns:a16="http://schemas.microsoft.com/office/drawing/2014/main" id="{130C3B80-CF01-C41F-358F-EE71FCFFEE4A}"/>
              </a:ext>
            </a:extLst>
          </p:cNvPr>
          <p:cNvSpPr>
            <a:spLocks noGrp="1"/>
          </p:cNvSpPr>
          <p:nvPr>
            <p:ph type="body" sz="quarter" idx="84" hasCustomPrompt="1"/>
          </p:nvPr>
        </p:nvSpPr>
        <p:spPr>
          <a:xfrm>
            <a:off x="4261732" y="3072913"/>
            <a:ext cx="788987" cy="307530"/>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80" name="Segnaposto testo 79">
            <a:extLst>
              <a:ext uri="{FF2B5EF4-FFF2-40B4-BE49-F238E27FC236}">
                <a16:creationId xmlns:a16="http://schemas.microsoft.com/office/drawing/2014/main" id="{9FF7ECF4-FB94-635E-6718-DB97535C8FDB}"/>
              </a:ext>
            </a:extLst>
          </p:cNvPr>
          <p:cNvSpPr>
            <a:spLocks noGrp="1"/>
          </p:cNvSpPr>
          <p:nvPr>
            <p:ph type="body" sz="quarter" idx="85" hasCustomPrompt="1"/>
          </p:nvPr>
        </p:nvSpPr>
        <p:spPr>
          <a:xfrm>
            <a:off x="4261732" y="3518232"/>
            <a:ext cx="788987" cy="307530"/>
          </a:xfrm>
          <a:prstGeom prst="rect">
            <a:avLst/>
          </a:prstGeom>
          <a:ln>
            <a:solidFill>
              <a:schemeClr val="accent5"/>
            </a:soli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81" name="Segnaposto testo 79">
            <a:extLst>
              <a:ext uri="{FF2B5EF4-FFF2-40B4-BE49-F238E27FC236}">
                <a16:creationId xmlns:a16="http://schemas.microsoft.com/office/drawing/2014/main" id="{36E29E2B-95F9-1C9E-2F5A-40A2465356F6}"/>
              </a:ext>
            </a:extLst>
          </p:cNvPr>
          <p:cNvSpPr>
            <a:spLocks noGrp="1"/>
          </p:cNvSpPr>
          <p:nvPr>
            <p:ph type="body" sz="quarter" idx="86" hasCustomPrompt="1"/>
          </p:nvPr>
        </p:nvSpPr>
        <p:spPr>
          <a:xfrm>
            <a:off x="4261732" y="4014745"/>
            <a:ext cx="788987" cy="345356"/>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83" name="Titolo 6">
            <a:extLst>
              <a:ext uri="{FF2B5EF4-FFF2-40B4-BE49-F238E27FC236}">
                <a16:creationId xmlns:a16="http://schemas.microsoft.com/office/drawing/2014/main" id="{830382BB-AE4B-C294-4FD7-48A1101634C7}"/>
              </a:ext>
            </a:extLst>
          </p:cNvPr>
          <p:cNvSpPr>
            <a:spLocks noGrp="1"/>
          </p:cNvSpPr>
          <p:nvPr>
            <p:ph type="title" hasCustomPrompt="1"/>
          </p:nvPr>
        </p:nvSpPr>
        <p:spPr>
          <a:xfrm>
            <a:off x="407989" y="791316"/>
            <a:ext cx="7507506"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
        <p:nvSpPr>
          <p:cNvPr id="87" name="Segnaposto testo 25">
            <a:extLst>
              <a:ext uri="{FF2B5EF4-FFF2-40B4-BE49-F238E27FC236}">
                <a16:creationId xmlns:a16="http://schemas.microsoft.com/office/drawing/2014/main" id="{732241C5-CF55-8CF1-540E-57F4E775186C}"/>
              </a:ext>
            </a:extLst>
          </p:cNvPr>
          <p:cNvSpPr>
            <a:spLocks noGrp="1"/>
          </p:cNvSpPr>
          <p:nvPr>
            <p:ph type="body" sz="quarter" idx="13" hasCustomPrompt="1"/>
          </p:nvPr>
        </p:nvSpPr>
        <p:spPr>
          <a:xfrm>
            <a:off x="9392319" y="2092790"/>
            <a:ext cx="2052637" cy="1215015"/>
          </a:xfrm>
          <a:prstGeom prst="rect">
            <a:avLst/>
          </a:prstGeom>
        </p:spPr>
        <p:txBody>
          <a:bodyPr lIns="0" tIns="0" rIns="0" bIns="0"/>
          <a:lstStyle>
            <a:lvl1pPr marL="0" indent="0" algn="ctr">
              <a:lnSpc>
                <a:spcPts val="1800"/>
              </a:lnSpc>
              <a:buNone/>
              <a:defRPr lang="it-IT" sz="1200" b="0" i="0" kern="1200" dirty="0">
                <a:solidFill>
                  <a:schemeClr val="bg1"/>
                </a:solidFill>
                <a:latin typeface="TIM Sans Light"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89" name="Segnaposto testo 25">
            <a:extLst>
              <a:ext uri="{FF2B5EF4-FFF2-40B4-BE49-F238E27FC236}">
                <a16:creationId xmlns:a16="http://schemas.microsoft.com/office/drawing/2014/main" id="{67EE01DD-6D61-7E95-51E2-D9860AD5998A}"/>
              </a:ext>
            </a:extLst>
          </p:cNvPr>
          <p:cNvSpPr>
            <a:spLocks noGrp="1"/>
          </p:cNvSpPr>
          <p:nvPr>
            <p:ph type="body" sz="quarter" idx="87" hasCustomPrompt="1"/>
          </p:nvPr>
        </p:nvSpPr>
        <p:spPr>
          <a:xfrm>
            <a:off x="9392319" y="3921590"/>
            <a:ext cx="2052637" cy="1215015"/>
          </a:xfrm>
          <a:prstGeom prst="rect">
            <a:avLst/>
          </a:prstGeom>
        </p:spPr>
        <p:txBody>
          <a:bodyPr lIns="0" tIns="0" rIns="0" bIns="0"/>
          <a:lstStyle>
            <a:lvl1pPr marL="0" indent="0" algn="ctr">
              <a:lnSpc>
                <a:spcPts val="1800"/>
              </a:lnSpc>
              <a:spcBef>
                <a:spcPts val="0"/>
              </a:spcBef>
              <a:buNone/>
              <a:defRPr lang="it-IT" sz="1200" b="0" i="0" kern="1200" dirty="0">
                <a:solidFill>
                  <a:schemeClr val="bg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92" name="Segnaposto testo 25">
            <a:extLst>
              <a:ext uri="{FF2B5EF4-FFF2-40B4-BE49-F238E27FC236}">
                <a16:creationId xmlns:a16="http://schemas.microsoft.com/office/drawing/2014/main" id="{F35C62E4-92E9-F9E7-6972-DE2F889E019F}"/>
              </a:ext>
            </a:extLst>
          </p:cNvPr>
          <p:cNvSpPr>
            <a:spLocks noGrp="1"/>
          </p:cNvSpPr>
          <p:nvPr>
            <p:ph type="body" sz="quarter" idx="88" hasCustomPrompt="1"/>
          </p:nvPr>
        </p:nvSpPr>
        <p:spPr>
          <a:xfrm>
            <a:off x="9406037" y="1670389"/>
            <a:ext cx="2052637" cy="317054"/>
          </a:xfrm>
          <a:prstGeom prst="rect">
            <a:avLst/>
          </a:prstGeom>
        </p:spPr>
        <p:txBody>
          <a:bodyPr lIns="0" tIns="0" rIns="0" bIns="0"/>
          <a:lstStyle>
            <a:lvl1pPr marL="0" indent="0" algn="ctr">
              <a:lnSpc>
                <a:spcPts val="2000"/>
              </a:lnSpc>
              <a:buNone/>
              <a:defRPr lang="it-IT" sz="1600" b="1" i="0" kern="1200" dirty="0">
                <a:solidFill>
                  <a:schemeClr val="bg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Titolo</a:t>
            </a:r>
          </a:p>
        </p:txBody>
      </p:sp>
      <p:cxnSp>
        <p:nvCxnSpPr>
          <p:cNvPr id="4" name="Connettore 1 3">
            <a:extLst>
              <a:ext uri="{FF2B5EF4-FFF2-40B4-BE49-F238E27FC236}">
                <a16:creationId xmlns:a16="http://schemas.microsoft.com/office/drawing/2014/main" id="{335990A6-78BB-F097-EC23-323B45D5C7B2}"/>
              </a:ext>
            </a:extLst>
          </p:cNvPr>
          <p:cNvCxnSpPr>
            <a:cxnSpLocks/>
          </p:cNvCxnSpPr>
          <p:nvPr userDrawn="1"/>
        </p:nvCxnSpPr>
        <p:spPr>
          <a:xfrm>
            <a:off x="421178" y="2070838"/>
            <a:ext cx="7494317" cy="0"/>
          </a:xfrm>
          <a:prstGeom prst="line">
            <a:avLst/>
          </a:prstGeom>
          <a:ln w="19050" cap="rnd">
            <a:gradFill>
              <a:gsLst>
                <a:gs pos="0">
                  <a:srgbClr val="25A8FC"/>
                </a:gs>
                <a:gs pos="50000">
                  <a:schemeClr val="tx2"/>
                </a:gs>
                <a:gs pos="100000">
                  <a:schemeClr val="accent2"/>
                </a:gs>
              </a:gsLst>
              <a:lin ang="0" scaled="0"/>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068676"/>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Interna - Tabella + Box">
    <p:spTree>
      <p:nvGrpSpPr>
        <p:cNvPr id="1" name=""/>
        <p:cNvGrpSpPr/>
        <p:nvPr/>
      </p:nvGrpSpPr>
      <p:grpSpPr>
        <a:xfrm>
          <a:off x="0" y="0"/>
          <a:ext cx="0" cy="0"/>
          <a:chOff x="0" y="0"/>
          <a:chExt cx="0" cy="0"/>
        </a:xfrm>
      </p:grpSpPr>
      <p:sp>
        <p:nvSpPr>
          <p:cNvPr id="3" name="Rettangolo con un angolo ritagliato 5">
            <a:extLst>
              <a:ext uri="{FF2B5EF4-FFF2-40B4-BE49-F238E27FC236}">
                <a16:creationId xmlns:a16="http://schemas.microsoft.com/office/drawing/2014/main" id="{95BDF123-E412-F314-D91F-E47EC8AEFE94}"/>
              </a:ext>
            </a:extLst>
          </p:cNvPr>
          <p:cNvSpPr>
            <a:spLocks noChangeAspect="1"/>
          </p:cNvSpPr>
          <p:nvPr userDrawn="1"/>
        </p:nvSpPr>
        <p:spPr>
          <a:xfrm rot="10800000">
            <a:off x="9038812" y="621200"/>
            <a:ext cx="3914046" cy="5442958"/>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4046" h="5442958">
                <a:moveTo>
                  <a:pt x="0" y="3205"/>
                </a:moveTo>
                <a:lnTo>
                  <a:pt x="3057097" y="3"/>
                </a:lnTo>
                <a:cubicBezTo>
                  <a:pt x="3151024" y="-506"/>
                  <a:pt x="3228191" y="57801"/>
                  <a:pt x="3280010" y="109185"/>
                </a:cubicBezTo>
                <a:lnTo>
                  <a:pt x="3715060" y="544030"/>
                </a:lnTo>
                <a:cubicBezTo>
                  <a:pt x="3821240" y="663953"/>
                  <a:pt x="3904125" y="864892"/>
                  <a:pt x="3909932" y="1016220"/>
                </a:cubicBezTo>
                <a:cubicBezTo>
                  <a:pt x="3915739" y="1167548"/>
                  <a:pt x="3913708" y="4345137"/>
                  <a:pt x="3913680" y="5082302"/>
                </a:cubicBezTo>
                <a:cubicBezTo>
                  <a:pt x="3909904" y="5287317"/>
                  <a:pt x="3752576" y="5439687"/>
                  <a:pt x="3531263" y="5442958"/>
                </a:cubicBezTo>
                <a:lnTo>
                  <a:pt x="0" y="5439211"/>
                </a:lnTo>
                <a:lnTo>
                  <a:pt x="0" y="3205"/>
                </a:lnTo>
                <a:close/>
              </a:path>
            </a:pathLst>
          </a:custGeom>
          <a:gradFill flip="none" rotWithShape="1">
            <a:gsLst>
              <a:gs pos="0">
                <a:srgbClr val="4FE3C2"/>
              </a:gs>
              <a:gs pos="100000">
                <a:srgbClr val="B6F11F"/>
              </a:gs>
            </a:gsLst>
            <a:lin ang="72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9" name="Shape">
            <a:extLst>
              <a:ext uri="{FF2B5EF4-FFF2-40B4-BE49-F238E27FC236}">
                <a16:creationId xmlns:a16="http://schemas.microsoft.com/office/drawing/2014/main" id="{0BDB622C-0B91-278B-1302-D266AD345536}"/>
              </a:ext>
            </a:extLst>
          </p:cNvPr>
          <p:cNvSpPr/>
          <p:nvPr userDrawn="1"/>
        </p:nvSpPr>
        <p:spPr>
          <a:xfrm>
            <a:off x="3611651" y="4432457"/>
            <a:ext cx="127168" cy="254337"/>
          </a:xfrm>
          <a:custGeom>
            <a:avLst/>
            <a:gdLst/>
            <a:ahLst/>
            <a:cxnLst>
              <a:cxn ang="0">
                <a:pos x="wd2" y="hd2"/>
              </a:cxn>
              <a:cxn ang="5400000">
                <a:pos x="wd2" y="hd2"/>
              </a:cxn>
              <a:cxn ang="10800000">
                <a:pos x="wd2" y="hd2"/>
              </a:cxn>
              <a:cxn ang="16200000">
                <a:pos x="wd2" y="hd2"/>
              </a:cxn>
            </a:cxnLst>
            <a:rect l="0" t="0" r="r" b="b"/>
            <a:pathLst>
              <a:path w="21600" h="21600" extrusionOk="0">
                <a:moveTo>
                  <a:pt x="20618" y="15709"/>
                </a:moveTo>
                <a:cubicBezTo>
                  <a:pt x="20347" y="15709"/>
                  <a:pt x="20102" y="15764"/>
                  <a:pt x="19924" y="15853"/>
                </a:cubicBezTo>
                <a:lnTo>
                  <a:pt x="11782" y="19924"/>
                </a:lnTo>
                <a:lnTo>
                  <a:pt x="11782" y="491"/>
                </a:lnTo>
                <a:cubicBezTo>
                  <a:pt x="11782" y="220"/>
                  <a:pt x="11342" y="0"/>
                  <a:pt x="10800" y="0"/>
                </a:cubicBezTo>
                <a:cubicBezTo>
                  <a:pt x="10258" y="0"/>
                  <a:pt x="9818" y="220"/>
                  <a:pt x="9818" y="491"/>
                </a:cubicBezTo>
                <a:lnTo>
                  <a:pt x="9818" y="19924"/>
                </a:lnTo>
                <a:lnTo>
                  <a:pt x="1676" y="15853"/>
                </a:lnTo>
                <a:cubicBezTo>
                  <a:pt x="1498" y="15764"/>
                  <a:pt x="1253" y="15709"/>
                  <a:pt x="982" y="15709"/>
                </a:cubicBezTo>
                <a:cubicBezTo>
                  <a:pt x="440" y="15709"/>
                  <a:pt x="0" y="15929"/>
                  <a:pt x="0" y="16200"/>
                </a:cubicBezTo>
                <a:cubicBezTo>
                  <a:pt x="0" y="16336"/>
                  <a:pt x="110" y="16458"/>
                  <a:pt x="288" y="16547"/>
                </a:cubicBezTo>
                <a:lnTo>
                  <a:pt x="10106" y="21456"/>
                </a:lnTo>
                <a:cubicBezTo>
                  <a:pt x="10284" y="21545"/>
                  <a:pt x="10529" y="21600"/>
                  <a:pt x="10800" y="21600"/>
                </a:cubicBezTo>
                <a:cubicBezTo>
                  <a:pt x="11071" y="21600"/>
                  <a:pt x="11316" y="21545"/>
                  <a:pt x="11494" y="21456"/>
                </a:cubicBezTo>
                <a:lnTo>
                  <a:pt x="21312" y="16547"/>
                </a:lnTo>
                <a:cubicBezTo>
                  <a:pt x="21490" y="16458"/>
                  <a:pt x="21600" y="16336"/>
                  <a:pt x="21600" y="16200"/>
                </a:cubicBezTo>
                <a:cubicBezTo>
                  <a:pt x="21600" y="15929"/>
                  <a:pt x="21160" y="15709"/>
                  <a:pt x="20618" y="15709"/>
                </a:cubicBezTo>
              </a:path>
            </a:pathLst>
          </a:custGeom>
          <a:solidFill>
            <a:schemeClr val="tx1"/>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b="0">
              <a:solidFill>
                <a:schemeClr val="tx2"/>
              </a:solidFill>
              <a:latin typeface="Arial" panose="020B0604020202020204" pitchFamily="34" charset="0"/>
              <a:cs typeface="Arial" panose="020B0604020202020204" pitchFamily="34" charset="0"/>
            </a:endParaRPr>
          </a:p>
        </p:txBody>
      </p:sp>
      <p:sp>
        <p:nvSpPr>
          <p:cNvPr id="10" name="CasellaDiTesto 9">
            <a:extLst>
              <a:ext uri="{FF2B5EF4-FFF2-40B4-BE49-F238E27FC236}">
                <a16:creationId xmlns:a16="http://schemas.microsoft.com/office/drawing/2014/main" id="{61F42AC1-0D97-C46E-72D2-CA4DECDE533B}"/>
              </a:ext>
            </a:extLst>
          </p:cNvPr>
          <p:cNvSpPr txBox="1"/>
          <p:nvPr userDrawn="1"/>
        </p:nvSpPr>
        <p:spPr>
          <a:xfrm>
            <a:off x="407988" y="4417614"/>
            <a:ext cx="2735262" cy="254336"/>
          </a:xfrm>
          <a:prstGeom prst="rect">
            <a:avLst/>
          </a:prstGeom>
          <a:noFill/>
        </p:spPr>
        <p:txBody>
          <a:bodyPr wrap="square" lIns="0" tIns="0" rIns="0" bIns="0" rtlCol="0" anchor="ctr">
            <a:noAutofit/>
          </a:bodyPr>
          <a:lstStyle/>
          <a:p>
            <a:pPr algn="ctr"/>
            <a:r>
              <a:rPr lang="it-IT" sz="1200" err="1">
                <a:solidFill>
                  <a:schemeClr val="tx1"/>
                </a:solidFill>
                <a:latin typeface="TIM Sans Medium" pitchFamily="2" charset="77"/>
              </a:rPr>
              <a:t>Lorem</a:t>
            </a:r>
            <a:endParaRPr lang="it-IT" sz="1200">
              <a:solidFill>
                <a:schemeClr val="tx1"/>
              </a:solidFill>
              <a:latin typeface="TIM Sans Medium" pitchFamily="2" charset="77"/>
            </a:endParaRPr>
          </a:p>
        </p:txBody>
      </p:sp>
      <p:sp>
        <p:nvSpPr>
          <p:cNvPr id="11" name="Shape">
            <a:extLst>
              <a:ext uri="{FF2B5EF4-FFF2-40B4-BE49-F238E27FC236}">
                <a16:creationId xmlns:a16="http://schemas.microsoft.com/office/drawing/2014/main" id="{A44D5593-282D-A284-2C40-1D0AC0008A6D}"/>
              </a:ext>
            </a:extLst>
          </p:cNvPr>
          <p:cNvSpPr/>
          <p:nvPr userDrawn="1"/>
        </p:nvSpPr>
        <p:spPr>
          <a:xfrm>
            <a:off x="5617113" y="4432456"/>
            <a:ext cx="127168" cy="254337"/>
          </a:xfrm>
          <a:custGeom>
            <a:avLst/>
            <a:gdLst/>
            <a:ahLst/>
            <a:cxnLst>
              <a:cxn ang="0">
                <a:pos x="wd2" y="hd2"/>
              </a:cxn>
              <a:cxn ang="5400000">
                <a:pos x="wd2" y="hd2"/>
              </a:cxn>
              <a:cxn ang="10800000">
                <a:pos x="wd2" y="hd2"/>
              </a:cxn>
              <a:cxn ang="16200000">
                <a:pos x="wd2" y="hd2"/>
              </a:cxn>
            </a:cxnLst>
            <a:rect l="0" t="0" r="r" b="b"/>
            <a:pathLst>
              <a:path w="21600" h="21600" extrusionOk="0">
                <a:moveTo>
                  <a:pt x="20618" y="15709"/>
                </a:moveTo>
                <a:cubicBezTo>
                  <a:pt x="20347" y="15709"/>
                  <a:pt x="20102" y="15764"/>
                  <a:pt x="19924" y="15853"/>
                </a:cubicBezTo>
                <a:lnTo>
                  <a:pt x="11782" y="19924"/>
                </a:lnTo>
                <a:lnTo>
                  <a:pt x="11782" y="491"/>
                </a:lnTo>
                <a:cubicBezTo>
                  <a:pt x="11782" y="220"/>
                  <a:pt x="11342" y="0"/>
                  <a:pt x="10800" y="0"/>
                </a:cubicBezTo>
                <a:cubicBezTo>
                  <a:pt x="10258" y="0"/>
                  <a:pt x="9818" y="220"/>
                  <a:pt x="9818" y="491"/>
                </a:cubicBezTo>
                <a:lnTo>
                  <a:pt x="9818" y="19924"/>
                </a:lnTo>
                <a:lnTo>
                  <a:pt x="1676" y="15853"/>
                </a:lnTo>
                <a:cubicBezTo>
                  <a:pt x="1498" y="15764"/>
                  <a:pt x="1253" y="15709"/>
                  <a:pt x="982" y="15709"/>
                </a:cubicBezTo>
                <a:cubicBezTo>
                  <a:pt x="440" y="15709"/>
                  <a:pt x="0" y="15929"/>
                  <a:pt x="0" y="16200"/>
                </a:cubicBezTo>
                <a:cubicBezTo>
                  <a:pt x="0" y="16336"/>
                  <a:pt x="110" y="16458"/>
                  <a:pt x="288" y="16547"/>
                </a:cubicBezTo>
                <a:lnTo>
                  <a:pt x="10106" y="21456"/>
                </a:lnTo>
                <a:cubicBezTo>
                  <a:pt x="10284" y="21545"/>
                  <a:pt x="10529" y="21600"/>
                  <a:pt x="10800" y="21600"/>
                </a:cubicBezTo>
                <a:cubicBezTo>
                  <a:pt x="11071" y="21600"/>
                  <a:pt x="11316" y="21545"/>
                  <a:pt x="11494" y="21456"/>
                </a:cubicBezTo>
                <a:lnTo>
                  <a:pt x="21312" y="16547"/>
                </a:lnTo>
                <a:cubicBezTo>
                  <a:pt x="21490" y="16458"/>
                  <a:pt x="21600" y="16336"/>
                  <a:pt x="21600" y="16200"/>
                </a:cubicBezTo>
                <a:cubicBezTo>
                  <a:pt x="21600" y="15929"/>
                  <a:pt x="21160" y="15709"/>
                  <a:pt x="20618" y="15709"/>
                </a:cubicBezTo>
              </a:path>
            </a:pathLst>
          </a:custGeom>
          <a:solidFill>
            <a:schemeClr val="tx1"/>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b="0">
              <a:solidFill>
                <a:schemeClr val="tx2"/>
              </a:solidFill>
              <a:latin typeface="Arial" panose="020B0604020202020204" pitchFamily="34" charset="0"/>
              <a:cs typeface="Arial" panose="020B0604020202020204" pitchFamily="34" charset="0"/>
            </a:endParaRPr>
          </a:p>
        </p:txBody>
      </p:sp>
      <p:sp>
        <p:nvSpPr>
          <p:cNvPr id="12" name="CasellaDiTesto 11">
            <a:extLst>
              <a:ext uri="{FF2B5EF4-FFF2-40B4-BE49-F238E27FC236}">
                <a16:creationId xmlns:a16="http://schemas.microsoft.com/office/drawing/2014/main" id="{BBE05D3B-EBB9-CDA2-25FA-E838F53D11E1}"/>
              </a:ext>
            </a:extLst>
          </p:cNvPr>
          <p:cNvSpPr txBox="1"/>
          <p:nvPr userDrawn="1"/>
        </p:nvSpPr>
        <p:spPr>
          <a:xfrm>
            <a:off x="3291602" y="5619106"/>
            <a:ext cx="794899" cy="254336"/>
          </a:xfrm>
          <a:prstGeom prst="rect">
            <a:avLst/>
          </a:prstGeom>
          <a:noFill/>
        </p:spPr>
        <p:txBody>
          <a:bodyPr wrap="square" lIns="0" tIns="0" rIns="0" bIns="0" rtlCol="0" anchor="t">
            <a:noAutofit/>
          </a:bodyPr>
          <a:lstStyle/>
          <a:p>
            <a:pPr algn="ctr"/>
            <a:r>
              <a:rPr lang="it-IT" sz="1200" err="1">
                <a:solidFill>
                  <a:schemeClr val="tx1"/>
                </a:solidFill>
                <a:latin typeface="TIM Sans Thin" pitchFamily="2" charset="77"/>
              </a:rPr>
              <a:t>Lorem</a:t>
            </a:r>
            <a:endParaRPr lang="it-IT" sz="1200">
              <a:solidFill>
                <a:schemeClr val="tx1"/>
              </a:solidFill>
              <a:latin typeface="TIM Sans Thin" pitchFamily="2" charset="77"/>
            </a:endParaRPr>
          </a:p>
        </p:txBody>
      </p:sp>
      <p:sp>
        <p:nvSpPr>
          <p:cNvPr id="13" name="CasellaDiTesto 12">
            <a:extLst>
              <a:ext uri="{FF2B5EF4-FFF2-40B4-BE49-F238E27FC236}">
                <a16:creationId xmlns:a16="http://schemas.microsoft.com/office/drawing/2014/main" id="{72C59ED2-5E49-ED51-7E03-7DFFBF8F8217}"/>
              </a:ext>
            </a:extLst>
          </p:cNvPr>
          <p:cNvSpPr txBox="1"/>
          <p:nvPr userDrawn="1"/>
        </p:nvSpPr>
        <p:spPr>
          <a:xfrm>
            <a:off x="5199915" y="5625732"/>
            <a:ext cx="967523" cy="254336"/>
          </a:xfrm>
          <a:prstGeom prst="rect">
            <a:avLst/>
          </a:prstGeom>
          <a:noFill/>
        </p:spPr>
        <p:txBody>
          <a:bodyPr wrap="square" lIns="0" tIns="0" rIns="0" bIns="0" rtlCol="0" anchor="t">
            <a:noAutofit/>
          </a:bodyPr>
          <a:lstStyle/>
          <a:p>
            <a:pPr algn="ctr"/>
            <a:r>
              <a:rPr lang="it-IT" sz="1200" err="1">
                <a:solidFill>
                  <a:schemeClr val="tx1"/>
                </a:solidFill>
                <a:latin typeface="TIM Sans Thin" pitchFamily="2" charset="77"/>
              </a:rPr>
              <a:t>Ipsum</a:t>
            </a:r>
            <a:endParaRPr lang="it-IT" sz="1200">
              <a:solidFill>
                <a:schemeClr val="tx1"/>
              </a:solidFill>
              <a:latin typeface="TIM Sans Thin" pitchFamily="2" charset="77"/>
            </a:endParaRPr>
          </a:p>
        </p:txBody>
      </p:sp>
      <p:sp>
        <p:nvSpPr>
          <p:cNvPr id="15" name="Segnaposto testo 79">
            <a:extLst>
              <a:ext uri="{FF2B5EF4-FFF2-40B4-BE49-F238E27FC236}">
                <a16:creationId xmlns:a16="http://schemas.microsoft.com/office/drawing/2014/main" id="{A58EEA32-620C-50CD-D362-EA2F0697AF69}"/>
              </a:ext>
            </a:extLst>
          </p:cNvPr>
          <p:cNvSpPr>
            <a:spLocks noGrp="1"/>
          </p:cNvSpPr>
          <p:nvPr>
            <p:ph type="body" sz="quarter" idx="44" hasCustomPrompt="1"/>
          </p:nvPr>
        </p:nvSpPr>
        <p:spPr>
          <a:xfrm>
            <a:off x="3290888" y="1752550"/>
            <a:ext cx="788987"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Q1 ’25</a:t>
            </a:r>
          </a:p>
        </p:txBody>
      </p:sp>
      <p:sp>
        <p:nvSpPr>
          <p:cNvPr id="16" name="Segnaposto testo 79">
            <a:extLst>
              <a:ext uri="{FF2B5EF4-FFF2-40B4-BE49-F238E27FC236}">
                <a16:creationId xmlns:a16="http://schemas.microsoft.com/office/drawing/2014/main" id="{2AA82C49-5B5C-A532-1AA4-239745B51121}"/>
              </a:ext>
            </a:extLst>
          </p:cNvPr>
          <p:cNvSpPr>
            <a:spLocks noGrp="1"/>
          </p:cNvSpPr>
          <p:nvPr>
            <p:ph type="body" sz="quarter" idx="45" hasCustomPrompt="1"/>
          </p:nvPr>
        </p:nvSpPr>
        <p:spPr>
          <a:xfrm>
            <a:off x="4260372" y="1752550"/>
            <a:ext cx="788987"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Q2 ’25</a:t>
            </a:r>
          </a:p>
        </p:txBody>
      </p:sp>
      <p:sp>
        <p:nvSpPr>
          <p:cNvPr id="17" name="Segnaposto testo 79">
            <a:extLst>
              <a:ext uri="{FF2B5EF4-FFF2-40B4-BE49-F238E27FC236}">
                <a16:creationId xmlns:a16="http://schemas.microsoft.com/office/drawing/2014/main" id="{1C4FBFB5-524C-D6B4-601C-F43852CA5C5B}"/>
              </a:ext>
            </a:extLst>
          </p:cNvPr>
          <p:cNvSpPr>
            <a:spLocks noGrp="1"/>
          </p:cNvSpPr>
          <p:nvPr>
            <p:ph type="body" sz="quarter" idx="46" hasCustomPrompt="1"/>
          </p:nvPr>
        </p:nvSpPr>
        <p:spPr>
          <a:xfrm>
            <a:off x="5196806" y="1752550"/>
            <a:ext cx="935707"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Q3 ’25</a:t>
            </a:r>
          </a:p>
        </p:txBody>
      </p:sp>
      <p:sp>
        <p:nvSpPr>
          <p:cNvPr id="18" name="Segnaposto testo 79">
            <a:extLst>
              <a:ext uri="{FF2B5EF4-FFF2-40B4-BE49-F238E27FC236}">
                <a16:creationId xmlns:a16="http://schemas.microsoft.com/office/drawing/2014/main" id="{99582D4A-B4EA-FEA0-2163-22B95EC90E2C}"/>
              </a:ext>
            </a:extLst>
          </p:cNvPr>
          <p:cNvSpPr>
            <a:spLocks noGrp="1"/>
          </p:cNvSpPr>
          <p:nvPr>
            <p:ph type="body" sz="quarter" idx="47" hasCustomPrompt="1"/>
          </p:nvPr>
        </p:nvSpPr>
        <p:spPr>
          <a:xfrm>
            <a:off x="6366405" y="1752550"/>
            <a:ext cx="1563378"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19" name="Segnaposto testo 79">
            <a:extLst>
              <a:ext uri="{FF2B5EF4-FFF2-40B4-BE49-F238E27FC236}">
                <a16:creationId xmlns:a16="http://schemas.microsoft.com/office/drawing/2014/main" id="{369E9017-0B21-F86E-7F6F-4ED83D2EC04E}"/>
              </a:ext>
            </a:extLst>
          </p:cNvPr>
          <p:cNvSpPr>
            <a:spLocks noGrp="1"/>
          </p:cNvSpPr>
          <p:nvPr>
            <p:ph type="body" sz="quarter" idx="48" hasCustomPrompt="1"/>
          </p:nvPr>
        </p:nvSpPr>
        <p:spPr>
          <a:xfrm>
            <a:off x="425025" y="2149369"/>
            <a:ext cx="2718225" cy="75811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20" name="Segnaposto testo 79">
            <a:extLst>
              <a:ext uri="{FF2B5EF4-FFF2-40B4-BE49-F238E27FC236}">
                <a16:creationId xmlns:a16="http://schemas.microsoft.com/office/drawing/2014/main" id="{59603D17-B0EF-ECCE-358D-89A913BD01DF}"/>
              </a:ext>
            </a:extLst>
          </p:cNvPr>
          <p:cNvSpPr>
            <a:spLocks noGrp="1"/>
          </p:cNvSpPr>
          <p:nvPr>
            <p:ph type="body" sz="quarter" idx="49" hasCustomPrompt="1"/>
          </p:nvPr>
        </p:nvSpPr>
        <p:spPr>
          <a:xfrm>
            <a:off x="3290888" y="2149369"/>
            <a:ext cx="788987" cy="307530"/>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22" name="Segnaposto testo 79">
            <a:extLst>
              <a:ext uri="{FF2B5EF4-FFF2-40B4-BE49-F238E27FC236}">
                <a16:creationId xmlns:a16="http://schemas.microsoft.com/office/drawing/2014/main" id="{C9F5410E-85C9-1C70-9D6C-99943E594E0C}"/>
              </a:ext>
            </a:extLst>
          </p:cNvPr>
          <p:cNvSpPr>
            <a:spLocks noGrp="1"/>
          </p:cNvSpPr>
          <p:nvPr>
            <p:ph type="body" sz="quarter" idx="51" hasCustomPrompt="1"/>
          </p:nvPr>
        </p:nvSpPr>
        <p:spPr>
          <a:xfrm>
            <a:off x="3290888" y="2599950"/>
            <a:ext cx="788987" cy="307530"/>
          </a:xfrm>
          <a:prstGeom prst="rect">
            <a:avLst/>
          </a:prstGeom>
          <a:ln>
            <a:solidFill>
              <a:schemeClr val="accent5"/>
            </a:soli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26" name="Segnaposto testo 79">
            <a:extLst>
              <a:ext uri="{FF2B5EF4-FFF2-40B4-BE49-F238E27FC236}">
                <a16:creationId xmlns:a16="http://schemas.microsoft.com/office/drawing/2014/main" id="{170B14AF-05C5-8AB0-C7C8-18E49557F463}"/>
              </a:ext>
            </a:extLst>
          </p:cNvPr>
          <p:cNvSpPr>
            <a:spLocks noGrp="1"/>
          </p:cNvSpPr>
          <p:nvPr>
            <p:ph type="body" sz="quarter" idx="55" hasCustomPrompt="1"/>
          </p:nvPr>
        </p:nvSpPr>
        <p:spPr>
          <a:xfrm>
            <a:off x="425025" y="3072913"/>
            <a:ext cx="2718225" cy="75811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27" name="Segnaposto testo 79">
            <a:extLst>
              <a:ext uri="{FF2B5EF4-FFF2-40B4-BE49-F238E27FC236}">
                <a16:creationId xmlns:a16="http://schemas.microsoft.com/office/drawing/2014/main" id="{30A03E19-666E-FF33-85F5-C748E935BDF4}"/>
              </a:ext>
            </a:extLst>
          </p:cNvPr>
          <p:cNvSpPr>
            <a:spLocks noGrp="1"/>
          </p:cNvSpPr>
          <p:nvPr>
            <p:ph type="body" sz="quarter" idx="56" hasCustomPrompt="1"/>
          </p:nvPr>
        </p:nvSpPr>
        <p:spPr>
          <a:xfrm>
            <a:off x="3290888" y="3072913"/>
            <a:ext cx="788987" cy="307530"/>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29" name="Segnaposto testo 79">
            <a:extLst>
              <a:ext uri="{FF2B5EF4-FFF2-40B4-BE49-F238E27FC236}">
                <a16:creationId xmlns:a16="http://schemas.microsoft.com/office/drawing/2014/main" id="{10B9589E-5C5E-A0A7-741A-96E3F990A570}"/>
              </a:ext>
            </a:extLst>
          </p:cNvPr>
          <p:cNvSpPr>
            <a:spLocks noGrp="1"/>
          </p:cNvSpPr>
          <p:nvPr>
            <p:ph type="body" sz="quarter" idx="58" hasCustomPrompt="1"/>
          </p:nvPr>
        </p:nvSpPr>
        <p:spPr>
          <a:xfrm>
            <a:off x="3290888" y="3518232"/>
            <a:ext cx="788987" cy="307530"/>
          </a:xfrm>
          <a:prstGeom prst="rect">
            <a:avLst/>
          </a:prstGeom>
          <a:ln>
            <a:solidFill>
              <a:schemeClr val="accent5"/>
            </a:soli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35" name="Segnaposto testo 79">
            <a:extLst>
              <a:ext uri="{FF2B5EF4-FFF2-40B4-BE49-F238E27FC236}">
                <a16:creationId xmlns:a16="http://schemas.microsoft.com/office/drawing/2014/main" id="{BB7E76BC-0431-6173-F8E4-12BC5E55FFC7}"/>
              </a:ext>
            </a:extLst>
          </p:cNvPr>
          <p:cNvSpPr>
            <a:spLocks noGrp="1"/>
          </p:cNvSpPr>
          <p:nvPr>
            <p:ph type="body" sz="quarter" idx="62" hasCustomPrompt="1"/>
          </p:nvPr>
        </p:nvSpPr>
        <p:spPr>
          <a:xfrm>
            <a:off x="425025" y="4014746"/>
            <a:ext cx="2718225" cy="338100"/>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p:txBody>
      </p:sp>
      <p:sp>
        <p:nvSpPr>
          <p:cNvPr id="36" name="Segnaposto testo 79">
            <a:extLst>
              <a:ext uri="{FF2B5EF4-FFF2-40B4-BE49-F238E27FC236}">
                <a16:creationId xmlns:a16="http://schemas.microsoft.com/office/drawing/2014/main" id="{687E8646-9A5C-DE26-BE6B-1DCB77A48F72}"/>
              </a:ext>
            </a:extLst>
          </p:cNvPr>
          <p:cNvSpPr>
            <a:spLocks noGrp="1"/>
          </p:cNvSpPr>
          <p:nvPr>
            <p:ph type="body" sz="quarter" idx="63" hasCustomPrompt="1"/>
          </p:nvPr>
        </p:nvSpPr>
        <p:spPr>
          <a:xfrm>
            <a:off x="3290888" y="4014745"/>
            <a:ext cx="788987" cy="345356"/>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43" name="Segnaposto testo 79">
            <a:extLst>
              <a:ext uri="{FF2B5EF4-FFF2-40B4-BE49-F238E27FC236}">
                <a16:creationId xmlns:a16="http://schemas.microsoft.com/office/drawing/2014/main" id="{1ADAC4C0-B005-0FA3-1BEA-22972C396354}"/>
              </a:ext>
            </a:extLst>
          </p:cNvPr>
          <p:cNvSpPr>
            <a:spLocks noGrp="1"/>
          </p:cNvSpPr>
          <p:nvPr>
            <p:ph type="body" sz="quarter" idx="66" hasCustomPrompt="1"/>
          </p:nvPr>
        </p:nvSpPr>
        <p:spPr>
          <a:xfrm>
            <a:off x="421178" y="4768417"/>
            <a:ext cx="2722071" cy="210010"/>
          </a:xfrm>
          <a:prstGeom prst="roundRect">
            <a:avLst/>
          </a:prstGeom>
          <a:gradFill>
            <a:gsLst>
              <a:gs pos="0">
                <a:srgbClr val="4FE3C2"/>
              </a:gs>
              <a:gs pos="100000">
                <a:srgbClr val="B6F11F"/>
              </a:gs>
            </a:gsLst>
            <a:lin ang="12900000" scaled="0"/>
          </a:gradFill>
        </p:spPr>
        <p:txBody>
          <a:bodyPr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44" name="Segnaposto testo 79">
            <a:extLst>
              <a:ext uri="{FF2B5EF4-FFF2-40B4-BE49-F238E27FC236}">
                <a16:creationId xmlns:a16="http://schemas.microsoft.com/office/drawing/2014/main" id="{9568B779-F64E-5E51-0F62-1D6928010F0F}"/>
              </a:ext>
            </a:extLst>
          </p:cNvPr>
          <p:cNvSpPr>
            <a:spLocks noGrp="1"/>
          </p:cNvSpPr>
          <p:nvPr>
            <p:ph type="body" sz="quarter" idx="67" hasCustomPrompt="1"/>
          </p:nvPr>
        </p:nvSpPr>
        <p:spPr>
          <a:xfrm>
            <a:off x="421178" y="5046783"/>
            <a:ext cx="2722071" cy="210010"/>
          </a:xfrm>
          <a:prstGeom prst="roundRect">
            <a:avLst/>
          </a:prstGeom>
          <a:gradFill>
            <a:gsLst>
              <a:gs pos="0">
                <a:srgbClr val="4FE3C2"/>
              </a:gs>
              <a:gs pos="100000">
                <a:srgbClr val="B6F11F"/>
              </a:gs>
            </a:gsLst>
            <a:lin ang="12900000" scaled="0"/>
          </a:gradFill>
        </p:spPr>
        <p:txBody>
          <a:bodyPr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55" name="Segnaposto testo 79">
            <a:extLst>
              <a:ext uri="{FF2B5EF4-FFF2-40B4-BE49-F238E27FC236}">
                <a16:creationId xmlns:a16="http://schemas.microsoft.com/office/drawing/2014/main" id="{7C4D80DD-7739-239B-F5E7-EDD789A7E424}"/>
              </a:ext>
            </a:extLst>
          </p:cNvPr>
          <p:cNvSpPr>
            <a:spLocks noGrp="1"/>
          </p:cNvSpPr>
          <p:nvPr>
            <p:ph type="body" sz="quarter" idx="73" hasCustomPrompt="1"/>
          </p:nvPr>
        </p:nvSpPr>
        <p:spPr>
          <a:xfrm>
            <a:off x="5199915" y="5059935"/>
            <a:ext cx="947633" cy="208800"/>
          </a:xfrm>
          <a:prstGeom prst="roundRect">
            <a:avLst/>
          </a:prstGeom>
          <a:solidFill>
            <a:schemeClr val="accent4"/>
          </a:solidFill>
        </p:spPr>
        <p:txBody>
          <a:bodyPr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57" name="Segnaposto testo 79">
            <a:extLst>
              <a:ext uri="{FF2B5EF4-FFF2-40B4-BE49-F238E27FC236}">
                <a16:creationId xmlns:a16="http://schemas.microsoft.com/office/drawing/2014/main" id="{2AAB0492-2763-12C0-2D11-D2F6A152014E}"/>
              </a:ext>
            </a:extLst>
          </p:cNvPr>
          <p:cNvSpPr>
            <a:spLocks noGrp="1"/>
          </p:cNvSpPr>
          <p:nvPr>
            <p:ph type="body" sz="quarter" idx="74" hasCustomPrompt="1"/>
          </p:nvPr>
        </p:nvSpPr>
        <p:spPr>
          <a:xfrm>
            <a:off x="5199915" y="5349558"/>
            <a:ext cx="947633" cy="208800"/>
          </a:xfrm>
          <a:prstGeom prst="roundRect">
            <a:avLst/>
          </a:prstGeom>
          <a:solidFill>
            <a:schemeClr val="accent4"/>
          </a:solidFill>
        </p:spPr>
        <p:txBody>
          <a:bodyPr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62" name="Segnaposto testo 150">
            <a:extLst>
              <a:ext uri="{FF2B5EF4-FFF2-40B4-BE49-F238E27FC236}">
                <a16:creationId xmlns:a16="http://schemas.microsoft.com/office/drawing/2014/main" id="{674638B9-4B01-4B10-F109-5C3C22A135B8}"/>
              </a:ext>
            </a:extLst>
          </p:cNvPr>
          <p:cNvSpPr>
            <a:spLocks noGrp="1"/>
          </p:cNvSpPr>
          <p:nvPr>
            <p:ph type="body" idx="75" hasCustomPrompt="1"/>
          </p:nvPr>
        </p:nvSpPr>
        <p:spPr>
          <a:xfrm>
            <a:off x="5227103" y="2179925"/>
            <a:ext cx="879475" cy="2134080"/>
          </a:xfrm>
          <a:prstGeom prst="rect">
            <a:avLst/>
          </a:prstGeom>
          <a:solidFill>
            <a:schemeClr val="accent4"/>
          </a:solidFill>
        </p:spPr>
        <p:txBody>
          <a:bodyPr lIns="72000" tIns="72000" rIns="72000" bIns="72000" anchor="ctr"/>
          <a:lstStyle>
            <a:lvl1pPr marL="0" indent="0" algn="ctr">
              <a:lnSpc>
                <a:spcPts val="1600"/>
              </a:lnSpc>
              <a:spcBef>
                <a:spcPts val="0"/>
              </a:spcBef>
              <a:buNone/>
              <a:defRPr sz="1000">
                <a:latin typeface="TIM Sans" pitchFamily="2" charset="77"/>
              </a:defRPr>
            </a:lvl1pPr>
          </a:lstStyle>
          <a:p>
            <a:pPr lvl="0"/>
            <a:r>
              <a:rPr lang="it-IT" err="1"/>
              <a:t>Lorem</a:t>
            </a:r>
            <a:r>
              <a:rPr lang="it-IT"/>
              <a:t> </a:t>
            </a:r>
            <a:r>
              <a:rPr lang="it-IT" err="1"/>
              <a:t>ipsum</a:t>
            </a:r>
            <a:r>
              <a:rPr lang="it-IT"/>
              <a:t> </a:t>
            </a:r>
            <a:r>
              <a:rPr lang="it-IT" err="1"/>
              <a:t>sit</a:t>
            </a:r>
            <a:r>
              <a:rPr lang="it-IT"/>
              <a:t> </a:t>
            </a:r>
            <a:r>
              <a:rPr lang="it-IT" err="1"/>
              <a:t>amet</a:t>
            </a:r>
            <a:r>
              <a:rPr lang="it-IT"/>
              <a:t> dolor</a:t>
            </a:r>
          </a:p>
        </p:txBody>
      </p:sp>
      <p:sp>
        <p:nvSpPr>
          <p:cNvPr id="66" name="Shape">
            <a:extLst>
              <a:ext uri="{FF2B5EF4-FFF2-40B4-BE49-F238E27FC236}">
                <a16:creationId xmlns:a16="http://schemas.microsoft.com/office/drawing/2014/main" id="{B5507FFA-BDF7-F5D8-2EB1-6A37549393D9}"/>
              </a:ext>
            </a:extLst>
          </p:cNvPr>
          <p:cNvSpPr/>
          <p:nvPr userDrawn="1"/>
        </p:nvSpPr>
        <p:spPr>
          <a:xfrm>
            <a:off x="10371770" y="3347746"/>
            <a:ext cx="127168" cy="254337"/>
          </a:xfrm>
          <a:custGeom>
            <a:avLst/>
            <a:gdLst/>
            <a:ahLst/>
            <a:cxnLst>
              <a:cxn ang="0">
                <a:pos x="wd2" y="hd2"/>
              </a:cxn>
              <a:cxn ang="5400000">
                <a:pos x="wd2" y="hd2"/>
              </a:cxn>
              <a:cxn ang="10800000">
                <a:pos x="wd2" y="hd2"/>
              </a:cxn>
              <a:cxn ang="16200000">
                <a:pos x="wd2" y="hd2"/>
              </a:cxn>
            </a:cxnLst>
            <a:rect l="0" t="0" r="r" b="b"/>
            <a:pathLst>
              <a:path w="21600" h="21600" extrusionOk="0">
                <a:moveTo>
                  <a:pt x="20618" y="15709"/>
                </a:moveTo>
                <a:cubicBezTo>
                  <a:pt x="20347" y="15709"/>
                  <a:pt x="20102" y="15764"/>
                  <a:pt x="19924" y="15853"/>
                </a:cubicBezTo>
                <a:lnTo>
                  <a:pt x="11782" y="19924"/>
                </a:lnTo>
                <a:lnTo>
                  <a:pt x="11782" y="491"/>
                </a:lnTo>
                <a:cubicBezTo>
                  <a:pt x="11782" y="220"/>
                  <a:pt x="11342" y="0"/>
                  <a:pt x="10800" y="0"/>
                </a:cubicBezTo>
                <a:cubicBezTo>
                  <a:pt x="10258" y="0"/>
                  <a:pt x="9818" y="220"/>
                  <a:pt x="9818" y="491"/>
                </a:cubicBezTo>
                <a:lnTo>
                  <a:pt x="9818" y="19924"/>
                </a:lnTo>
                <a:lnTo>
                  <a:pt x="1676" y="15853"/>
                </a:lnTo>
                <a:cubicBezTo>
                  <a:pt x="1498" y="15764"/>
                  <a:pt x="1253" y="15709"/>
                  <a:pt x="982" y="15709"/>
                </a:cubicBezTo>
                <a:cubicBezTo>
                  <a:pt x="440" y="15709"/>
                  <a:pt x="0" y="15929"/>
                  <a:pt x="0" y="16200"/>
                </a:cubicBezTo>
                <a:cubicBezTo>
                  <a:pt x="0" y="16336"/>
                  <a:pt x="110" y="16458"/>
                  <a:pt x="288" y="16547"/>
                </a:cubicBezTo>
                <a:lnTo>
                  <a:pt x="10106" y="21456"/>
                </a:lnTo>
                <a:cubicBezTo>
                  <a:pt x="10284" y="21545"/>
                  <a:pt x="10529" y="21600"/>
                  <a:pt x="10800" y="21600"/>
                </a:cubicBezTo>
                <a:cubicBezTo>
                  <a:pt x="11071" y="21600"/>
                  <a:pt x="11316" y="21545"/>
                  <a:pt x="11494" y="21456"/>
                </a:cubicBezTo>
                <a:lnTo>
                  <a:pt x="21312" y="16547"/>
                </a:lnTo>
                <a:cubicBezTo>
                  <a:pt x="21490" y="16458"/>
                  <a:pt x="21600" y="16336"/>
                  <a:pt x="21600" y="16200"/>
                </a:cubicBezTo>
                <a:cubicBezTo>
                  <a:pt x="21600" y="15929"/>
                  <a:pt x="21160" y="15709"/>
                  <a:pt x="20618" y="15709"/>
                </a:cubicBezTo>
              </a:path>
            </a:pathLst>
          </a:custGeom>
          <a:solidFill>
            <a:schemeClr val="bg1"/>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b="0">
              <a:solidFill>
                <a:schemeClr val="tx1"/>
              </a:solidFill>
              <a:latin typeface="Arial" panose="020B0604020202020204" pitchFamily="34" charset="0"/>
              <a:cs typeface="Arial" panose="020B0604020202020204" pitchFamily="34" charset="0"/>
            </a:endParaRPr>
          </a:p>
        </p:txBody>
      </p:sp>
      <p:sp>
        <p:nvSpPr>
          <p:cNvPr id="5" name="Segnaposto testo 2">
            <a:extLst>
              <a:ext uri="{FF2B5EF4-FFF2-40B4-BE49-F238E27FC236}">
                <a16:creationId xmlns:a16="http://schemas.microsoft.com/office/drawing/2014/main" id="{A977A334-68C2-7E12-72D6-294BDF900FF1}"/>
              </a:ext>
            </a:extLst>
          </p:cNvPr>
          <p:cNvSpPr>
            <a:spLocks noGrp="1"/>
          </p:cNvSpPr>
          <p:nvPr>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6" name="Segnaposto testo 79">
            <a:extLst>
              <a:ext uri="{FF2B5EF4-FFF2-40B4-BE49-F238E27FC236}">
                <a16:creationId xmlns:a16="http://schemas.microsoft.com/office/drawing/2014/main" id="{3A47B116-78DC-43C5-BCE3-A144BF8C7BD5}"/>
              </a:ext>
            </a:extLst>
          </p:cNvPr>
          <p:cNvSpPr>
            <a:spLocks noGrp="1"/>
          </p:cNvSpPr>
          <p:nvPr>
            <p:ph type="body" sz="quarter" idx="77" hasCustomPrompt="1"/>
          </p:nvPr>
        </p:nvSpPr>
        <p:spPr>
          <a:xfrm>
            <a:off x="421178" y="5328226"/>
            <a:ext cx="2722071" cy="210010"/>
          </a:xfrm>
          <a:prstGeom prst="roundRect">
            <a:avLst/>
          </a:prstGeom>
          <a:gradFill>
            <a:gsLst>
              <a:gs pos="0">
                <a:srgbClr val="4FE3C2"/>
              </a:gs>
              <a:gs pos="100000">
                <a:srgbClr val="B6F11F"/>
              </a:gs>
            </a:gsLst>
            <a:lin ang="12900000" scaled="0"/>
          </a:gradFill>
        </p:spPr>
        <p:txBody>
          <a:bodyPr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14" name="Segnaposto testo 79">
            <a:extLst>
              <a:ext uri="{FF2B5EF4-FFF2-40B4-BE49-F238E27FC236}">
                <a16:creationId xmlns:a16="http://schemas.microsoft.com/office/drawing/2014/main" id="{96B9CE2F-3EAE-F341-114E-F6A22ED0EE03}"/>
              </a:ext>
            </a:extLst>
          </p:cNvPr>
          <p:cNvSpPr>
            <a:spLocks noGrp="1"/>
          </p:cNvSpPr>
          <p:nvPr>
            <p:ph type="body" sz="quarter" idx="78" hasCustomPrompt="1"/>
          </p:nvPr>
        </p:nvSpPr>
        <p:spPr>
          <a:xfrm>
            <a:off x="3292392" y="5059935"/>
            <a:ext cx="794110" cy="208800"/>
          </a:xfrm>
          <a:prstGeom prst="roundRect">
            <a:avLst/>
          </a:prstGeom>
          <a:solidFill>
            <a:schemeClr val="accent4"/>
          </a:solidFill>
        </p:spPr>
        <p:txBody>
          <a:bodyPr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68" name="Segnaposto testo 79">
            <a:extLst>
              <a:ext uri="{FF2B5EF4-FFF2-40B4-BE49-F238E27FC236}">
                <a16:creationId xmlns:a16="http://schemas.microsoft.com/office/drawing/2014/main" id="{50013079-1C01-D935-82E0-853A0C32291C}"/>
              </a:ext>
            </a:extLst>
          </p:cNvPr>
          <p:cNvSpPr>
            <a:spLocks noGrp="1"/>
          </p:cNvSpPr>
          <p:nvPr>
            <p:ph type="body" sz="quarter" idx="79" hasCustomPrompt="1"/>
          </p:nvPr>
        </p:nvSpPr>
        <p:spPr>
          <a:xfrm>
            <a:off x="3292392" y="5349558"/>
            <a:ext cx="787484" cy="208800"/>
          </a:xfrm>
          <a:prstGeom prst="roundRect">
            <a:avLst/>
          </a:prstGeom>
          <a:solidFill>
            <a:schemeClr val="accent4"/>
          </a:solidFill>
        </p:spPr>
        <p:txBody>
          <a:bodyPr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69" name="Segnaposto testo 79">
            <a:extLst>
              <a:ext uri="{FF2B5EF4-FFF2-40B4-BE49-F238E27FC236}">
                <a16:creationId xmlns:a16="http://schemas.microsoft.com/office/drawing/2014/main" id="{16A8FA0D-FFE4-7A26-B486-1DCD7DB90E5A}"/>
              </a:ext>
            </a:extLst>
          </p:cNvPr>
          <p:cNvSpPr>
            <a:spLocks noGrp="1"/>
          </p:cNvSpPr>
          <p:nvPr>
            <p:ph type="body" sz="quarter" idx="80" hasCustomPrompt="1"/>
          </p:nvPr>
        </p:nvSpPr>
        <p:spPr>
          <a:xfrm>
            <a:off x="5199915" y="4760744"/>
            <a:ext cx="947633" cy="208800"/>
          </a:xfrm>
          <a:prstGeom prst="roundRect">
            <a:avLst/>
          </a:prstGeom>
          <a:noFill/>
          <a:ln>
            <a:gradFill>
              <a:gsLst>
                <a:gs pos="0">
                  <a:schemeClr val="accent6"/>
                </a:gs>
                <a:gs pos="50000">
                  <a:schemeClr val="tx2"/>
                </a:gs>
                <a:gs pos="100000">
                  <a:schemeClr val="accent2"/>
                </a:gs>
              </a:gsLst>
              <a:lin ang="0" scaled="0"/>
            </a:gradFill>
          </a:ln>
        </p:spPr>
        <p:txBody>
          <a:bodyPr tIns="72000"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70" name="Segnaposto testo 79">
            <a:extLst>
              <a:ext uri="{FF2B5EF4-FFF2-40B4-BE49-F238E27FC236}">
                <a16:creationId xmlns:a16="http://schemas.microsoft.com/office/drawing/2014/main" id="{28E3A162-CDFD-ABDF-1A01-B4FF7761B221}"/>
              </a:ext>
            </a:extLst>
          </p:cNvPr>
          <p:cNvSpPr>
            <a:spLocks noGrp="1"/>
          </p:cNvSpPr>
          <p:nvPr>
            <p:ph type="body" sz="quarter" idx="81" hasCustomPrompt="1"/>
          </p:nvPr>
        </p:nvSpPr>
        <p:spPr>
          <a:xfrm>
            <a:off x="3292392" y="4760744"/>
            <a:ext cx="794110" cy="208800"/>
          </a:xfrm>
          <a:prstGeom prst="roundRect">
            <a:avLst/>
          </a:prstGeom>
          <a:noFill/>
          <a:ln>
            <a:gradFill>
              <a:gsLst>
                <a:gs pos="0">
                  <a:schemeClr val="accent6"/>
                </a:gs>
                <a:gs pos="50000">
                  <a:schemeClr val="tx2"/>
                </a:gs>
                <a:gs pos="100000">
                  <a:schemeClr val="accent2"/>
                </a:gs>
              </a:gsLst>
              <a:lin ang="0" scaled="0"/>
            </a:gradFill>
          </a:ln>
        </p:spPr>
        <p:txBody>
          <a:bodyPr tIns="72000" anchor="ctr"/>
          <a:lstStyle>
            <a:lvl1pPr marL="0" indent="0" algn="ctr">
              <a:buNone/>
              <a:defRPr sz="10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a:t>
            </a:r>
          </a:p>
        </p:txBody>
      </p:sp>
      <p:sp>
        <p:nvSpPr>
          <p:cNvPr id="71" name="Segnaposto testo 79">
            <a:extLst>
              <a:ext uri="{FF2B5EF4-FFF2-40B4-BE49-F238E27FC236}">
                <a16:creationId xmlns:a16="http://schemas.microsoft.com/office/drawing/2014/main" id="{5E0C64E1-4417-CA73-C748-D9907EA55710}"/>
              </a:ext>
            </a:extLst>
          </p:cNvPr>
          <p:cNvSpPr>
            <a:spLocks noGrp="1"/>
          </p:cNvSpPr>
          <p:nvPr>
            <p:ph type="body" sz="quarter" idx="53" hasCustomPrompt="1"/>
          </p:nvPr>
        </p:nvSpPr>
        <p:spPr>
          <a:xfrm>
            <a:off x="6366405" y="2176862"/>
            <a:ext cx="1563378" cy="254157"/>
          </a:xfrm>
          <a:prstGeom prst="roundRect">
            <a:avLst/>
          </a:prstGeom>
          <a:solidFill>
            <a:schemeClr val="accent4"/>
          </a:solidFill>
        </p:spPr>
        <p:txBody>
          <a:bodyP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72" name="Segnaposto testo 79">
            <a:extLst>
              <a:ext uri="{FF2B5EF4-FFF2-40B4-BE49-F238E27FC236}">
                <a16:creationId xmlns:a16="http://schemas.microsoft.com/office/drawing/2014/main" id="{BE5DE0F4-3430-F305-91C9-614CF01169B0}"/>
              </a:ext>
            </a:extLst>
          </p:cNvPr>
          <p:cNvSpPr>
            <a:spLocks noGrp="1"/>
          </p:cNvSpPr>
          <p:nvPr>
            <p:ph type="body" sz="quarter" idx="54" hasCustomPrompt="1"/>
          </p:nvPr>
        </p:nvSpPr>
        <p:spPr>
          <a:xfrm>
            <a:off x="6366405" y="2588342"/>
            <a:ext cx="1563378" cy="254157"/>
          </a:xfrm>
          <a:prstGeom prst="roundRect">
            <a:avLst/>
          </a:prstGeom>
          <a:solidFill>
            <a:schemeClr val="accent4"/>
          </a:solidFill>
        </p:spPr>
        <p:txBody>
          <a:bodyP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73" name="Segnaposto testo 79">
            <a:extLst>
              <a:ext uri="{FF2B5EF4-FFF2-40B4-BE49-F238E27FC236}">
                <a16:creationId xmlns:a16="http://schemas.microsoft.com/office/drawing/2014/main" id="{E9CEF600-5FB6-D7B5-D7BE-D11AD8E2793A}"/>
              </a:ext>
            </a:extLst>
          </p:cNvPr>
          <p:cNvSpPr>
            <a:spLocks noGrp="1"/>
          </p:cNvSpPr>
          <p:nvPr>
            <p:ph type="body" sz="quarter" idx="60" hasCustomPrompt="1"/>
          </p:nvPr>
        </p:nvSpPr>
        <p:spPr>
          <a:xfrm>
            <a:off x="6366405" y="3109550"/>
            <a:ext cx="1563378" cy="254157"/>
          </a:xfrm>
          <a:prstGeom prst="roundRect">
            <a:avLst/>
          </a:prstGeom>
          <a:solidFill>
            <a:schemeClr val="accent4"/>
          </a:solidFill>
        </p:spPr>
        <p:txBody>
          <a:bodyP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74" name="Segnaposto testo 79">
            <a:extLst>
              <a:ext uri="{FF2B5EF4-FFF2-40B4-BE49-F238E27FC236}">
                <a16:creationId xmlns:a16="http://schemas.microsoft.com/office/drawing/2014/main" id="{BB2A992B-2FA7-0A8B-F261-0D205B6A01FC}"/>
              </a:ext>
            </a:extLst>
          </p:cNvPr>
          <p:cNvSpPr>
            <a:spLocks noGrp="1"/>
          </p:cNvSpPr>
          <p:nvPr>
            <p:ph type="body" sz="quarter" idx="61" hasCustomPrompt="1"/>
          </p:nvPr>
        </p:nvSpPr>
        <p:spPr>
          <a:xfrm>
            <a:off x="6366405" y="3521030"/>
            <a:ext cx="1563378" cy="254157"/>
          </a:xfrm>
          <a:prstGeom prst="roundRect">
            <a:avLst/>
          </a:prstGeom>
          <a:solidFill>
            <a:schemeClr val="accent4"/>
          </a:solidFill>
        </p:spPr>
        <p:txBody>
          <a:bodyP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75" name="Segnaposto testo 79">
            <a:extLst>
              <a:ext uri="{FF2B5EF4-FFF2-40B4-BE49-F238E27FC236}">
                <a16:creationId xmlns:a16="http://schemas.microsoft.com/office/drawing/2014/main" id="{9AE62242-4B64-E6FF-B9AA-B68CF2C7FF91}"/>
              </a:ext>
            </a:extLst>
          </p:cNvPr>
          <p:cNvSpPr>
            <a:spLocks noGrp="1"/>
          </p:cNvSpPr>
          <p:nvPr>
            <p:ph type="body" sz="quarter" idx="65" hasCustomPrompt="1"/>
          </p:nvPr>
        </p:nvSpPr>
        <p:spPr>
          <a:xfrm>
            <a:off x="6366405" y="4042238"/>
            <a:ext cx="1563378" cy="254157"/>
          </a:xfrm>
          <a:prstGeom prst="roundRect">
            <a:avLst/>
          </a:prstGeom>
          <a:solidFill>
            <a:schemeClr val="accent4"/>
          </a:solidFill>
        </p:spPr>
        <p:txBody>
          <a:bodyP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Testo</a:t>
            </a:r>
          </a:p>
        </p:txBody>
      </p:sp>
      <p:sp>
        <p:nvSpPr>
          <p:cNvPr id="77" name="Segnaposto testo 79">
            <a:extLst>
              <a:ext uri="{FF2B5EF4-FFF2-40B4-BE49-F238E27FC236}">
                <a16:creationId xmlns:a16="http://schemas.microsoft.com/office/drawing/2014/main" id="{91857AD7-07ED-D4DA-1EF0-4247E294F480}"/>
              </a:ext>
            </a:extLst>
          </p:cNvPr>
          <p:cNvSpPr>
            <a:spLocks noGrp="1"/>
          </p:cNvSpPr>
          <p:nvPr>
            <p:ph type="body" sz="quarter" idx="82" hasCustomPrompt="1"/>
          </p:nvPr>
        </p:nvSpPr>
        <p:spPr>
          <a:xfrm>
            <a:off x="4261732" y="2149369"/>
            <a:ext cx="788987" cy="307530"/>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78" name="Segnaposto testo 79">
            <a:extLst>
              <a:ext uri="{FF2B5EF4-FFF2-40B4-BE49-F238E27FC236}">
                <a16:creationId xmlns:a16="http://schemas.microsoft.com/office/drawing/2014/main" id="{96B8F9ED-ABA6-DA04-ED2C-73E3845AACCD}"/>
              </a:ext>
            </a:extLst>
          </p:cNvPr>
          <p:cNvSpPr>
            <a:spLocks noGrp="1"/>
          </p:cNvSpPr>
          <p:nvPr>
            <p:ph type="body" sz="quarter" idx="83" hasCustomPrompt="1"/>
          </p:nvPr>
        </p:nvSpPr>
        <p:spPr>
          <a:xfrm>
            <a:off x="4261732" y="2599950"/>
            <a:ext cx="788987" cy="307530"/>
          </a:xfrm>
          <a:prstGeom prst="rect">
            <a:avLst/>
          </a:prstGeom>
          <a:ln>
            <a:solidFill>
              <a:schemeClr val="accent5"/>
            </a:soli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79" name="Segnaposto testo 79">
            <a:extLst>
              <a:ext uri="{FF2B5EF4-FFF2-40B4-BE49-F238E27FC236}">
                <a16:creationId xmlns:a16="http://schemas.microsoft.com/office/drawing/2014/main" id="{130C3B80-CF01-C41F-358F-EE71FCFFEE4A}"/>
              </a:ext>
            </a:extLst>
          </p:cNvPr>
          <p:cNvSpPr>
            <a:spLocks noGrp="1"/>
          </p:cNvSpPr>
          <p:nvPr>
            <p:ph type="body" sz="quarter" idx="84" hasCustomPrompt="1"/>
          </p:nvPr>
        </p:nvSpPr>
        <p:spPr>
          <a:xfrm>
            <a:off x="4261732" y="3072913"/>
            <a:ext cx="788987" cy="307530"/>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80" name="Segnaposto testo 79">
            <a:extLst>
              <a:ext uri="{FF2B5EF4-FFF2-40B4-BE49-F238E27FC236}">
                <a16:creationId xmlns:a16="http://schemas.microsoft.com/office/drawing/2014/main" id="{9FF7ECF4-FB94-635E-6718-DB97535C8FDB}"/>
              </a:ext>
            </a:extLst>
          </p:cNvPr>
          <p:cNvSpPr>
            <a:spLocks noGrp="1"/>
          </p:cNvSpPr>
          <p:nvPr>
            <p:ph type="body" sz="quarter" idx="85" hasCustomPrompt="1"/>
          </p:nvPr>
        </p:nvSpPr>
        <p:spPr>
          <a:xfrm>
            <a:off x="4261732" y="3518232"/>
            <a:ext cx="788987" cy="307530"/>
          </a:xfrm>
          <a:prstGeom prst="rect">
            <a:avLst/>
          </a:prstGeom>
          <a:ln>
            <a:solidFill>
              <a:schemeClr val="accent5"/>
            </a:soli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81" name="Segnaposto testo 79">
            <a:extLst>
              <a:ext uri="{FF2B5EF4-FFF2-40B4-BE49-F238E27FC236}">
                <a16:creationId xmlns:a16="http://schemas.microsoft.com/office/drawing/2014/main" id="{36E29E2B-95F9-1C9E-2F5A-40A2465356F6}"/>
              </a:ext>
            </a:extLst>
          </p:cNvPr>
          <p:cNvSpPr>
            <a:spLocks noGrp="1"/>
          </p:cNvSpPr>
          <p:nvPr>
            <p:ph type="body" sz="quarter" idx="86" hasCustomPrompt="1"/>
          </p:nvPr>
        </p:nvSpPr>
        <p:spPr>
          <a:xfrm>
            <a:off x="4261732" y="4014745"/>
            <a:ext cx="788987" cy="345356"/>
          </a:xfrm>
          <a:prstGeom prst="rect">
            <a:avLst/>
          </a:prstGeom>
          <a:ln>
            <a:solidFill>
              <a:schemeClr val="accent5"/>
            </a:solid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83" name="Titolo 6">
            <a:extLst>
              <a:ext uri="{FF2B5EF4-FFF2-40B4-BE49-F238E27FC236}">
                <a16:creationId xmlns:a16="http://schemas.microsoft.com/office/drawing/2014/main" id="{830382BB-AE4B-C294-4FD7-48A1101634C7}"/>
              </a:ext>
            </a:extLst>
          </p:cNvPr>
          <p:cNvSpPr>
            <a:spLocks noGrp="1"/>
          </p:cNvSpPr>
          <p:nvPr>
            <p:ph type="title" hasCustomPrompt="1"/>
          </p:nvPr>
        </p:nvSpPr>
        <p:spPr>
          <a:xfrm>
            <a:off x="407989" y="791316"/>
            <a:ext cx="7507506"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
        <p:nvSpPr>
          <p:cNvPr id="87" name="Segnaposto testo 25">
            <a:extLst>
              <a:ext uri="{FF2B5EF4-FFF2-40B4-BE49-F238E27FC236}">
                <a16:creationId xmlns:a16="http://schemas.microsoft.com/office/drawing/2014/main" id="{732241C5-CF55-8CF1-540E-57F4E775186C}"/>
              </a:ext>
            </a:extLst>
          </p:cNvPr>
          <p:cNvSpPr>
            <a:spLocks noGrp="1"/>
          </p:cNvSpPr>
          <p:nvPr>
            <p:ph type="body" sz="quarter" idx="13" hasCustomPrompt="1"/>
          </p:nvPr>
        </p:nvSpPr>
        <p:spPr>
          <a:xfrm>
            <a:off x="9392319" y="2092790"/>
            <a:ext cx="2052637" cy="1215015"/>
          </a:xfrm>
          <a:prstGeom prst="rect">
            <a:avLst/>
          </a:prstGeom>
        </p:spPr>
        <p:txBody>
          <a:bodyPr lIns="0" tIns="0" rIns="0" bIns="0"/>
          <a:lstStyle>
            <a:lvl1pPr marL="0" indent="0" algn="ctr">
              <a:lnSpc>
                <a:spcPts val="1800"/>
              </a:lnSpc>
              <a:buNone/>
              <a:defRPr lang="it-IT" sz="1200" b="0" i="0" kern="1200" dirty="0">
                <a:solidFill>
                  <a:schemeClr val="tx1"/>
                </a:solidFill>
                <a:latin typeface="TIM Sans Light"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89" name="Segnaposto testo 25">
            <a:extLst>
              <a:ext uri="{FF2B5EF4-FFF2-40B4-BE49-F238E27FC236}">
                <a16:creationId xmlns:a16="http://schemas.microsoft.com/office/drawing/2014/main" id="{67EE01DD-6D61-7E95-51E2-D9860AD5998A}"/>
              </a:ext>
            </a:extLst>
          </p:cNvPr>
          <p:cNvSpPr>
            <a:spLocks noGrp="1"/>
          </p:cNvSpPr>
          <p:nvPr>
            <p:ph type="body" sz="quarter" idx="87" hasCustomPrompt="1"/>
          </p:nvPr>
        </p:nvSpPr>
        <p:spPr>
          <a:xfrm>
            <a:off x="9392319" y="3921590"/>
            <a:ext cx="2052637" cy="1215015"/>
          </a:xfrm>
          <a:prstGeom prst="rect">
            <a:avLst/>
          </a:prstGeom>
        </p:spPr>
        <p:txBody>
          <a:bodyPr lIns="0" tIns="0" rIns="0" bIns="0"/>
          <a:lstStyle>
            <a:lvl1pPr marL="0" indent="0" algn="ctr">
              <a:lnSpc>
                <a:spcPts val="1800"/>
              </a:lnSpc>
              <a:spcBef>
                <a:spcPts val="0"/>
              </a:spcBef>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92" name="Segnaposto testo 25">
            <a:extLst>
              <a:ext uri="{FF2B5EF4-FFF2-40B4-BE49-F238E27FC236}">
                <a16:creationId xmlns:a16="http://schemas.microsoft.com/office/drawing/2014/main" id="{F35C62E4-92E9-F9E7-6972-DE2F889E019F}"/>
              </a:ext>
            </a:extLst>
          </p:cNvPr>
          <p:cNvSpPr>
            <a:spLocks noGrp="1"/>
          </p:cNvSpPr>
          <p:nvPr>
            <p:ph type="body" sz="quarter" idx="88" hasCustomPrompt="1"/>
          </p:nvPr>
        </p:nvSpPr>
        <p:spPr>
          <a:xfrm>
            <a:off x="9406037" y="1670389"/>
            <a:ext cx="2052637" cy="317054"/>
          </a:xfrm>
          <a:prstGeom prst="rect">
            <a:avLst/>
          </a:prstGeom>
        </p:spPr>
        <p:txBody>
          <a:bodyPr lIns="0" tIns="0" rIns="0" bIns="0"/>
          <a:lstStyle>
            <a:lvl1pPr marL="0" indent="0" algn="ctr">
              <a:lnSpc>
                <a:spcPts val="2000"/>
              </a:lnSpc>
              <a:buNone/>
              <a:defRPr lang="it-IT" sz="1600" b="1"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Titolo</a:t>
            </a:r>
          </a:p>
        </p:txBody>
      </p:sp>
      <p:cxnSp>
        <p:nvCxnSpPr>
          <p:cNvPr id="4" name="Connettore 1 3">
            <a:extLst>
              <a:ext uri="{FF2B5EF4-FFF2-40B4-BE49-F238E27FC236}">
                <a16:creationId xmlns:a16="http://schemas.microsoft.com/office/drawing/2014/main" id="{335990A6-78BB-F097-EC23-323B45D5C7B2}"/>
              </a:ext>
            </a:extLst>
          </p:cNvPr>
          <p:cNvCxnSpPr>
            <a:cxnSpLocks/>
          </p:cNvCxnSpPr>
          <p:nvPr userDrawn="1"/>
        </p:nvCxnSpPr>
        <p:spPr>
          <a:xfrm>
            <a:off x="421178" y="2070838"/>
            <a:ext cx="7494317" cy="0"/>
          </a:xfrm>
          <a:prstGeom prst="line">
            <a:avLst/>
          </a:prstGeom>
          <a:ln w="19050" cap="rnd">
            <a:gradFill>
              <a:gsLst>
                <a:gs pos="0">
                  <a:srgbClr val="25A8FC"/>
                </a:gs>
                <a:gs pos="50000">
                  <a:schemeClr val="tx2"/>
                </a:gs>
                <a:gs pos="100000">
                  <a:schemeClr val="accent2"/>
                </a:gs>
              </a:gsLst>
              <a:lin ang="0" scaled="0"/>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301577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Shape)">
    <p:spTree>
      <p:nvGrpSpPr>
        <p:cNvPr id="1" name=""/>
        <p:cNvGrpSpPr/>
        <p:nvPr/>
      </p:nvGrpSpPr>
      <p:grpSpPr>
        <a:xfrm>
          <a:off x="0" y="0"/>
          <a:ext cx="0" cy="0"/>
          <a:chOff x="0" y="0"/>
          <a:chExt cx="0" cy="0"/>
        </a:xfrm>
      </p:grpSpPr>
      <p:sp>
        <p:nvSpPr>
          <p:cNvPr id="5" name="Rettangolo con un angolo ritagliato 5">
            <a:extLst>
              <a:ext uri="{FF2B5EF4-FFF2-40B4-BE49-F238E27FC236}">
                <a16:creationId xmlns:a16="http://schemas.microsoft.com/office/drawing/2014/main" id="{9B316582-70DC-BE8C-4CCB-9FF9C200BF51}"/>
              </a:ext>
            </a:extLst>
          </p:cNvPr>
          <p:cNvSpPr>
            <a:spLocks noChangeAspect="1"/>
          </p:cNvSpPr>
          <p:nvPr userDrawn="1"/>
        </p:nvSpPr>
        <p:spPr>
          <a:xfrm rot="10800000">
            <a:off x="4255603" y="-1335"/>
            <a:ext cx="7932553" cy="6866623"/>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9952" h="5449801">
                <a:moveTo>
                  <a:pt x="3797" y="0"/>
                </a:moveTo>
                <a:lnTo>
                  <a:pt x="4141661" y="8868"/>
                </a:lnTo>
                <a:lnTo>
                  <a:pt x="4980970" y="1018443"/>
                </a:lnTo>
                <a:cubicBezTo>
                  <a:pt x="5120439" y="1189224"/>
                  <a:pt x="5245995" y="1379209"/>
                  <a:pt x="5246204" y="1595404"/>
                </a:cubicBezTo>
                <a:cubicBezTo>
                  <a:pt x="5246413" y="1811599"/>
                  <a:pt x="5249848" y="4828556"/>
                  <a:pt x="5249952" y="5084744"/>
                </a:cubicBezTo>
                <a:cubicBezTo>
                  <a:pt x="5250056" y="5340932"/>
                  <a:pt x="5073331" y="5442129"/>
                  <a:pt x="4867535" y="5445400"/>
                </a:cubicBezTo>
                <a:cubicBezTo>
                  <a:pt x="4661739" y="5448671"/>
                  <a:pt x="1623519" y="5448334"/>
                  <a:pt x="1511" y="5449801"/>
                </a:cubicBezTo>
                <a:cubicBezTo>
                  <a:pt x="-4511" y="3637799"/>
                  <a:pt x="9819" y="1812002"/>
                  <a:pt x="3797" y="0"/>
                </a:cubicBezTo>
                <a:close/>
              </a:path>
            </a:pathLst>
          </a:custGeom>
          <a:gradFill flip="none" rotWithShape="1">
            <a:gsLst>
              <a:gs pos="50000">
                <a:srgbClr val="1229C2"/>
              </a:gs>
              <a:gs pos="0">
                <a:srgbClr val="26A9FF"/>
              </a:gs>
              <a:gs pos="100000">
                <a:srgbClr val="071777"/>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3" name="CasellaDiTesto 2">
            <a:extLst>
              <a:ext uri="{FF2B5EF4-FFF2-40B4-BE49-F238E27FC236}">
                <a16:creationId xmlns:a16="http://schemas.microsoft.com/office/drawing/2014/main" id="{172D6304-0CF2-F8BB-6EB3-13532BB4C22C}"/>
              </a:ext>
            </a:extLst>
          </p:cNvPr>
          <p:cNvSpPr txBox="1"/>
          <p:nvPr userDrawn="1"/>
        </p:nvSpPr>
        <p:spPr>
          <a:xfrm>
            <a:off x="10010042" y="6302403"/>
            <a:ext cx="1763712" cy="153888"/>
          </a:xfrm>
          <a:prstGeom prst="rect">
            <a:avLst/>
          </a:prstGeom>
          <a:noFill/>
        </p:spPr>
        <p:txBody>
          <a:bodyPr wrap="square" lIns="0" tIns="0" rIns="0" bIns="0" rtlCol="0">
            <a:spAutoFit/>
          </a:bodyPr>
          <a:lstStyle/>
          <a:p>
            <a:pPr algn="r"/>
            <a:fld id="{BA21B3F1-837B-BB4B-BD1F-B451170A8EEB}" type="slidenum">
              <a:rPr lang="it-IT" sz="1000" smtClean="0">
                <a:solidFill>
                  <a:schemeClr val="bg1"/>
                </a:solidFill>
                <a:latin typeface="TIM Sans" pitchFamily="2" charset="77"/>
              </a:rPr>
              <a:t>‹N›</a:t>
            </a:fld>
            <a:endParaRPr lang="it-IT" sz="1000">
              <a:solidFill>
                <a:schemeClr val="bg1"/>
              </a:solidFill>
              <a:latin typeface="TIM Sans" pitchFamily="2" charset="77"/>
            </a:endParaRPr>
          </a:p>
        </p:txBody>
      </p:sp>
      <p:sp>
        <p:nvSpPr>
          <p:cNvPr id="4" name="Segnaposto testo 23">
            <a:extLst>
              <a:ext uri="{FF2B5EF4-FFF2-40B4-BE49-F238E27FC236}">
                <a16:creationId xmlns:a16="http://schemas.microsoft.com/office/drawing/2014/main" id="{DF0E4361-28D2-CF5B-A589-3F36E00E04A4}"/>
              </a:ext>
            </a:extLst>
          </p:cNvPr>
          <p:cNvSpPr>
            <a:spLocks noGrp="1"/>
          </p:cNvSpPr>
          <p:nvPr>
            <p:ph type="body" sz="quarter" idx="10"/>
          </p:nvPr>
        </p:nvSpPr>
        <p:spPr>
          <a:xfrm>
            <a:off x="6167438" y="1841500"/>
            <a:ext cx="4978400" cy="592138"/>
          </a:xfrm>
          <a:prstGeom prst="rect">
            <a:avLst/>
          </a:prstGeom>
        </p:spPr>
        <p:txBody>
          <a:bodyPr anchor="ctr"/>
          <a:lstStyle>
            <a:lvl1pPr marL="0" indent="0">
              <a:buNone/>
              <a:defRPr sz="1400">
                <a:solidFill>
                  <a:schemeClr val="bg1"/>
                </a:solidFill>
                <a:latin typeface="TIM Sans" pitchFamily="2" charset="77"/>
              </a:defRPr>
            </a:lvl1pPr>
            <a:lvl2pPr>
              <a:defRPr sz="1400">
                <a:solidFill>
                  <a:schemeClr val="bg1"/>
                </a:solidFill>
                <a:latin typeface="TIM Sans" pitchFamily="2" charset="77"/>
              </a:defRPr>
            </a:lvl2pPr>
            <a:lvl3pPr>
              <a:defRPr sz="1400">
                <a:solidFill>
                  <a:schemeClr val="bg1"/>
                </a:solidFill>
                <a:latin typeface="TIM Sans" pitchFamily="2" charset="77"/>
              </a:defRPr>
            </a:lvl3pPr>
            <a:lvl4pPr>
              <a:defRPr sz="1400">
                <a:solidFill>
                  <a:schemeClr val="bg1"/>
                </a:solidFill>
                <a:latin typeface="TIM Sans" pitchFamily="2" charset="77"/>
              </a:defRPr>
            </a:lvl4pPr>
            <a:lvl5pPr>
              <a:defRPr sz="1400">
                <a:solidFill>
                  <a:schemeClr val="bg1"/>
                </a:solidFill>
                <a:latin typeface="TIM Sans" pitchFamily="2" charset="77"/>
              </a:defRPr>
            </a:lvl5pPr>
          </a:lstStyle>
          <a:p>
            <a:pPr lvl="0"/>
            <a:r>
              <a:rPr lang="it-IT"/>
              <a:t>Fare clic per modificare gli stili del testo dello schema</a:t>
            </a:r>
          </a:p>
        </p:txBody>
      </p:sp>
      <p:sp>
        <p:nvSpPr>
          <p:cNvPr id="7" name="Segnaposto testo 23">
            <a:extLst>
              <a:ext uri="{FF2B5EF4-FFF2-40B4-BE49-F238E27FC236}">
                <a16:creationId xmlns:a16="http://schemas.microsoft.com/office/drawing/2014/main" id="{2DADE25D-8691-9BF0-9EA4-819EE7CE8270}"/>
              </a:ext>
            </a:extLst>
          </p:cNvPr>
          <p:cNvSpPr>
            <a:spLocks noGrp="1"/>
          </p:cNvSpPr>
          <p:nvPr>
            <p:ph type="body" sz="quarter" idx="11"/>
          </p:nvPr>
        </p:nvSpPr>
        <p:spPr>
          <a:xfrm>
            <a:off x="6167438" y="2694116"/>
            <a:ext cx="4978400" cy="592138"/>
          </a:xfrm>
          <a:prstGeom prst="rect">
            <a:avLst/>
          </a:prstGeom>
        </p:spPr>
        <p:txBody>
          <a:bodyPr anchor="ctr"/>
          <a:lstStyle>
            <a:lvl1pPr marL="0" indent="0">
              <a:buNone/>
              <a:defRPr sz="1400">
                <a:solidFill>
                  <a:schemeClr val="bg1"/>
                </a:solidFill>
                <a:latin typeface="TIM Sans" pitchFamily="2" charset="77"/>
              </a:defRPr>
            </a:lvl1pPr>
            <a:lvl2pPr>
              <a:defRPr sz="1400">
                <a:solidFill>
                  <a:schemeClr val="bg1"/>
                </a:solidFill>
                <a:latin typeface="TIM Sans" pitchFamily="2" charset="77"/>
              </a:defRPr>
            </a:lvl2pPr>
            <a:lvl3pPr>
              <a:defRPr sz="1400">
                <a:solidFill>
                  <a:schemeClr val="bg1"/>
                </a:solidFill>
                <a:latin typeface="TIM Sans" pitchFamily="2" charset="77"/>
              </a:defRPr>
            </a:lvl3pPr>
            <a:lvl4pPr>
              <a:defRPr sz="1400">
                <a:solidFill>
                  <a:schemeClr val="bg1"/>
                </a:solidFill>
                <a:latin typeface="TIM Sans" pitchFamily="2" charset="77"/>
              </a:defRPr>
            </a:lvl4pPr>
            <a:lvl5pPr>
              <a:defRPr sz="1400">
                <a:solidFill>
                  <a:schemeClr val="bg1"/>
                </a:solidFill>
                <a:latin typeface="TIM Sans" pitchFamily="2" charset="77"/>
              </a:defRPr>
            </a:lvl5pPr>
          </a:lstStyle>
          <a:p>
            <a:pPr lvl="0"/>
            <a:r>
              <a:rPr lang="it-IT"/>
              <a:t>Fare clic per modificare gli stili del testo dello schema</a:t>
            </a:r>
          </a:p>
        </p:txBody>
      </p:sp>
      <p:sp>
        <p:nvSpPr>
          <p:cNvPr id="8" name="Segnaposto testo 23">
            <a:extLst>
              <a:ext uri="{FF2B5EF4-FFF2-40B4-BE49-F238E27FC236}">
                <a16:creationId xmlns:a16="http://schemas.microsoft.com/office/drawing/2014/main" id="{331840C9-5A94-FCFC-9675-2B4136EA61C3}"/>
              </a:ext>
            </a:extLst>
          </p:cNvPr>
          <p:cNvSpPr>
            <a:spLocks noGrp="1"/>
          </p:cNvSpPr>
          <p:nvPr>
            <p:ph type="body" sz="quarter" idx="12"/>
          </p:nvPr>
        </p:nvSpPr>
        <p:spPr>
          <a:xfrm>
            <a:off x="6167438" y="3571446"/>
            <a:ext cx="4978400" cy="592138"/>
          </a:xfrm>
          <a:prstGeom prst="rect">
            <a:avLst/>
          </a:prstGeom>
        </p:spPr>
        <p:txBody>
          <a:bodyPr anchor="ctr"/>
          <a:lstStyle>
            <a:lvl1pPr marL="0" indent="0">
              <a:buNone/>
              <a:defRPr sz="1400">
                <a:solidFill>
                  <a:schemeClr val="bg1"/>
                </a:solidFill>
                <a:latin typeface="TIM Sans" pitchFamily="2" charset="77"/>
              </a:defRPr>
            </a:lvl1pPr>
            <a:lvl2pPr>
              <a:defRPr sz="1400">
                <a:solidFill>
                  <a:schemeClr val="bg1"/>
                </a:solidFill>
                <a:latin typeface="TIM Sans" pitchFamily="2" charset="77"/>
              </a:defRPr>
            </a:lvl2pPr>
            <a:lvl3pPr>
              <a:defRPr sz="1400">
                <a:solidFill>
                  <a:schemeClr val="bg1"/>
                </a:solidFill>
                <a:latin typeface="TIM Sans" pitchFamily="2" charset="77"/>
              </a:defRPr>
            </a:lvl3pPr>
            <a:lvl4pPr>
              <a:defRPr sz="1400">
                <a:solidFill>
                  <a:schemeClr val="bg1"/>
                </a:solidFill>
                <a:latin typeface="TIM Sans" pitchFamily="2" charset="77"/>
              </a:defRPr>
            </a:lvl4pPr>
            <a:lvl5pPr>
              <a:defRPr sz="1400">
                <a:solidFill>
                  <a:schemeClr val="bg1"/>
                </a:solidFill>
                <a:latin typeface="TIM Sans" pitchFamily="2" charset="77"/>
              </a:defRPr>
            </a:lvl5pPr>
          </a:lstStyle>
          <a:p>
            <a:pPr lvl="0"/>
            <a:r>
              <a:rPr lang="it-IT"/>
              <a:t>Fare clic per modificare gli stili del testo dello schema</a:t>
            </a:r>
          </a:p>
        </p:txBody>
      </p:sp>
      <p:sp>
        <p:nvSpPr>
          <p:cNvPr id="9" name="Segnaposto testo 23">
            <a:extLst>
              <a:ext uri="{FF2B5EF4-FFF2-40B4-BE49-F238E27FC236}">
                <a16:creationId xmlns:a16="http://schemas.microsoft.com/office/drawing/2014/main" id="{A7CF3195-BF79-0043-2225-F506CF5A6355}"/>
              </a:ext>
            </a:extLst>
          </p:cNvPr>
          <p:cNvSpPr>
            <a:spLocks noGrp="1"/>
          </p:cNvSpPr>
          <p:nvPr>
            <p:ph type="body" sz="quarter" idx="13"/>
          </p:nvPr>
        </p:nvSpPr>
        <p:spPr>
          <a:xfrm>
            <a:off x="6167438" y="4436419"/>
            <a:ext cx="4978400" cy="592138"/>
          </a:xfrm>
          <a:prstGeom prst="rect">
            <a:avLst/>
          </a:prstGeom>
        </p:spPr>
        <p:txBody>
          <a:bodyPr anchor="ctr"/>
          <a:lstStyle>
            <a:lvl1pPr marL="0" indent="0">
              <a:buNone/>
              <a:defRPr sz="1400">
                <a:solidFill>
                  <a:schemeClr val="bg1"/>
                </a:solidFill>
                <a:latin typeface="TIM Sans" pitchFamily="2" charset="77"/>
              </a:defRPr>
            </a:lvl1pPr>
            <a:lvl2pPr>
              <a:defRPr sz="1400">
                <a:solidFill>
                  <a:schemeClr val="bg1"/>
                </a:solidFill>
                <a:latin typeface="TIM Sans" pitchFamily="2" charset="77"/>
              </a:defRPr>
            </a:lvl2pPr>
            <a:lvl3pPr>
              <a:defRPr sz="1400">
                <a:solidFill>
                  <a:schemeClr val="bg1"/>
                </a:solidFill>
                <a:latin typeface="TIM Sans" pitchFamily="2" charset="77"/>
              </a:defRPr>
            </a:lvl3pPr>
            <a:lvl4pPr>
              <a:defRPr sz="1400">
                <a:solidFill>
                  <a:schemeClr val="bg1"/>
                </a:solidFill>
                <a:latin typeface="TIM Sans" pitchFamily="2" charset="77"/>
              </a:defRPr>
            </a:lvl4pPr>
            <a:lvl5pPr>
              <a:defRPr sz="1400">
                <a:solidFill>
                  <a:schemeClr val="bg1"/>
                </a:solidFill>
                <a:latin typeface="TIM Sans" pitchFamily="2" charset="77"/>
              </a:defRPr>
            </a:lvl5pPr>
          </a:lstStyle>
          <a:p>
            <a:pPr lvl="0"/>
            <a:r>
              <a:rPr lang="it-IT"/>
              <a:t>Fare clic per modificare gli stili del testo dello schema</a:t>
            </a:r>
          </a:p>
        </p:txBody>
      </p:sp>
      <p:sp>
        <p:nvSpPr>
          <p:cNvPr id="19" name="Segnaposto testo 12">
            <a:extLst>
              <a:ext uri="{FF2B5EF4-FFF2-40B4-BE49-F238E27FC236}">
                <a16:creationId xmlns:a16="http://schemas.microsoft.com/office/drawing/2014/main" id="{E968855E-3184-AA76-6BC2-8F12CF20761A}"/>
              </a:ext>
            </a:extLst>
          </p:cNvPr>
          <p:cNvSpPr>
            <a:spLocks noGrp="1"/>
          </p:cNvSpPr>
          <p:nvPr>
            <p:ph type="body" sz="quarter" idx="15" hasCustomPrompt="1"/>
          </p:nvPr>
        </p:nvSpPr>
        <p:spPr>
          <a:xfrm>
            <a:off x="5539385" y="1921569"/>
            <a:ext cx="432000" cy="432000"/>
          </a:xfrm>
          <a:prstGeom prst="ellipse">
            <a:avLst/>
          </a:prstGeom>
          <a:solidFill>
            <a:schemeClr val="bg1"/>
          </a:solidFill>
        </p:spPr>
        <p:txBody>
          <a:bodyPr lIns="0" tIns="0" rIns="0" bIns="0" anchor="ctr"/>
          <a:lstStyle>
            <a:lvl1pPr marL="0" indent="0" algn="ctr">
              <a:buNone/>
              <a:defRPr sz="1400">
                <a:latin typeface="TIM Sans" pitchFamily="2" charset="77"/>
              </a:defRPr>
            </a:lvl1pPr>
          </a:lstStyle>
          <a:p>
            <a:pPr lvl="0"/>
            <a:r>
              <a:rPr lang="it-IT"/>
              <a:t>01</a:t>
            </a:r>
          </a:p>
        </p:txBody>
      </p:sp>
      <p:sp>
        <p:nvSpPr>
          <p:cNvPr id="20" name="Segnaposto testo 12">
            <a:extLst>
              <a:ext uri="{FF2B5EF4-FFF2-40B4-BE49-F238E27FC236}">
                <a16:creationId xmlns:a16="http://schemas.microsoft.com/office/drawing/2014/main" id="{252F9C73-4C00-C9CB-05F1-35BF0D9270A5}"/>
              </a:ext>
            </a:extLst>
          </p:cNvPr>
          <p:cNvSpPr>
            <a:spLocks noGrp="1"/>
          </p:cNvSpPr>
          <p:nvPr>
            <p:ph type="body" sz="quarter" idx="16" hasCustomPrompt="1"/>
          </p:nvPr>
        </p:nvSpPr>
        <p:spPr>
          <a:xfrm>
            <a:off x="5539385" y="2778095"/>
            <a:ext cx="432000" cy="432000"/>
          </a:xfrm>
          <a:prstGeom prst="ellipse">
            <a:avLst/>
          </a:prstGeom>
          <a:solidFill>
            <a:schemeClr val="bg1"/>
          </a:solidFill>
        </p:spPr>
        <p:txBody>
          <a:bodyPr lIns="0" tIns="0" rIns="0" bIns="0" anchor="ctr"/>
          <a:lstStyle>
            <a:lvl1pPr marL="0" indent="0" algn="ctr">
              <a:buNone/>
              <a:defRPr sz="1400">
                <a:latin typeface="TIM Sans" pitchFamily="2" charset="77"/>
              </a:defRPr>
            </a:lvl1pPr>
          </a:lstStyle>
          <a:p>
            <a:pPr lvl="0"/>
            <a:r>
              <a:rPr lang="it-IT"/>
              <a:t>02</a:t>
            </a:r>
          </a:p>
        </p:txBody>
      </p:sp>
      <p:sp>
        <p:nvSpPr>
          <p:cNvPr id="21" name="Segnaposto testo 12">
            <a:extLst>
              <a:ext uri="{FF2B5EF4-FFF2-40B4-BE49-F238E27FC236}">
                <a16:creationId xmlns:a16="http://schemas.microsoft.com/office/drawing/2014/main" id="{C68520B1-C6AF-B73D-A363-933759E8B50B}"/>
              </a:ext>
            </a:extLst>
          </p:cNvPr>
          <p:cNvSpPr>
            <a:spLocks noGrp="1"/>
          </p:cNvSpPr>
          <p:nvPr>
            <p:ph type="body" sz="quarter" idx="17" hasCustomPrompt="1"/>
          </p:nvPr>
        </p:nvSpPr>
        <p:spPr>
          <a:xfrm>
            <a:off x="5539385" y="3646196"/>
            <a:ext cx="432000" cy="432000"/>
          </a:xfrm>
          <a:prstGeom prst="ellipse">
            <a:avLst/>
          </a:prstGeom>
          <a:solidFill>
            <a:schemeClr val="bg1"/>
          </a:solidFill>
        </p:spPr>
        <p:txBody>
          <a:bodyPr lIns="0" tIns="0" rIns="0" bIns="0" anchor="ctr"/>
          <a:lstStyle>
            <a:lvl1pPr marL="0" indent="0" algn="ctr">
              <a:buNone/>
              <a:defRPr sz="1400">
                <a:latin typeface="TIM Sans" pitchFamily="2" charset="77"/>
              </a:defRPr>
            </a:lvl1pPr>
          </a:lstStyle>
          <a:p>
            <a:pPr lvl="0"/>
            <a:r>
              <a:rPr lang="it-IT"/>
              <a:t>03</a:t>
            </a:r>
          </a:p>
        </p:txBody>
      </p:sp>
      <p:sp>
        <p:nvSpPr>
          <p:cNvPr id="22" name="Segnaposto testo 12">
            <a:extLst>
              <a:ext uri="{FF2B5EF4-FFF2-40B4-BE49-F238E27FC236}">
                <a16:creationId xmlns:a16="http://schemas.microsoft.com/office/drawing/2014/main" id="{730C121D-9BBA-4611-1C84-94500A116140}"/>
              </a:ext>
            </a:extLst>
          </p:cNvPr>
          <p:cNvSpPr>
            <a:spLocks noGrp="1"/>
          </p:cNvSpPr>
          <p:nvPr>
            <p:ph type="body" sz="quarter" idx="18" hasCustomPrompt="1"/>
          </p:nvPr>
        </p:nvSpPr>
        <p:spPr>
          <a:xfrm>
            <a:off x="5539385" y="4514298"/>
            <a:ext cx="432000" cy="432000"/>
          </a:xfrm>
          <a:prstGeom prst="ellipse">
            <a:avLst/>
          </a:prstGeom>
          <a:solidFill>
            <a:schemeClr val="bg1"/>
          </a:solidFill>
        </p:spPr>
        <p:txBody>
          <a:bodyPr lIns="0" tIns="0" rIns="0" bIns="0" anchor="ctr"/>
          <a:lstStyle>
            <a:lvl1pPr marL="0" indent="0" algn="ctr">
              <a:buNone/>
              <a:defRPr sz="1400">
                <a:latin typeface="TIM Sans" pitchFamily="2" charset="77"/>
              </a:defRPr>
            </a:lvl1pPr>
          </a:lstStyle>
          <a:p>
            <a:pPr lvl="0"/>
            <a:r>
              <a:rPr lang="it-IT"/>
              <a:t>04</a:t>
            </a:r>
          </a:p>
        </p:txBody>
      </p:sp>
      <p:sp>
        <p:nvSpPr>
          <p:cNvPr id="23" name="Segnaposto testo 5">
            <a:extLst>
              <a:ext uri="{FF2B5EF4-FFF2-40B4-BE49-F238E27FC236}">
                <a16:creationId xmlns:a16="http://schemas.microsoft.com/office/drawing/2014/main" id="{B6289006-D228-2EBD-5C3F-B9673A9E5DD3}"/>
              </a:ext>
            </a:extLst>
          </p:cNvPr>
          <p:cNvSpPr>
            <a:spLocks noGrp="1"/>
          </p:cNvSpPr>
          <p:nvPr>
            <p:ph type="body" sz="quarter" idx="19" hasCustomPrompt="1"/>
          </p:nvPr>
        </p:nvSpPr>
        <p:spPr>
          <a:xfrm>
            <a:off x="403225" y="2962124"/>
            <a:ext cx="3676650" cy="937524"/>
          </a:xfrm>
          <a:prstGeom prst="rect">
            <a:avLst/>
          </a:prstGeom>
        </p:spPr>
        <p:txBody>
          <a:bodyPr lIns="0" tIns="0" rIns="0" bIns="0"/>
          <a:lstStyle>
            <a:lvl1pPr marL="0" indent="0">
              <a:buNone/>
              <a:defRPr sz="7000" b="1" i="0">
                <a:latin typeface="TIM Sans" pitchFamily="2" charset="77"/>
              </a:defRPr>
            </a:lvl1pPr>
          </a:lstStyle>
          <a:p>
            <a:pPr lvl="0"/>
            <a:r>
              <a:rPr lang="it-IT"/>
              <a:t>Agenda</a:t>
            </a:r>
          </a:p>
        </p:txBody>
      </p:sp>
    </p:spTree>
    <p:extLst>
      <p:ext uri="{BB962C8B-B14F-4D97-AF65-F5344CB8AC3E}">
        <p14:creationId xmlns:p14="http://schemas.microsoft.com/office/powerpoint/2010/main" val="27845423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nterna - Grafici + Percentuali">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BA992524-2A9F-813E-2C20-CA0E3621DBB6}"/>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7" name="Rettangolo con angoli arrotondati 6">
            <a:extLst>
              <a:ext uri="{FF2B5EF4-FFF2-40B4-BE49-F238E27FC236}">
                <a16:creationId xmlns:a16="http://schemas.microsoft.com/office/drawing/2014/main" id="{84D97958-3CE4-4EF9-FB64-37A24B54D0E3}"/>
              </a:ext>
            </a:extLst>
          </p:cNvPr>
          <p:cNvSpPr/>
          <p:nvPr userDrawn="1"/>
        </p:nvSpPr>
        <p:spPr>
          <a:xfrm>
            <a:off x="4290518" y="5120942"/>
            <a:ext cx="7493493" cy="945903"/>
          </a:xfrm>
          <a:prstGeom prst="roundRect">
            <a:avLst/>
          </a:prstGeom>
          <a:gradFill>
            <a:gsLst>
              <a:gs pos="0">
                <a:srgbClr val="080587"/>
              </a:gs>
              <a:gs pos="50000">
                <a:srgbClr val="042DEF"/>
              </a:gs>
              <a:gs pos="100000">
                <a:srgbClr val="25A8FC"/>
              </a:gs>
            </a:gsLst>
            <a:lin ang="7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Segnaposto testo 16">
            <a:extLst>
              <a:ext uri="{FF2B5EF4-FFF2-40B4-BE49-F238E27FC236}">
                <a16:creationId xmlns:a16="http://schemas.microsoft.com/office/drawing/2014/main" id="{6F231FBC-7B1A-82BE-6CD6-E5F5137B957A}"/>
              </a:ext>
            </a:extLst>
          </p:cNvPr>
          <p:cNvSpPr>
            <a:spLocks noGrp="1"/>
          </p:cNvSpPr>
          <p:nvPr>
            <p:ph type="body" sz="quarter" idx="13" hasCustomPrompt="1"/>
          </p:nvPr>
        </p:nvSpPr>
        <p:spPr>
          <a:xfrm>
            <a:off x="4471202" y="5279105"/>
            <a:ext cx="2286000" cy="265340"/>
          </a:xfrm>
          <a:prstGeom prst="rect">
            <a:avLst/>
          </a:prstGeom>
        </p:spPr>
        <p:txBody>
          <a:bodyPr lIns="0" tIns="0" rIns="0" bIns="0" anchor="ctr"/>
          <a:lstStyle>
            <a:lvl1pPr marL="0" indent="0" algn="ctr">
              <a:lnSpc>
                <a:spcPts val="1600"/>
              </a:lnSpc>
              <a:buNone/>
              <a:defRPr sz="1400" b="0"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Testo</a:t>
            </a:r>
          </a:p>
        </p:txBody>
      </p:sp>
      <p:sp>
        <p:nvSpPr>
          <p:cNvPr id="9" name="Segnaposto testo 16">
            <a:extLst>
              <a:ext uri="{FF2B5EF4-FFF2-40B4-BE49-F238E27FC236}">
                <a16:creationId xmlns:a16="http://schemas.microsoft.com/office/drawing/2014/main" id="{EDB9E995-C044-08BC-DE67-4576EF86CD37}"/>
              </a:ext>
            </a:extLst>
          </p:cNvPr>
          <p:cNvSpPr>
            <a:spLocks noGrp="1"/>
          </p:cNvSpPr>
          <p:nvPr>
            <p:ph type="body" sz="quarter" idx="14" hasCustomPrompt="1"/>
          </p:nvPr>
        </p:nvSpPr>
        <p:spPr>
          <a:xfrm>
            <a:off x="6878225" y="5279105"/>
            <a:ext cx="2286000" cy="265340"/>
          </a:xfrm>
          <a:prstGeom prst="rect">
            <a:avLst/>
          </a:prstGeom>
        </p:spPr>
        <p:txBody>
          <a:bodyPr lIns="0" tIns="0" rIns="0" bIns="0" anchor="ctr"/>
          <a:lstStyle>
            <a:lvl1pPr marL="0" indent="0" algn="ctr">
              <a:lnSpc>
                <a:spcPts val="1600"/>
              </a:lnSpc>
              <a:buNone/>
              <a:defRPr sz="1400" b="0"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Testo</a:t>
            </a:r>
          </a:p>
        </p:txBody>
      </p:sp>
      <p:sp>
        <p:nvSpPr>
          <p:cNvPr id="10" name="Segnaposto testo 16">
            <a:extLst>
              <a:ext uri="{FF2B5EF4-FFF2-40B4-BE49-F238E27FC236}">
                <a16:creationId xmlns:a16="http://schemas.microsoft.com/office/drawing/2014/main" id="{1BB37B9B-C7F7-4822-5E6A-488418BE9E75}"/>
              </a:ext>
            </a:extLst>
          </p:cNvPr>
          <p:cNvSpPr>
            <a:spLocks noGrp="1"/>
          </p:cNvSpPr>
          <p:nvPr>
            <p:ph type="body" sz="quarter" idx="15" hasCustomPrompt="1"/>
          </p:nvPr>
        </p:nvSpPr>
        <p:spPr>
          <a:xfrm>
            <a:off x="9285249" y="5279105"/>
            <a:ext cx="2286000" cy="265340"/>
          </a:xfrm>
          <a:prstGeom prst="rect">
            <a:avLst/>
          </a:prstGeom>
        </p:spPr>
        <p:txBody>
          <a:bodyPr lIns="0" tIns="0" rIns="0" bIns="0" anchor="ctr"/>
          <a:lstStyle>
            <a:lvl1pPr marL="0" indent="0" algn="ctr">
              <a:lnSpc>
                <a:spcPts val="1600"/>
              </a:lnSpc>
              <a:buNone/>
              <a:defRPr sz="1400" b="0"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Testo</a:t>
            </a:r>
          </a:p>
        </p:txBody>
      </p:sp>
      <p:sp>
        <p:nvSpPr>
          <p:cNvPr id="11" name="Segnaposto testo 16">
            <a:extLst>
              <a:ext uri="{FF2B5EF4-FFF2-40B4-BE49-F238E27FC236}">
                <a16:creationId xmlns:a16="http://schemas.microsoft.com/office/drawing/2014/main" id="{82E83957-0896-D0FA-33D3-1DFD0EA96857}"/>
              </a:ext>
            </a:extLst>
          </p:cNvPr>
          <p:cNvSpPr>
            <a:spLocks noGrp="1"/>
          </p:cNvSpPr>
          <p:nvPr>
            <p:ph type="body" sz="quarter" idx="16" hasCustomPrompt="1"/>
          </p:nvPr>
        </p:nvSpPr>
        <p:spPr>
          <a:xfrm>
            <a:off x="4471202" y="5603336"/>
            <a:ext cx="2286000" cy="353167"/>
          </a:xfrm>
          <a:prstGeom prst="roundRect">
            <a:avLst/>
          </a:prstGeom>
          <a:noFill/>
          <a:ln>
            <a:solidFill>
              <a:schemeClr val="bg1"/>
            </a:solidFill>
          </a:ln>
        </p:spPr>
        <p:txBody>
          <a:bodyPr lIns="0" tIns="0" rIns="0" bIns="0" anchor="ctr"/>
          <a:lstStyle>
            <a:lvl1pPr marL="0" indent="0" algn="ctr">
              <a:lnSpc>
                <a:spcPts val="1600"/>
              </a:lnSpc>
              <a:buNone/>
              <a:defRPr sz="1400" b="1"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100%</a:t>
            </a:r>
          </a:p>
        </p:txBody>
      </p:sp>
      <p:sp>
        <p:nvSpPr>
          <p:cNvPr id="12" name="Segnaposto testo 16">
            <a:extLst>
              <a:ext uri="{FF2B5EF4-FFF2-40B4-BE49-F238E27FC236}">
                <a16:creationId xmlns:a16="http://schemas.microsoft.com/office/drawing/2014/main" id="{714C6D20-A72D-D059-BC7F-776C73C21ACC}"/>
              </a:ext>
            </a:extLst>
          </p:cNvPr>
          <p:cNvSpPr>
            <a:spLocks noGrp="1"/>
          </p:cNvSpPr>
          <p:nvPr>
            <p:ph type="body" sz="quarter" idx="17" hasCustomPrompt="1"/>
          </p:nvPr>
        </p:nvSpPr>
        <p:spPr>
          <a:xfrm>
            <a:off x="6878225" y="5603336"/>
            <a:ext cx="2286000" cy="353167"/>
          </a:xfrm>
          <a:prstGeom prst="roundRect">
            <a:avLst/>
          </a:prstGeom>
          <a:noFill/>
          <a:ln>
            <a:solidFill>
              <a:schemeClr val="bg1"/>
            </a:solidFill>
          </a:ln>
        </p:spPr>
        <p:txBody>
          <a:bodyPr lIns="0" tIns="0" rIns="0" bIns="0" anchor="ctr"/>
          <a:lstStyle>
            <a:lvl1pPr marL="0" indent="0" algn="ctr">
              <a:lnSpc>
                <a:spcPts val="1600"/>
              </a:lnSpc>
              <a:buNone/>
              <a:defRPr sz="1400" b="1"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100%</a:t>
            </a:r>
          </a:p>
        </p:txBody>
      </p:sp>
      <p:sp>
        <p:nvSpPr>
          <p:cNvPr id="13" name="Segnaposto testo 16">
            <a:extLst>
              <a:ext uri="{FF2B5EF4-FFF2-40B4-BE49-F238E27FC236}">
                <a16:creationId xmlns:a16="http://schemas.microsoft.com/office/drawing/2014/main" id="{E799BF06-533B-F6A5-BF28-F31E9556E54B}"/>
              </a:ext>
            </a:extLst>
          </p:cNvPr>
          <p:cNvSpPr>
            <a:spLocks noGrp="1"/>
          </p:cNvSpPr>
          <p:nvPr>
            <p:ph type="body" sz="quarter" idx="18" hasCustomPrompt="1"/>
          </p:nvPr>
        </p:nvSpPr>
        <p:spPr>
          <a:xfrm>
            <a:off x="9285249" y="5603336"/>
            <a:ext cx="2286000" cy="353167"/>
          </a:xfrm>
          <a:prstGeom prst="roundRect">
            <a:avLst/>
          </a:prstGeom>
          <a:noFill/>
          <a:ln>
            <a:solidFill>
              <a:schemeClr val="bg1"/>
            </a:solidFill>
          </a:ln>
        </p:spPr>
        <p:txBody>
          <a:bodyPr lIns="0" tIns="0" rIns="0" bIns="0" anchor="ctr"/>
          <a:lstStyle>
            <a:lvl1pPr marL="0" indent="0" algn="ctr">
              <a:lnSpc>
                <a:spcPts val="1600"/>
              </a:lnSpc>
              <a:buNone/>
              <a:defRPr sz="1400" b="1"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100%</a:t>
            </a:r>
          </a:p>
        </p:txBody>
      </p:sp>
      <p:sp>
        <p:nvSpPr>
          <p:cNvPr id="14" name="Segnaposto testo 70">
            <a:extLst>
              <a:ext uri="{FF2B5EF4-FFF2-40B4-BE49-F238E27FC236}">
                <a16:creationId xmlns:a16="http://schemas.microsoft.com/office/drawing/2014/main" id="{276591F7-6344-18B2-B4FD-E2BB52481BDC}"/>
              </a:ext>
            </a:extLst>
          </p:cNvPr>
          <p:cNvSpPr>
            <a:spLocks noGrp="1"/>
          </p:cNvSpPr>
          <p:nvPr>
            <p:ph type="body" idx="19" hasCustomPrompt="1"/>
          </p:nvPr>
        </p:nvSpPr>
        <p:spPr>
          <a:xfrm>
            <a:off x="7104063" y="4196079"/>
            <a:ext cx="4679948" cy="795001"/>
          </a:xfrm>
          <a:prstGeom prst="roundRect">
            <a:avLst/>
          </a:prstGeom>
          <a:gradFill>
            <a:gsLst>
              <a:gs pos="73000">
                <a:schemeClr val="accent4"/>
              </a:gs>
              <a:gs pos="0">
                <a:schemeClr val="accent5"/>
              </a:gs>
            </a:gsLst>
            <a:lin ang="7200000" scaled="0"/>
          </a:gradFill>
        </p:spPr>
        <p:txBody>
          <a:bodyPr lIns="108000" tIns="108000" rIns="108000" bIns="108000" anchor="ctr"/>
          <a:lstStyle>
            <a:lvl1pPr marL="0" indent="0">
              <a:lnSpc>
                <a:spcPts val="1600"/>
              </a:lnSpc>
              <a:spcBef>
                <a:spcPts val="0"/>
              </a:spcBef>
              <a:buNone/>
              <a:defRPr sz="1200">
                <a:latin typeface="TIM Sans" pitchFamily="2" charset="77"/>
              </a:defRPr>
            </a:lvl1pPr>
            <a:lvl2pPr>
              <a:lnSpc>
                <a:spcPts val="1600"/>
              </a:lnSpc>
              <a:defRPr sz="1200">
                <a:latin typeface="TIM Sans" pitchFamily="2" charset="77"/>
              </a:defRPr>
            </a:lvl2pPr>
            <a:lvl3pPr>
              <a:lnSpc>
                <a:spcPts val="1600"/>
              </a:lnSpc>
              <a:defRPr sz="1200">
                <a:latin typeface="TIM Sans" pitchFamily="2" charset="77"/>
              </a:defRPr>
            </a:lvl3pPr>
            <a:lvl4pPr>
              <a:lnSpc>
                <a:spcPts val="1600"/>
              </a:lnSpc>
              <a:defRPr sz="1200">
                <a:latin typeface="TIM Sans" pitchFamily="2" charset="77"/>
              </a:defRPr>
            </a:lvl4pPr>
            <a:lvl5pPr>
              <a:lnSpc>
                <a:spcPts val="1600"/>
              </a:lnSpc>
              <a:defRPr sz="1200">
                <a:latin typeface="TIM Sans" pitchFamily="2" charset="77"/>
              </a:defRPr>
            </a:lvl5pPr>
          </a:lstStyle>
          <a:p>
            <a:pPr lvl="0"/>
            <a:r>
              <a:rPr lang="it-IT"/>
              <a:t>Testo</a:t>
            </a:r>
          </a:p>
          <a:p>
            <a:pPr lvl="0"/>
            <a:r>
              <a:rPr lang="it-IT"/>
              <a:t>Testo</a:t>
            </a:r>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a:t>testo</a:t>
            </a:r>
          </a:p>
        </p:txBody>
      </p:sp>
      <p:sp>
        <p:nvSpPr>
          <p:cNvPr id="15" name="Segnaposto testo 70">
            <a:extLst>
              <a:ext uri="{FF2B5EF4-FFF2-40B4-BE49-F238E27FC236}">
                <a16:creationId xmlns:a16="http://schemas.microsoft.com/office/drawing/2014/main" id="{52A6C217-C469-DD46-155D-7E6CC8B42F18}"/>
              </a:ext>
            </a:extLst>
          </p:cNvPr>
          <p:cNvSpPr>
            <a:spLocks noGrp="1"/>
          </p:cNvSpPr>
          <p:nvPr>
            <p:ph type="body" idx="20" hasCustomPrompt="1"/>
          </p:nvPr>
        </p:nvSpPr>
        <p:spPr>
          <a:xfrm>
            <a:off x="4280181" y="4196079"/>
            <a:ext cx="2679419" cy="795001"/>
          </a:xfrm>
          <a:prstGeom prst="roundRect">
            <a:avLst/>
          </a:prstGeom>
          <a:solidFill>
            <a:schemeClr val="accent4"/>
          </a:solidFill>
        </p:spPr>
        <p:txBody>
          <a:bodyPr lIns="108000" tIns="108000" rIns="108000" bIns="108000" anchor="ctr"/>
          <a:lstStyle>
            <a:lvl1pPr marL="0" indent="0" algn="ctr">
              <a:lnSpc>
                <a:spcPts val="1600"/>
              </a:lnSpc>
              <a:spcBef>
                <a:spcPts val="0"/>
              </a:spcBef>
              <a:buNone/>
              <a:defRPr sz="1800" b="1" i="0">
                <a:latin typeface="TIM Sans" pitchFamily="2" charset="77"/>
              </a:defRPr>
            </a:lvl1pPr>
            <a:lvl2pPr>
              <a:lnSpc>
                <a:spcPts val="1600"/>
              </a:lnSpc>
              <a:defRPr sz="1200">
                <a:latin typeface="TIM Sans" pitchFamily="2" charset="77"/>
              </a:defRPr>
            </a:lvl2pPr>
            <a:lvl3pPr>
              <a:lnSpc>
                <a:spcPts val="1600"/>
              </a:lnSpc>
              <a:defRPr sz="1200">
                <a:latin typeface="TIM Sans" pitchFamily="2" charset="77"/>
              </a:defRPr>
            </a:lvl3pPr>
            <a:lvl4pPr>
              <a:lnSpc>
                <a:spcPts val="1600"/>
              </a:lnSpc>
              <a:defRPr sz="1200">
                <a:latin typeface="TIM Sans" pitchFamily="2" charset="77"/>
              </a:defRPr>
            </a:lvl4pPr>
            <a:lvl5pPr>
              <a:lnSpc>
                <a:spcPts val="1600"/>
              </a:lnSpc>
              <a:defRPr sz="1200">
                <a:latin typeface="TIM Sans" pitchFamily="2" charset="77"/>
              </a:defRPr>
            </a:lvl5pPr>
          </a:lstStyle>
          <a:p>
            <a:pPr lvl="0"/>
            <a:r>
              <a:rPr lang="it-IT" err="1"/>
              <a:t>Lorem</a:t>
            </a:r>
            <a:r>
              <a:rPr lang="it-IT"/>
              <a:t> </a:t>
            </a:r>
            <a:r>
              <a:rPr lang="it-IT" err="1"/>
              <a:t>ipsum</a:t>
            </a:r>
            <a:endParaRPr lang="it-IT"/>
          </a:p>
        </p:txBody>
      </p:sp>
      <p:sp>
        <p:nvSpPr>
          <p:cNvPr id="16" name="Segnaposto testo 75">
            <a:extLst>
              <a:ext uri="{FF2B5EF4-FFF2-40B4-BE49-F238E27FC236}">
                <a16:creationId xmlns:a16="http://schemas.microsoft.com/office/drawing/2014/main" id="{947B1080-C5FE-F5E5-0865-A9043BBF8158}"/>
              </a:ext>
            </a:extLst>
          </p:cNvPr>
          <p:cNvSpPr>
            <a:spLocks noGrp="1"/>
          </p:cNvSpPr>
          <p:nvPr>
            <p:ph type="body" sz="quarter" idx="78" hasCustomPrompt="1"/>
          </p:nvPr>
        </p:nvSpPr>
        <p:spPr>
          <a:xfrm>
            <a:off x="418247" y="4024014"/>
            <a:ext cx="2734967" cy="268288"/>
          </a:xfrm>
          <a:prstGeom prst="rect">
            <a:avLst/>
          </a:prstGeom>
          <a:noFill/>
        </p:spPr>
        <p:txBody>
          <a:bodyPr wrap="square" lIns="0" tIns="0" rIns="0" bIns="0" rtlCol="0" anchor="t">
            <a:noAutofit/>
          </a:bodyPr>
          <a:lstStyle>
            <a:lvl1pPr marL="0" indent="0">
              <a:buNone/>
              <a:defRPr lang="it-IT" sz="1200" dirty="0" smtClean="0">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pPr marL="0" lvl="0" algn="ctr"/>
            <a:r>
              <a:rPr lang="it-IT" err="1"/>
              <a:t>Lorem</a:t>
            </a:r>
            <a:r>
              <a:rPr lang="it-IT"/>
              <a:t> </a:t>
            </a:r>
            <a:r>
              <a:rPr lang="it-IT" err="1"/>
              <a:t>ipsum</a:t>
            </a:r>
            <a:endParaRPr lang="it-IT"/>
          </a:p>
        </p:txBody>
      </p:sp>
      <p:sp>
        <p:nvSpPr>
          <p:cNvPr id="17" name="Segnaposto testo 75">
            <a:extLst>
              <a:ext uri="{FF2B5EF4-FFF2-40B4-BE49-F238E27FC236}">
                <a16:creationId xmlns:a16="http://schemas.microsoft.com/office/drawing/2014/main" id="{0B6A07D5-95FA-41F9-9726-D631662EB220}"/>
              </a:ext>
            </a:extLst>
          </p:cNvPr>
          <p:cNvSpPr>
            <a:spLocks noGrp="1"/>
          </p:cNvSpPr>
          <p:nvPr>
            <p:ph type="body" sz="quarter" idx="79" hasCustomPrompt="1"/>
          </p:nvPr>
        </p:nvSpPr>
        <p:spPr>
          <a:xfrm>
            <a:off x="418247" y="1842573"/>
            <a:ext cx="2734967" cy="268288"/>
          </a:xfrm>
          <a:prstGeom prst="rect">
            <a:avLst/>
          </a:prstGeom>
          <a:noFill/>
        </p:spPr>
        <p:txBody>
          <a:bodyPr wrap="square" lIns="0" tIns="0" rIns="0" bIns="0" rtlCol="0" anchor="t">
            <a:noAutofit/>
          </a:bodyPr>
          <a:lstStyle>
            <a:lvl1pPr marL="0" indent="0">
              <a:buNone/>
              <a:defRPr lang="it-IT" sz="1200" dirty="0" smtClean="0">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pPr marL="0" lvl="0" algn="ctr"/>
            <a:r>
              <a:rPr lang="it-IT" err="1"/>
              <a:t>Lorem</a:t>
            </a:r>
            <a:r>
              <a:rPr lang="it-IT"/>
              <a:t> </a:t>
            </a:r>
            <a:r>
              <a:rPr lang="it-IT" err="1"/>
              <a:t>ipsum</a:t>
            </a:r>
            <a:endParaRPr lang="it-IT"/>
          </a:p>
        </p:txBody>
      </p:sp>
      <p:sp>
        <p:nvSpPr>
          <p:cNvPr id="18" name="Segnaposto testo 75">
            <a:extLst>
              <a:ext uri="{FF2B5EF4-FFF2-40B4-BE49-F238E27FC236}">
                <a16:creationId xmlns:a16="http://schemas.microsoft.com/office/drawing/2014/main" id="{C847A381-5B4D-1E7A-99A9-5139203A405D}"/>
              </a:ext>
            </a:extLst>
          </p:cNvPr>
          <p:cNvSpPr>
            <a:spLocks noGrp="1"/>
          </p:cNvSpPr>
          <p:nvPr>
            <p:ph type="body" sz="quarter" idx="80" hasCustomPrompt="1"/>
          </p:nvPr>
        </p:nvSpPr>
        <p:spPr>
          <a:xfrm>
            <a:off x="4270248" y="1842573"/>
            <a:ext cx="7479791" cy="268288"/>
          </a:xfrm>
          <a:prstGeom prst="rect">
            <a:avLst/>
          </a:prstGeom>
          <a:noFill/>
        </p:spPr>
        <p:txBody>
          <a:bodyPr wrap="square" lIns="0" tIns="0" rIns="0" bIns="0" rtlCol="0" anchor="t">
            <a:noAutofit/>
          </a:bodyPr>
          <a:lstStyle>
            <a:lvl1pPr marL="0" indent="0">
              <a:buNone/>
              <a:defRPr lang="it-IT" sz="1200" dirty="0" smtClean="0">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pPr marL="0" lvl="0" algn="ctr"/>
            <a:r>
              <a:rPr lang="it-IT" err="1"/>
              <a:t>Lorem</a:t>
            </a:r>
            <a:r>
              <a:rPr lang="it-IT"/>
              <a:t> </a:t>
            </a:r>
            <a:r>
              <a:rPr lang="it-IT" err="1"/>
              <a:t>ipsum</a:t>
            </a:r>
            <a:endParaRPr lang="it-IT"/>
          </a:p>
        </p:txBody>
      </p:sp>
      <p:sp>
        <p:nvSpPr>
          <p:cNvPr id="19" name="Segnaposto testo 2">
            <a:extLst>
              <a:ext uri="{FF2B5EF4-FFF2-40B4-BE49-F238E27FC236}">
                <a16:creationId xmlns:a16="http://schemas.microsoft.com/office/drawing/2014/main" id="{4725A8D8-46BC-B25F-BAFC-25ED848158A9}"/>
              </a:ext>
            </a:extLst>
          </p:cNvPr>
          <p:cNvSpPr>
            <a:spLocks noGrp="1"/>
          </p:cNvSpPr>
          <p:nvPr>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20" name="Titolo 6">
            <a:extLst>
              <a:ext uri="{FF2B5EF4-FFF2-40B4-BE49-F238E27FC236}">
                <a16:creationId xmlns:a16="http://schemas.microsoft.com/office/drawing/2014/main" id="{11F068EF-903A-66A5-C540-725686087397}"/>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Tree>
    <p:extLst>
      <p:ext uri="{BB962C8B-B14F-4D97-AF65-F5344CB8AC3E}">
        <p14:creationId xmlns:p14="http://schemas.microsoft.com/office/powerpoint/2010/main" val="15692511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Interna - Grafici + Percentuali">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BA992524-2A9F-813E-2C20-CA0E3621DBB6}"/>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7" name="Rettangolo con angoli arrotondati 6">
            <a:extLst>
              <a:ext uri="{FF2B5EF4-FFF2-40B4-BE49-F238E27FC236}">
                <a16:creationId xmlns:a16="http://schemas.microsoft.com/office/drawing/2014/main" id="{84D97958-3CE4-4EF9-FB64-37A24B54D0E3}"/>
              </a:ext>
            </a:extLst>
          </p:cNvPr>
          <p:cNvSpPr/>
          <p:nvPr userDrawn="1"/>
        </p:nvSpPr>
        <p:spPr>
          <a:xfrm>
            <a:off x="4290518" y="5120942"/>
            <a:ext cx="7493493" cy="945903"/>
          </a:xfrm>
          <a:prstGeom prst="roundRect">
            <a:avLst/>
          </a:prstGeom>
          <a:gradFill>
            <a:gsLst>
              <a:gs pos="0">
                <a:srgbClr val="EC0026"/>
              </a:gs>
              <a:gs pos="100000">
                <a:srgbClr val="520CA5"/>
              </a:gs>
            </a:gsLst>
            <a:lin ang="7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Segnaposto testo 16">
            <a:extLst>
              <a:ext uri="{FF2B5EF4-FFF2-40B4-BE49-F238E27FC236}">
                <a16:creationId xmlns:a16="http://schemas.microsoft.com/office/drawing/2014/main" id="{6F231FBC-7B1A-82BE-6CD6-E5F5137B957A}"/>
              </a:ext>
            </a:extLst>
          </p:cNvPr>
          <p:cNvSpPr>
            <a:spLocks noGrp="1"/>
          </p:cNvSpPr>
          <p:nvPr>
            <p:ph type="body" sz="quarter" idx="13" hasCustomPrompt="1"/>
          </p:nvPr>
        </p:nvSpPr>
        <p:spPr>
          <a:xfrm>
            <a:off x="4471202" y="5279105"/>
            <a:ext cx="2286000" cy="265340"/>
          </a:xfrm>
          <a:prstGeom prst="rect">
            <a:avLst/>
          </a:prstGeom>
        </p:spPr>
        <p:txBody>
          <a:bodyPr lIns="0" tIns="0" rIns="0" bIns="0" anchor="ctr"/>
          <a:lstStyle>
            <a:lvl1pPr marL="0" indent="0" algn="ctr">
              <a:lnSpc>
                <a:spcPts val="1600"/>
              </a:lnSpc>
              <a:buNone/>
              <a:defRPr sz="1400" b="0"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Testo</a:t>
            </a:r>
          </a:p>
        </p:txBody>
      </p:sp>
      <p:sp>
        <p:nvSpPr>
          <p:cNvPr id="9" name="Segnaposto testo 16">
            <a:extLst>
              <a:ext uri="{FF2B5EF4-FFF2-40B4-BE49-F238E27FC236}">
                <a16:creationId xmlns:a16="http://schemas.microsoft.com/office/drawing/2014/main" id="{EDB9E995-C044-08BC-DE67-4576EF86CD37}"/>
              </a:ext>
            </a:extLst>
          </p:cNvPr>
          <p:cNvSpPr>
            <a:spLocks noGrp="1"/>
          </p:cNvSpPr>
          <p:nvPr>
            <p:ph type="body" sz="quarter" idx="14" hasCustomPrompt="1"/>
          </p:nvPr>
        </p:nvSpPr>
        <p:spPr>
          <a:xfrm>
            <a:off x="6878225" y="5279105"/>
            <a:ext cx="2286000" cy="265340"/>
          </a:xfrm>
          <a:prstGeom prst="rect">
            <a:avLst/>
          </a:prstGeom>
        </p:spPr>
        <p:txBody>
          <a:bodyPr lIns="0" tIns="0" rIns="0" bIns="0" anchor="ctr"/>
          <a:lstStyle>
            <a:lvl1pPr marL="0" indent="0" algn="ctr">
              <a:lnSpc>
                <a:spcPts val="1600"/>
              </a:lnSpc>
              <a:buNone/>
              <a:defRPr sz="1400" b="0"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Testo</a:t>
            </a:r>
          </a:p>
        </p:txBody>
      </p:sp>
      <p:sp>
        <p:nvSpPr>
          <p:cNvPr id="10" name="Segnaposto testo 16">
            <a:extLst>
              <a:ext uri="{FF2B5EF4-FFF2-40B4-BE49-F238E27FC236}">
                <a16:creationId xmlns:a16="http://schemas.microsoft.com/office/drawing/2014/main" id="{1BB37B9B-C7F7-4822-5E6A-488418BE9E75}"/>
              </a:ext>
            </a:extLst>
          </p:cNvPr>
          <p:cNvSpPr>
            <a:spLocks noGrp="1"/>
          </p:cNvSpPr>
          <p:nvPr>
            <p:ph type="body" sz="quarter" idx="15" hasCustomPrompt="1"/>
          </p:nvPr>
        </p:nvSpPr>
        <p:spPr>
          <a:xfrm>
            <a:off x="9285249" y="5279105"/>
            <a:ext cx="2286000" cy="265340"/>
          </a:xfrm>
          <a:prstGeom prst="rect">
            <a:avLst/>
          </a:prstGeom>
        </p:spPr>
        <p:txBody>
          <a:bodyPr lIns="0" tIns="0" rIns="0" bIns="0" anchor="ctr"/>
          <a:lstStyle>
            <a:lvl1pPr marL="0" indent="0" algn="ctr">
              <a:lnSpc>
                <a:spcPts val="1600"/>
              </a:lnSpc>
              <a:buNone/>
              <a:defRPr sz="1400" b="0"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Testo</a:t>
            </a:r>
          </a:p>
        </p:txBody>
      </p:sp>
      <p:sp>
        <p:nvSpPr>
          <p:cNvPr id="11" name="Segnaposto testo 16">
            <a:extLst>
              <a:ext uri="{FF2B5EF4-FFF2-40B4-BE49-F238E27FC236}">
                <a16:creationId xmlns:a16="http://schemas.microsoft.com/office/drawing/2014/main" id="{82E83957-0896-D0FA-33D3-1DFD0EA96857}"/>
              </a:ext>
            </a:extLst>
          </p:cNvPr>
          <p:cNvSpPr>
            <a:spLocks noGrp="1"/>
          </p:cNvSpPr>
          <p:nvPr>
            <p:ph type="body" sz="quarter" idx="16" hasCustomPrompt="1"/>
          </p:nvPr>
        </p:nvSpPr>
        <p:spPr>
          <a:xfrm>
            <a:off x="4471202" y="5603336"/>
            <a:ext cx="2286000" cy="353167"/>
          </a:xfrm>
          <a:prstGeom prst="roundRect">
            <a:avLst/>
          </a:prstGeom>
          <a:noFill/>
          <a:ln>
            <a:solidFill>
              <a:schemeClr val="bg1"/>
            </a:solidFill>
          </a:ln>
        </p:spPr>
        <p:txBody>
          <a:bodyPr lIns="0" tIns="0" rIns="0" bIns="0" anchor="ctr"/>
          <a:lstStyle>
            <a:lvl1pPr marL="0" indent="0" algn="ctr">
              <a:lnSpc>
                <a:spcPts val="1600"/>
              </a:lnSpc>
              <a:buNone/>
              <a:defRPr sz="1400" b="1"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100%</a:t>
            </a:r>
          </a:p>
        </p:txBody>
      </p:sp>
      <p:sp>
        <p:nvSpPr>
          <p:cNvPr id="12" name="Segnaposto testo 16">
            <a:extLst>
              <a:ext uri="{FF2B5EF4-FFF2-40B4-BE49-F238E27FC236}">
                <a16:creationId xmlns:a16="http://schemas.microsoft.com/office/drawing/2014/main" id="{714C6D20-A72D-D059-BC7F-776C73C21ACC}"/>
              </a:ext>
            </a:extLst>
          </p:cNvPr>
          <p:cNvSpPr>
            <a:spLocks noGrp="1"/>
          </p:cNvSpPr>
          <p:nvPr>
            <p:ph type="body" sz="quarter" idx="17" hasCustomPrompt="1"/>
          </p:nvPr>
        </p:nvSpPr>
        <p:spPr>
          <a:xfrm>
            <a:off x="6878225" y="5603336"/>
            <a:ext cx="2286000" cy="353167"/>
          </a:xfrm>
          <a:prstGeom prst="roundRect">
            <a:avLst/>
          </a:prstGeom>
          <a:noFill/>
          <a:ln>
            <a:solidFill>
              <a:schemeClr val="bg1"/>
            </a:solidFill>
          </a:ln>
        </p:spPr>
        <p:txBody>
          <a:bodyPr lIns="0" tIns="0" rIns="0" bIns="0" anchor="ctr"/>
          <a:lstStyle>
            <a:lvl1pPr marL="0" indent="0" algn="ctr">
              <a:lnSpc>
                <a:spcPts val="1600"/>
              </a:lnSpc>
              <a:buNone/>
              <a:defRPr sz="1400" b="1"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100%</a:t>
            </a:r>
          </a:p>
        </p:txBody>
      </p:sp>
      <p:sp>
        <p:nvSpPr>
          <p:cNvPr id="13" name="Segnaposto testo 16">
            <a:extLst>
              <a:ext uri="{FF2B5EF4-FFF2-40B4-BE49-F238E27FC236}">
                <a16:creationId xmlns:a16="http://schemas.microsoft.com/office/drawing/2014/main" id="{E799BF06-533B-F6A5-BF28-F31E9556E54B}"/>
              </a:ext>
            </a:extLst>
          </p:cNvPr>
          <p:cNvSpPr>
            <a:spLocks noGrp="1"/>
          </p:cNvSpPr>
          <p:nvPr>
            <p:ph type="body" sz="quarter" idx="18" hasCustomPrompt="1"/>
          </p:nvPr>
        </p:nvSpPr>
        <p:spPr>
          <a:xfrm>
            <a:off x="9285249" y="5603336"/>
            <a:ext cx="2286000" cy="353167"/>
          </a:xfrm>
          <a:prstGeom prst="roundRect">
            <a:avLst/>
          </a:prstGeom>
          <a:noFill/>
          <a:ln>
            <a:solidFill>
              <a:schemeClr val="bg1"/>
            </a:solidFill>
          </a:ln>
        </p:spPr>
        <p:txBody>
          <a:bodyPr lIns="0" tIns="0" rIns="0" bIns="0" anchor="ctr"/>
          <a:lstStyle>
            <a:lvl1pPr marL="0" indent="0" algn="ctr">
              <a:lnSpc>
                <a:spcPts val="1600"/>
              </a:lnSpc>
              <a:buNone/>
              <a:defRPr sz="1400" b="1" i="0">
                <a:solidFill>
                  <a:schemeClr val="bg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100%</a:t>
            </a:r>
          </a:p>
        </p:txBody>
      </p:sp>
      <p:sp>
        <p:nvSpPr>
          <p:cNvPr id="14" name="Segnaposto testo 70">
            <a:extLst>
              <a:ext uri="{FF2B5EF4-FFF2-40B4-BE49-F238E27FC236}">
                <a16:creationId xmlns:a16="http://schemas.microsoft.com/office/drawing/2014/main" id="{276591F7-6344-18B2-B4FD-E2BB52481BDC}"/>
              </a:ext>
            </a:extLst>
          </p:cNvPr>
          <p:cNvSpPr>
            <a:spLocks noGrp="1"/>
          </p:cNvSpPr>
          <p:nvPr>
            <p:ph type="body" idx="19" hasCustomPrompt="1"/>
          </p:nvPr>
        </p:nvSpPr>
        <p:spPr>
          <a:xfrm>
            <a:off x="7104063" y="4196079"/>
            <a:ext cx="4679948" cy="795001"/>
          </a:xfrm>
          <a:prstGeom prst="roundRect">
            <a:avLst/>
          </a:prstGeom>
          <a:gradFill>
            <a:gsLst>
              <a:gs pos="73000">
                <a:schemeClr val="accent4"/>
              </a:gs>
              <a:gs pos="0">
                <a:schemeClr val="accent5"/>
              </a:gs>
            </a:gsLst>
            <a:lin ang="7200000" scaled="0"/>
          </a:gradFill>
        </p:spPr>
        <p:txBody>
          <a:bodyPr lIns="108000" tIns="108000" rIns="108000" bIns="108000" anchor="ctr"/>
          <a:lstStyle>
            <a:lvl1pPr marL="0" indent="0">
              <a:lnSpc>
                <a:spcPts val="1600"/>
              </a:lnSpc>
              <a:spcBef>
                <a:spcPts val="0"/>
              </a:spcBef>
              <a:buNone/>
              <a:defRPr sz="1200">
                <a:latin typeface="TIM Sans" pitchFamily="2" charset="77"/>
              </a:defRPr>
            </a:lvl1pPr>
            <a:lvl2pPr>
              <a:lnSpc>
                <a:spcPts val="1600"/>
              </a:lnSpc>
              <a:defRPr sz="1200">
                <a:latin typeface="TIM Sans" pitchFamily="2" charset="77"/>
              </a:defRPr>
            </a:lvl2pPr>
            <a:lvl3pPr>
              <a:lnSpc>
                <a:spcPts val="1600"/>
              </a:lnSpc>
              <a:defRPr sz="1200">
                <a:latin typeface="TIM Sans" pitchFamily="2" charset="77"/>
              </a:defRPr>
            </a:lvl3pPr>
            <a:lvl4pPr>
              <a:lnSpc>
                <a:spcPts val="1600"/>
              </a:lnSpc>
              <a:defRPr sz="1200">
                <a:latin typeface="TIM Sans" pitchFamily="2" charset="77"/>
              </a:defRPr>
            </a:lvl4pPr>
            <a:lvl5pPr>
              <a:lnSpc>
                <a:spcPts val="1600"/>
              </a:lnSpc>
              <a:defRPr sz="1200">
                <a:latin typeface="TIM Sans" pitchFamily="2" charset="77"/>
              </a:defRPr>
            </a:lvl5pPr>
          </a:lstStyle>
          <a:p>
            <a:pPr lvl="0"/>
            <a:r>
              <a:rPr lang="it-IT"/>
              <a:t>Testo</a:t>
            </a:r>
          </a:p>
          <a:p>
            <a:pPr lvl="0"/>
            <a:r>
              <a:rPr lang="it-IT"/>
              <a:t>Testo</a:t>
            </a:r>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a:t>testo</a:t>
            </a:r>
          </a:p>
        </p:txBody>
      </p:sp>
      <p:sp>
        <p:nvSpPr>
          <p:cNvPr id="15" name="Segnaposto testo 70">
            <a:extLst>
              <a:ext uri="{FF2B5EF4-FFF2-40B4-BE49-F238E27FC236}">
                <a16:creationId xmlns:a16="http://schemas.microsoft.com/office/drawing/2014/main" id="{52A6C217-C469-DD46-155D-7E6CC8B42F18}"/>
              </a:ext>
            </a:extLst>
          </p:cNvPr>
          <p:cNvSpPr>
            <a:spLocks noGrp="1"/>
          </p:cNvSpPr>
          <p:nvPr>
            <p:ph type="body" idx="20" hasCustomPrompt="1"/>
          </p:nvPr>
        </p:nvSpPr>
        <p:spPr>
          <a:xfrm>
            <a:off x="4280181" y="4196079"/>
            <a:ext cx="2679419" cy="795001"/>
          </a:xfrm>
          <a:prstGeom prst="roundRect">
            <a:avLst/>
          </a:prstGeom>
          <a:solidFill>
            <a:schemeClr val="accent4"/>
          </a:solidFill>
        </p:spPr>
        <p:txBody>
          <a:bodyPr lIns="108000" tIns="108000" rIns="108000" bIns="108000" anchor="ctr"/>
          <a:lstStyle>
            <a:lvl1pPr marL="0" indent="0" algn="ctr">
              <a:lnSpc>
                <a:spcPts val="1600"/>
              </a:lnSpc>
              <a:spcBef>
                <a:spcPts val="0"/>
              </a:spcBef>
              <a:buNone/>
              <a:defRPr sz="1800" b="1" i="0">
                <a:latin typeface="TIM Sans" pitchFamily="2" charset="77"/>
              </a:defRPr>
            </a:lvl1pPr>
            <a:lvl2pPr>
              <a:lnSpc>
                <a:spcPts val="1600"/>
              </a:lnSpc>
              <a:defRPr sz="1200">
                <a:latin typeface="TIM Sans" pitchFamily="2" charset="77"/>
              </a:defRPr>
            </a:lvl2pPr>
            <a:lvl3pPr>
              <a:lnSpc>
                <a:spcPts val="1600"/>
              </a:lnSpc>
              <a:defRPr sz="1200">
                <a:latin typeface="TIM Sans" pitchFamily="2" charset="77"/>
              </a:defRPr>
            </a:lvl3pPr>
            <a:lvl4pPr>
              <a:lnSpc>
                <a:spcPts val="1600"/>
              </a:lnSpc>
              <a:defRPr sz="1200">
                <a:latin typeface="TIM Sans" pitchFamily="2" charset="77"/>
              </a:defRPr>
            </a:lvl4pPr>
            <a:lvl5pPr>
              <a:lnSpc>
                <a:spcPts val="1600"/>
              </a:lnSpc>
              <a:defRPr sz="1200">
                <a:latin typeface="TIM Sans" pitchFamily="2" charset="77"/>
              </a:defRPr>
            </a:lvl5pPr>
          </a:lstStyle>
          <a:p>
            <a:pPr lvl="0"/>
            <a:r>
              <a:rPr lang="it-IT" err="1"/>
              <a:t>Lorem</a:t>
            </a:r>
            <a:r>
              <a:rPr lang="it-IT"/>
              <a:t> </a:t>
            </a:r>
            <a:r>
              <a:rPr lang="it-IT" err="1"/>
              <a:t>ipsum</a:t>
            </a:r>
            <a:endParaRPr lang="it-IT"/>
          </a:p>
        </p:txBody>
      </p:sp>
      <p:sp>
        <p:nvSpPr>
          <p:cNvPr id="16" name="Segnaposto testo 75">
            <a:extLst>
              <a:ext uri="{FF2B5EF4-FFF2-40B4-BE49-F238E27FC236}">
                <a16:creationId xmlns:a16="http://schemas.microsoft.com/office/drawing/2014/main" id="{947B1080-C5FE-F5E5-0865-A9043BBF8158}"/>
              </a:ext>
            </a:extLst>
          </p:cNvPr>
          <p:cNvSpPr>
            <a:spLocks noGrp="1"/>
          </p:cNvSpPr>
          <p:nvPr>
            <p:ph type="body" sz="quarter" idx="78" hasCustomPrompt="1"/>
          </p:nvPr>
        </p:nvSpPr>
        <p:spPr>
          <a:xfrm>
            <a:off x="418247" y="4024014"/>
            <a:ext cx="2734967" cy="268288"/>
          </a:xfrm>
          <a:prstGeom prst="rect">
            <a:avLst/>
          </a:prstGeom>
          <a:noFill/>
        </p:spPr>
        <p:txBody>
          <a:bodyPr wrap="square" lIns="0" tIns="0" rIns="0" bIns="0" rtlCol="0" anchor="t">
            <a:noAutofit/>
          </a:bodyPr>
          <a:lstStyle>
            <a:lvl1pPr marL="0" indent="0">
              <a:buNone/>
              <a:defRPr lang="it-IT" sz="1200" dirty="0" smtClean="0">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pPr marL="0" lvl="0" algn="ctr"/>
            <a:r>
              <a:rPr lang="it-IT" err="1"/>
              <a:t>Lorem</a:t>
            </a:r>
            <a:r>
              <a:rPr lang="it-IT"/>
              <a:t> </a:t>
            </a:r>
            <a:r>
              <a:rPr lang="it-IT" err="1"/>
              <a:t>ipsum</a:t>
            </a:r>
            <a:endParaRPr lang="it-IT"/>
          </a:p>
        </p:txBody>
      </p:sp>
      <p:sp>
        <p:nvSpPr>
          <p:cNvPr id="17" name="Segnaposto testo 75">
            <a:extLst>
              <a:ext uri="{FF2B5EF4-FFF2-40B4-BE49-F238E27FC236}">
                <a16:creationId xmlns:a16="http://schemas.microsoft.com/office/drawing/2014/main" id="{0B6A07D5-95FA-41F9-9726-D631662EB220}"/>
              </a:ext>
            </a:extLst>
          </p:cNvPr>
          <p:cNvSpPr>
            <a:spLocks noGrp="1"/>
          </p:cNvSpPr>
          <p:nvPr>
            <p:ph type="body" sz="quarter" idx="79" hasCustomPrompt="1"/>
          </p:nvPr>
        </p:nvSpPr>
        <p:spPr>
          <a:xfrm>
            <a:off x="418247" y="1842573"/>
            <a:ext cx="2734967" cy="268288"/>
          </a:xfrm>
          <a:prstGeom prst="rect">
            <a:avLst/>
          </a:prstGeom>
          <a:noFill/>
        </p:spPr>
        <p:txBody>
          <a:bodyPr wrap="square" lIns="0" tIns="0" rIns="0" bIns="0" rtlCol="0" anchor="t">
            <a:noAutofit/>
          </a:bodyPr>
          <a:lstStyle>
            <a:lvl1pPr marL="0" indent="0">
              <a:buNone/>
              <a:defRPr lang="it-IT" sz="1200" dirty="0" smtClean="0">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pPr marL="0" lvl="0" algn="ctr"/>
            <a:r>
              <a:rPr lang="it-IT" err="1"/>
              <a:t>Lorem</a:t>
            </a:r>
            <a:r>
              <a:rPr lang="it-IT"/>
              <a:t> </a:t>
            </a:r>
            <a:r>
              <a:rPr lang="it-IT" err="1"/>
              <a:t>ipsum</a:t>
            </a:r>
            <a:endParaRPr lang="it-IT"/>
          </a:p>
        </p:txBody>
      </p:sp>
      <p:sp>
        <p:nvSpPr>
          <p:cNvPr id="18" name="Segnaposto testo 75">
            <a:extLst>
              <a:ext uri="{FF2B5EF4-FFF2-40B4-BE49-F238E27FC236}">
                <a16:creationId xmlns:a16="http://schemas.microsoft.com/office/drawing/2014/main" id="{C847A381-5B4D-1E7A-99A9-5139203A405D}"/>
              </a:ext>
            </a:extLst>
          </p:cNvPr>
          <p:cNvSpPr>
            <a:spLocks noGrp="1"/>
          </p:cNvSpPr>
          <p:nvPr>
            <p:ph type="body" sz="quarter" idx="80" hasCustomPrompt="1"/>
          </p:nvPr>
        </p:nvSpPr>
        <p:spPr>
          <a:xfrm>
            <a:off x="4270248" y="1842573"/>
            <a:ext cx="7479791" cy="268288"/>
          </a:xfrm>
          <a:prstGeom prst="rect">
            <a:avLst/>
          </a:prstGeom>
          <a:noFill/>
        </p:spPr>
        <p:txBody>
          <a:bodyPr wrap="square" lIns="0" tIns="0" rIns="0" bIns="0" rtlCol="0" anchor="t">
            <a:noAutofit/>
          </a:bodyPr>
          <a:lstStyle>
            <a:lvl1pPr marL="0" indent="0">
              <a:buNone/>
              <a:defRPr lang="it-IT" sz="1200" dirty="0" smtClean="0">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pPr marL="0" lvl="0" algn="ctr"/>
            <a:r>
              <a:rPr lang="it-IT" err="1"/>
              <a:t>Lorem</a:t>
            </a:r>
            <a:r>
              <a:rPr lang="it-IT"/>
              <a:t> </a:t>
            </a:r>
            <a:r>
              <a:rPr lang="it-IT" err="1"/>
              <a:t>ipsum</a:t>
            </a:r>
            <a:endParaRPr lang="it-IT"/>
          </a:p>
        </p:txBody>
      </p:sp>
      <p:sp>
        <p:nvSpPr>
          <p:cNvPr id="19" name="Segnaposto testo 2">
            <a:extLst>
              <a:ext uri="{FF2B5EF4-FFF2-40B4-BE49-F238E27FC236}">
                <a16:creationId xmlns:a16="http://schemas.microsoft.com/office/drawing/2014/main" id="{4725A8D8-46BC-B25F-BAFC-25ED848158A9}"/>
              </a:ext>
            </a:extLst>
          </p:cNvPr>
          <p:cNvSpPr>
            <a:spLocks noGrp="1"/>
          </p:cNvSpPr>
          <p:nvPr>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20" name="Titolo 6">
            <a:extLst>
              <a:ext uri="{FF2B5EF4-FFF2-40B4-BE49-F238E27FC236}">
                <a16:creationId xmlns:a16="http://schemas.microsoft.com/office/drawing/2014/main" id="{11F068EF-903A-66A5-C540-725686087397}"/>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Tree>
    <p:extLst>
      <p:ext uri="{BB962C8B-B14F-4D97-AF65-F5344CB8AC3E}">
        <p14:creationId xmlns:p14="http://schemas.microsoft.com/office/powerpoint/2010/main" val="8794674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Interna - Grafici + Percentuali">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BA992524-2A9F-813E-2C20-CA0E3621DBB6}"/>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7" name="Rettangolo con angoli arrotondati 6">
            <a:extLst>
              <a:ext uri="{FF2B5EF4-FFF2-40B4-BE49-F238E27FC236}">
                <a16:creationId xmlns:a16="http://schemas.microsoft.com/office/drawing/2014/main" id="{84D97958-3CE4-4EF9-FB64-37A24B54D0E3}"/>
              </a:ext>
            </a:extLst>
          </p:cNvPr>
          <p:cNvSpPr/>
          <p:nvPr userDrawn="1"/>
        </p:nvSpPr>
        <p:spPr>
          <a:xfrm>
            <a:off x="4290518" y="5120942"/>
            <a:ext cx="7493493" cy="945903"/>
          </a:xfrm>
          <a:prstGeom prst="roundRect">
            <a:avLst/>
          </a:prstGeom>
          <a:gradFill>
            <a:gsLst>
              <a:gs pos="0">
                <a:srgbClr val="B6F11F"/>
              </a:gs>
              <a:gs pos="100000">
                <a:srgbClr val="4FE3C2"/>
              </a:gs>
            </a:gsLst>
            <a:lin ang="7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Segnaposto testo 16">
            <a:extLst>
              <a:ext uri="{FF2B5EF4-FFF2-40B4-BE49-F238E27FC236}">
                <a16:creationId xmlns:a16="http://schemas.microsoft.com/office/drawing/2014/main" id="{6F231FBC-7B1A-82BE-6CD6-E5F5137B957A}"/>
              </a:ext>
            </a:extLst>
          </p:cNvPr>
          <p:cNvSpPr>
            <a:spLocks noGrp="1"/>
          </p:cNvSpPr>
          <p:nvPr>
            <p:ph type="body" sz="quarter" idx="13" hasCustomPrompt="1"/>
          </p:nvPr>
        </p:nvSpPr>
        <p:spPr>
          <a:xfrm>
            <a:off x="4471202" y="5279105"/>
            <a:ext cx="2286000" cy="265340"/>
          </a:xfrm>
          <a:prstGeom prst="rect">
            <a:avLst/>
          </a:prstGeom>
        </p:spPr>
        <p:txBody>
          <a:bodyPr lIns="0" tIns="0" rIns="0" bIns="0" anchor="ctr"/>
          <a:lstStyle>
            <a:lvl1pPr marL="0" indent="0" algn="ctr">
              <a:lnSpc>
                <a:spcPts val="1600"/>
              </a:lnSpc>
              <a:buNone/>
              <a:defRPr sz="1400" b="0" i="0">
                <a:solidFill>
                  <a:schemeClr val="tx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Testo</a:t>
            </a:r>
          </a:p>
        </p:txBody>
      </p:sp>
      <p:sp>
        <p:nvSpPr>
          <p:cNvPr id="9" name="Segnaposto testo 16">
            <a:extLst>
              <a:ext uri="{FF2B5EF4-FFF2-40B4-BE49-F238E27FC236}">
                <a16:creationId xmlns:a16="http://schemas.microsoft.com/office/drawing/2014/main" id="{EDB9E995-C044-08BC-DE67-4576EF86CD37}"/>
              </a:ext>
            </a:extLst>
          </p:cNvPr>
          <p:cNvSpPr>
            <a:spLocks noGrp="1"/>
          </p:cNvSpPr>
          <p:nvPr>
            <p:ph type="body" sz="quarter" idx="14" hasCustomPrompt="1"/>
          </p:nvPr>
        </p:nvSpPr>
        <p:spPr>
          <a:xfrm>
            <a:off x="6878225" y="5279105"/>
            <a:ext cx="2286000" cy="265340"/>
          </a:xfrm>
          <a:prstGeom prst="rect">
            <a:avLst/>
          </a:prstGeom>
        </p:spPr>
        <p:txBody>
          <a:bodyPr lIns="0" tIns="0" rIns="0" bIns="0" anchor="ctr"/>
          <a:lstStyle>
            <a:lvl1pPr marL="0" indent="0" algn="ctr">
              <a:lnSpc>
                <a:spcPts val="1600"/>
              </a:lnSpc>
              <a:buNone/>
              <a:defRPr sz="1400" b="0" i="0">
                <a:solidFill>
                  <a:schemeClr val="tx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Testo</a:t>
            </a:r>
          </a:p>
        </p:txBody>
      </p:sp>
      <p:sp>
        <p:nvSpPr>
          <p:cNvPr id="10" name="Segnaposto testo 16">
            <a:extLst>
              <a:ext uri="{FF2B5EF4-FFF2-40B4-BE49-F238E27FC236}">
                <a16:creationId xmlns:a16="http://schemas.microsoft.com/office/drawing/2014/main" id="{1BB37B9B-C7F7-4822-5E6A-488418BE9E75}"/>
              </a:ext>
            </a:extLst>
          </p:cNvPr>
          <p:cNvSpPr>
            <a:spLocks noGrp="1"/>
          </p:cNvSpPr>
          <p:nvPr>
            <p:ph type="body" sz="quarter" idx="15" hasCustomPrompt="1"/>
          </p:nvPr>
        </p:nvSpPr>
        <p:spPr>
          <a:xfrm>
            <a:off x="9285249" y="5279105"/>
            <a:ext cx="2286000" cy="265340"/>
          </a:xfrm>
          <a:prstGeom prst="rect">
            <a:avLst/>
          </a:prstGeom>
        </p:spPr>
        <p:txBody>
          <a:bodyPr lIns="0" tIns="0" rIns="0" bIns="0" anchor="ctr"/>
          <a:lstStyle>
            <a:lvl1pPr marL="0" indent="0" algn="ctr">
              <a:lnSpc>
                <a:spcPts val="1600"/>
              </a:lnSpc>
              <a:buNone/>
              <a:defRPr sz="1400" b="0" i="0">
                <a:solidFill>
                  <a:schemeClr val="tx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Testo</a:t>
            </a:r>
          </a:p>
        </p:txBody>
      </p:sp>
      <p:sp>
        <p:nvSpPr>
          <p:cNvPr id="11" name="Segnaposto testo 16">
            <a:extLst>
              <a:ext uri="{FF2B5EF4-FFF2-40B4-BE49-F238E27FC236}">
                <a16:creationId xmlns:a16="http://schemas.microsoft.com/office/drawing/2014/main" id="{82E83957-0896-D0FA-33D3-1DFD0EA96857}"/>
              </a:ext>
            </a:extLst>
          </p:cNvPr>
          <p:cNvSpPr>
            <a:spLocks noGrp="1"/>
          </p:cNvSpPr>
          <p:nvPr>
            <p:ph type="body" sz="quarter" idx="16" hasCustomPrompt="1"/>
          </p:nvPr>
        </p:nvSpPr>
        <p:spPr>
          <a:xfrm>
            <a:off x="4471202" y="5603336"/>
            <a:ext cx="2286000" cy="353167"/>
          </a:xfrm>
          <a:prstGeom prst="roundRect">
            <a:avLst/>
          </a:prstGeom>
          <a:noFill/>
          <a:ln>
            <a:solidFill>
              <a:schemeClr val="bg1"/>
            </a:solidFill>
          </a:ln>
        </p:spPr>
        <p:txBody>
          <a:bodyPr lIns="0" tIns="0" rIns="0" bIns="0" anchor="ctr"/>
          <a:lstStyle>
            <a:lvl1pPr marL="0" indent="0" algn="ctr">
              <a:lnSpc>
                <a:spcPts val="1600"/>
              </a:lnSpc>
              <a:buNone/>
              <a:defRPr sz="1400" b="1" i="0">
                <a:solidFill>
                  <a:schemeClr val="tx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100%</a:t>
            </a:r>
          </a:p>
        </p:txBody>
      </p:sp>
      <p:sp>
        <p:nvSpPr>
          <p:cNvPr id="12" name="Segnaposto testo 16">
            <a:extLst>
              <a:ext uri="{FF2B5EF4-FFF2-40B4-BE49-F238E27FC236}">
                <a16:creationId xmlns:a16="http://schemas.microsoft.com/office/drawing/2014/main" id="{714C6D20-A72D-D059-BC7F-776C73C21ACC}"/>
              </a:ext>
            </a:extLst>
          </p:cNvPr>
          <p:cNvSpPr>
            <a:spLocks noGrp="1"/>
          </p:cNvSpPr>
          <p:nvPr>
            <p:ph type="body" sz="quarter" idx="17" hasCustomPrompt="1"/>
          </p:nvPr>
        </p:nvSpPr>
        <p:spPr>
          <a:xfrm>
            <a:off x="6878225" y="5603336"/>
            <a:ext cx="2286000" cy="353167"/>
          </a:xfrm>
          <a:prstGeom prst="roundRect">
            <a:avLst/>
          </a:prstGeom>
          <a:noFill/>
          <a:ln>
            <a:solidFill>
              <a:schemeClr val="bg1"/>
            </a:solidFill>
          </a:ln>
        </p:spPr>
        <p:txBody>
          <a:bodyPr lIns="0" tIns="0" rIns="0" bIns="0" anchor="ctr"/>
          <a:lstStyle>
            <a:lvl1pPr marL="0" indent="0" algn="ctr">
              <a:lnSpc>
                <a:spcPts val="1600"/>
              </a:lnSpc>
              <a:buNone/>
              <a:defRPr sz="1400" b="1" i="0">
                <a:solidFill>
                  <a:schemeClr val="tx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100%</a:t>
            </a:r>
          </a:p>
        </p:txBody>
      </p:sp>
      <p:sp>
        <p:nvSpPr>
          <p:cNvPr id="13" name="Segnaposto testo 16">
            <a:extLst>
              <a:ext uri="{FF2B5EF4-FFF2-40B4-BE49-F238E27FC236}">
                <a16:creationId xmlns:a16="http://schemas.microsoft.com/office/drawing/2014/main" id="{E799BF06-533B-F6A5-BF28-F31E9556E54B}"/>
              </a:ext>
            </a:extLst>
          </p:cNvPr>
          <p:cNvSpPr>
            <a:spLocks noGrp="1"/>
          </p:cNvSpPr>
          <p:nvPr>
            <p:ph type="body" sz="quarter" idx="18" hasCustomPrompt="1"/>
          </p:nvPr>
        </p:nvSpPr>
        <p:spPr>
          <a:xfrm>
            <a:off x="9285249" y="5603336"/>
            <a:ext cx="2286000" cy="353167"/>
          </a:xfrm>
          <a:prstGeom prst="roundRect">
            <a:avLst/>
          </a:prstGeom>
          <a:noFill/>
          <a:ln>
            <a:solidFill>
              <a:schemeClr val="bg1"/>
            </a:solidFill>
          </a:ln>
        </p:spPr>
        <p:txBody>
          <a:bodyPr lIns="0" tIns="0" rIns="0" bIns="0" anchor="ctr"/>
          <a:lstStyle>
            <a:lvl1pPr marL="0" indent="0" algn="ctr">
              <a:lnSpc>
                <a:spcPts val="1600"/>
              </a:lnSpc>
              <a:buNone/>
              <a:defRPr sz="1400" b="1" i="0">
                <a:solidFill>
                  <a:schemeClr val="tx1"/>
                </a:solidFill>
                <a:latin typeface="TIM Sans"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100%</a:t>
            </a:r>
          </a:p>
        </p:txBody>
      </p:sp>
      <p:sp>
        <p:nvSpPr>
          <p:cNvPr id="14" name="Segnaposto testo 70">
            <a:extLst>
              <a:ext uri="{FF2B5EF4-FFF2-40B4-BE49-F238E27FC236}">
                <a16:creationId xmlns:a16="http://schemas.microsoft.com/office/drawing/2014/main" id="{276591F7-6344-18B2-B4FD-E2BB52481BDC}"/>
              </a:ext>
            </a:extLst>
          </p:cNvPr>
          <p:cNvSpPr>
            <a:spLocks noGrp="1"/>
          </p:cNvSpPr>
          <p:nvPr>
            <p:ph type="body" idx="19" hasCustomPrompt="1"/>
          </p:nvPr>
        </p:nvSpPr>
        <p:spPr>
          <a:xfrm>
            <a:off x="7104063" y="4196079"/>
            <a:ext cx="4679948" cy="795001"/>
          </a:xfrm>
          <a:prstGeom prst="roundRect">
            <a:avLst/>
          </a:prstGeom>
          <a:gradFill>
            <a:gsLst>
              <a:gs pos="73000">
                <a:schemeClr val="accent4"/>
              </a:gs>
              <a:gs pos="0">
                <a:schemeClr val="accent5"/>
              </a:gs>
            </a:gsLst>
            <a:lin ang="7200000" scaled="0"/>
          </a:gradFill>
        </p:spPr>
        <p:txBody>
          <a:bodyPr lIns="108000" tIns="108000" rIns="108000" bIns="108000" anchor="ctr"/>
          <a:lstStyle>
            <a:lvl1pPr marL="0" indent="0">
              <a:lnSpc>
                <a:spcPts val="1600"/>
              </a:lnSpc>
              <a:spcBef>
                <a:spcPts val="0"/>
              </a:spcBef>
              <a:buNone/>
              <a:defRPr sz="1200">
                <a:latin typeface="TIM Sans" pitchFamily="2" charset="77"/>
              </a:defRPr>
            </a:lvl1pPr>
            <a:lvl2pPr>
              <a:lnSpc>
                <a:spcPts val="1600"/>
              </a:lnSpc>
              <a:defRPr sz="1200">
                <a:latin typeface="TIM Sans" pitchFamily="2" charset="77"/>
              </a:defRPr>
            </a:lvl2pPr>
            <a:lvl3pPr>
              <a:lnSpc>
                <a:spcPts val="1600"/>
              </a:lnSpc>
              <a:defRPr sz="1200">
                <a:latin typeface="TIM Sans" pitchFamily="2" charset="77"/>
              </a:defRPr>
            </a:lvl3pPr>
            <a:lvl4pPr>
              <a:lnSpc>
                <a:spcPts val="1600"/>
              </a:lnSpc>
              <a:defRPr sz="1200">
                <a:latin typeface="TIM Sans" pitchFamily="2" charset="77"/>
              </a:defRPr>
            </a:lvl4pPr>
            <a:lvl5pPr>
              <a:lnSpc>
                <a:spcPts val="1600"/>
              </a:lnSpc>
              <a:defRPr sz="1200">
                <a:latin typeface="TIM Sans" pitchFamily="2" charset="77"/>
              </a:defRPr>
            </a:lvl5pPr>
          </a:lstStyle>
          <a:p>
            <a:pPr lvl="0"/>
            <a:r>
              <a:rPr lang="it-IT"/>
              <a:t>Testo</a:t>
            </a:r>
          </a:p>
          <a:p>
            <a:pPr lvl="0"/>
            <a:r>
              <a:rPr lang="it-IT"/>
              <a:t>Testo</a:t>
            </a:r>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a:t>testo</a:t>
            </a:r>
          </a:p>
        </p:txBody>
      </p:sp>
      <p:sp>
        <p:nvSpPr>
          <p:cNvPr id="15" name="Segnaposto testo 70">
            <a:extLst>
              <a:ext uri="{FF2B5EF4-FFF2-40B4-BE49-F238E27FC236}">
                <a16:creationId xmlns:a16="http://schemas.microsoft.com/office/drawing/2014/main" id="{52A6C217-C469-DD46-155D-7E6CC8B42F18}"/>
              </a:ext>
            </a:extLst>
          </p:cNvPr>
          <p:cNvSpPr>
            <a:spLocks noGrp="1"/>
          </p:cNvSpPr>
          <p:nvPr>
            <p:ph type="body" idx="20" hasCustomPrompt="1"/>
          </p:nvPr>
        </p:nvSpPr>
        <p:spPr>
          <a:xfrm>
            <a:off x="4280181" y="4196079"/>
            <a:ext cx="2679419" cy="795001"/>
          </a:xfrm>
          <a:prstGeom prst="roundRect">
            <a:avLst/>
          </a:prstGeom>
          <a:solidFill>
            <a:schemeClr val="accent4"/>
          </a:solidFill>
        </p:spPr>
        <p:txBody>
          <a:bodyPr lIns="108000" tIns="108000" rIns="108000" bIns="108000" anchor="ctr"/>
          <a:lstStyle>
            <a:lvl1pPr marL="0" indent="0" algn="ctr">
              <a:lnSpc>
                <a:spcPts val="1600"/>
              </a:lnSpc>
              <a:spcBef>
                <a:spcPts val="0"/>
              </a:spcBef>
              <a:buNone/>
              <a:defRPr sz="1800" b="1" i="0">
                <a:latin typeface="TIM Sans" pitchFamily="2" charset="77"/>
              </a:defRPr>
            </a:lvl1pPr>
            <a:lvl2pPr>
              <a:lnSpc>
                <a:spcPts val="1600"/>
              </a:lnSpc>
              <a:defRPr sz="1200">
                <a:latin typeface="TIM Sans" pitchFamily="2" charset="77"/>
              </a:defRPr>
            </a:lvl2pPr>
            <a:lvl3pPr>
              <a:lnSpc>
                <a:spcPts val="1600"/>
              </a:lnSpc>
              <a:defRPr sz="1200">
                <a:latin typeface="TIM Sans" pitchFamily="2" charset="77"/>
              </a:defRPr>
            </a:lvl3pPr>
            <a:lvl4pPr>
              <a:lnSpc>
                <a:spcPts val="1600"/>
              </a:lnSpc>
              <a:defRPr sz="1200">
                <a:latin typeface="TIM Sans" pitchFamily="2" charset="77"/>
              </a:defRPr>
            </a:lvl4pPr>
            <a:lvl5pPr>
              <a:lnSpc>
                <a:spcPts val="1600"/>
              </a:lnSpc>
              <a:defRPr sz="1200">
                <a:latin typeface="TIM Sans" pitchFamily="2" charset="77"/>
              </a:defRPr>
            </a:lvl5pPr>
          </a:lstStyle>
          <a:p>
            <a:pPr lvl="0"/>
            <a:r>
              <a:rPr lang="it-IT" err="1"/>
              <a:t>Lorem</a:t>
            </a:r>
            <a:r>
              <a:rPr lang="it-IT"/>
              <a:t> </a:t>
            </a:r>
            <a:r>
              <a:rPr lang="it-IT" err="1"/>
              <a:t>ipsum</a:t>
            </a:r>
            <a:endParaRPr lang="it-IT"/>
          </a:p>
        </p:txBody>
      </p:sp>
      <p:sp>
        <p:nvSpPr>
          <p:cNvPr id="16" name="Segnaposto testo 75">
            <a:extLst>
              <a:ext uri="{FF2B5EF4-FFF2-40B4-BE49-F238E27FC236}">
                <a16:creationId xmlns:a16="http://schemas.microsoft.com/office/drawing/2014/main" id="{947B1080-C5FE-F5E5-0865-A9043BBF8158}"/>
              </a:ext>
            </a:extLst>
          </p:cNvPr>
          <p:cNvSpPr>
            <a:spLocks noGrp="1"/>
          </p:cNvSpPr>
          <p:nvPr>
            <p:ph type="body" sz="quarter" idx="78" hasCustomPrompt="1"/>
          </p:nvPr>
        </p:nvSpPr>
        <p:spPr>
          <a:xfrm>
            <a:off x="418247" y="4024014"/>
            <a:ext cx="2734967" cy="268288"/>
          </a:xfrm>
          <a:prstGeom prst="rect">
            <a:avLst/>
          </a:prstGeom>
          <a:noFill/>
        </p:spPr>
        <p:txBody>
          <a:bodyPr wrap="square" lIns="0" tIns="0" rIns="0" bIns="0" rtlCol="0" anchor="t">
            <a:noAutofit/>
          </a:bodyPr>
          <a:lstStyle>
            <a:lvl1pPr marL="0" indent="0">
              <a:buNone/>
              <a:defRPr lang="it-IT" sz="1200" dirty="0" smtClean="0">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pPr marL="0" lvl="0" algn="ctr"/>
            <a:r>
              <a:rPr lang="it-IT" err="1"/>
              <a:t>Lorem</a:t>
            </a:r>
            <a:r>
              <a:rPr lang="it-IT"/>
              <a:t> </a:t>
            </a:r>
            <a:r>
              <a:rPr lang="it-IT" err="1"/>
              <a:t>ipsum</a:t>
            </a:r>
            <a:endParaRPr lang="it-IT"/>
          </a:p>
        </p:txBody>
      </p:sp>
      <p:sp>
        <p:nvSpPr>
          <p:cNvPr id="17" name="Segnaposto testo 75">
            <a:extLst>
              <a:ext uri="{FF2B5EF4-FFF2-40B4-BE49-F238E27FC236}">
                <a16:creationId xmlns:a16="http://schemas.microsoft.com/office/drawing/2014/main" id="{0B6A07D5-95FA-41F9-9726-D631662EB220}"/>
              </a:ext>
            </a:extLst>
          </p:cNvPr>
          <p:cNvSpPr>
            <a:spLocks noGrp="1"/>
          </p:cNvSpPr>
          <p:nvPr>
            <p:ph type="body" sz="quarter" idx="79" hasCustomPrompt="1"/>
          </p:nvPr>
        </p:nvSpPr>
        <p:spPr>
          <a:xfrm>
            <a:off x="418247" y="1842573"/>
            <a:ext cx="2734967" cy="268288"/>
          </a:xfrm>
          <a:prstGeom prst="rect">
            <a:avLst/>
          </a:prstGeom>
          <a:noFill/>
        </p:spPr>
        <p:txBody>
          <a:bodyPr wrap="square" lIns="0" tIns="0" rIns="0" bIns="0" rtlCol="0" anchor="t">
            <a:noAutofit/>
          </a:bodyPr>
          <a:lstStyle>
            <a:lvl1pPr marL="0" indent="0">
              <a:buNone/>
              <a:defRPr lang="it-IT" sz="1200" dirty="0" smtClean="0">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pPr marL="0" lvl="0" algn="ctr"/>
            <a:r>
              <a:rPr lang="it-IT" err="1"/>
              <a:t>Lorem</a:t>
            </a:r>
            <a:r>
              <a:rPr lang="it-IT"/>
              <a:t> </a:t>
            </a:r>
            <a:r>
              <a:rPr lang="it-IT" err="1"/>
              <a:t>ipsum</a:t>
            </a:r>
            <a:endParaRPr lang="it-IT"/>
          </a:p>
        </p:txBody>
      </p:sp>
      <p:sp>
        <p:nvSpPr>
          <p:cNvPr id="18" name="Segnaposto testo 75">
            <a:extLst>
              <a:ext uri="{FF2B5EF4-FFF2-40B4-BE49-F238E27FC236}">
                <a16:creationId xmlns:a16="http://schemas.microsoft.com/office/drawing/2014/main" id="{C847A381-5B4D-1E7A-99A9-5139203A405D}"/>
              </a:ext>
            </a:extLst>
          </p:cNvPr>
          <p:cNvSpPr>
            <a:spLocks noGrp="1"/>
          </p:cNvSpPr>
          <p:nvPr>
            <p:ph type="body" sz="quarter" idx="80" hasCustomPrompt="1"/>
          </p:nvPr>
        </p:nvSpPr>
        <p:spPr>
          <a:xfrm>
            <a:off x="4270248" y="1842573"/>
            <a:ext cx="7479791" cy="268288"/>
          </a:xfrm>
          <a:prstGeom prst="rect">
            <a:avLst/>
          </a:prstGeom>
          <a:noFill/>
        </p:spPr>
        <p:txBody>
          <a:bodyPr wrap="square" lIns="0" tIns="0" rIns="0" bIns="0" rtlCol="0" anchor="t">
            <a:noAutofit/>
          </a:bodyPr>
          <a:lstStyle>
            <a:lvl1pPr marL="0" indent="0">
              <a:buNone/>
              <a:defRPr lang="it-IT" sz="1200" dirty="0" smtClean="0">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pPr marL="0" lvl="0" algn="ctr"/>
            <a:r>
              <a:rPr lang="it-IT" err="1"/>
              <a:t>Lorem</a:t>
            </a:r>
            <a:r>
              <a:rPr lang="it-IT"/>
              <a:t> </a:t>
            </a:r>
            <a:r>
              <a:rPr lang="it-IT" err="1"/>
              <a:t>ipsum</a:t>
            </a:r>
            <a:endParaRPr lang="it-IT"/>
          </a:p>
        </p:txBody>
      </p:sp>
      <p:sp>
        <p:nvSpPr>
          <p:cNvPr id="19" name="Segnaposto testo 2">
            <a:extLst>
              <a:ext uri="{FF2B5EF4-FFF2-40B4-BE49-F238E27FC236}">
                <a16:creationId xmlns:a16="http://schemas.microsoft.com/office/drawing/2014/main" id="{4725A8D8-46BC-B25F-BAFC-25ED848158A9}"/>
              </a:ext>
            </a:extLst>
          </p:cNvPr>
          <p:cNvSpPr>
            <a:spLocks noGrp="1"/>
          </p:cNvSpPr>
          <p:nvPr>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20" name="Titolo 6">
            <a:extLst>
              <a:ext uri="{FF2B5EF4-FFF2-40B4-BE49-F238E27FC236}">
                <a16:creationId xmlns:a16="http://schemas.microsoft.com/office/drawing/2014/main" id="{11F068EF-903A-66A5-C540-725686087397}"/>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Tree>
    <p:extLst>
      <p:ext uri="{BB962C8B-B14F-4D97-AF65-F5344CB8AC3E}">
        <p14:creationId xmlns:p14="http://schemas.microsoft.com/office/powerpoint/2010/main" val="392626249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Interna - Gantt">
    <p:spTree>
      <p:nvGrpSpPr>
        <p:cNvPr id="1" name=""/>
        <p:cNvGrpSpPr/>
        <p:nvPr/>
      </p:nvGrpSpPr>
      <p:grpSpPr>
        <a:xfrm>
          <a:off x="0" y="0"/>
          <a:ext cx="0" cy="0"/>
          <a:chOff x="0" y="0"/>
          <a:chExt cx="0" cy="0"/>
        </a:xfrm>
      </p:grpSpPr>
      <p:grpSp>
        <p:nvGrpSpPr>
          <p:cNvPr id="4" name="Gruppo 3">
            <a:extLst>
              <a:ext uri="{FF2B5EF4-FFF2-40B4-BE49-F238E27FC236}">
                <a16:creationId xmlns:a16="http://schemas.microsoft.com/office/drawing/2014/main" id="{EA1D00D4-038B-E0B5-DB15-8A4832AF574E}"/>
              </a:ext>
            </a:extLst>
          </p:cNvPr>
          <p:cNvGrpSpPr/>
          <p:nvPr userDrawn="1"/>
        </p:nvGrpSpPr>
        <p:grpSpPr>
          <a:xfrm>
            <a:off x="3786492" y="1697774"/>
            <a:ext cx="6560616" cy="4102853"/>
            <a:chOff x="3786492" y="2092731"/>
            <a:chExt cx="6560616" cy="3707896"/>
          </a:xfrm>
        </p:grpSpPr>
        <p:sp>
          <p:nvSpPr>
            <p:cNvPr id="5" name="Line">
              <a:extLst>
                <a:ext uri="{FF2B5EF4-FFF2-40B4-BE49-F238E27FC236}">
                  <a16:creationId xmlns:a16="http://schemas.microsoft.com/office/drawing/2014/main" id="{5EB721B4-4489-6957-1110-34D12E403AB9}"/>
                </a:ext>
              </a:extLst>
            </p:cNvPr>
            <p:cNvSpPr/>
            <p:nvPr/>
          </p:nvSpPr>
          <p:spPr>
            <a:xfrm>
              <a:off x="3786492" y="2092731"/>
              <a:ext cx="0" cy="3707896"/>
            </a:xfrm>
            <a:prstGeom prst="line">
              <a:avLst/>
            </a:prstGeom>
            <a:ln w="9525">
              <a:solidFill>
                <a:schemeClr val="accent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sp>
          <p:nvSpPr>
            <p:cNvPr id="6" name="Line">
              <a:extLst>
                <a:ext uri="{FF2B5EF4-FFF2-40B4-BE49-F238E27FC236}">
                  <a16:creationId xmlns:a16="http://schemas.microsoft.com/office/drawing/2014/main" id="{79A34F44-0739-6DC3-86D2-B367EF9E276E}"/>
                </a:ext>
              </a:extLst>
            </p:cNvPr>
            <p:cNvSpPr/>
            <p:nvPr/>
          </p:nvSpPr>
          <p:spPr>
            <a:xfrm>
              <a:off x="5426646" y="2092731"/>
              <a:ext cx="0" cy="3707896"/>
            </a:xfrm>
            <a:prstGeom prst="line">
              <a:avLst/>
            </a:prstGeom>
            <a:ln w="9525">
              <a:solidFill>
                <a:schemeClr val="accent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sp>
          <p:nvSpPr>
            <p:cNvPr id="7" name="Line">
              <a:extLst>
                <a:ext uri="{FF2B5EF4-FFF2-40B4-BE49-F238E27FC236}">
                  <a16:creationId xmlns:a16="http://schemas.microsoft.com/office/drawing/2014/main" id="{87DE689B-0E82-D9C0-CBC9-DBA9824A696C}"/>
                </a:ext>
              </a:extLst>
            </p:cNvPr>
            <p:cNvSpPr/>
            <p:nvPr/>
          </p:nvSpPr>
          <p:spPr>
            <a:xfrm>
              <a:off x="7066800" y="2092731"/>
              <a:ext cx="0" cy="3707896"/>
            </a:xfrm>
            <a:prstGeom prst="line">
              <a:avLst/>
            </a:prstGeom>
            <a:ln w="9525">
              <a:solidFill>
                <a:schemeClr val="accent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sp>
          <p:nvSpPr>
            <p:cNvPr id="8" name="Line">
              <a:extLst>
                <a:ext uri="{FF2B5EF4-FFF2-40B4-BE49-F238E27FC236}">
                  <a16:creationId xmlns:a16="http://schemas.microsoft.com/office/drawing/2014/main" id="{63032121-BDCD-5553-FA52-AECD79BC4C95}"/>
                </a:ext>
              </a:extLst>
            </p:cNvPr>
            <p:cNvSpPr/>
            <p:nvPr/>
          </p:nvSpPr>
          <p:spPr>
            <a:xfrm>
              <a:off x="8706954" y="2092731"/>
              <a:ext cx="0" cy="3707896"/>
            </a:xfrm>
            <a:prstGeom prst="line">
              <a:avLst/>
            </a:prstGeom>
            <a:ln w="9525">
              <a:solidFill>
                <a:schemeClr val="accent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sp>
          <p:nvSpPr>
            <p:cNvPr id="9" name="Line">
              <a:extLst>
                <a:ext uri="{FF2B5EF4-FFF2-40B4-BE49-F238E27FC236}">
                  <a16:creationId xmlns:a16="http://schemas.microsoft.com/office/drawing/2014/main" id="{4D11B5E8-1727-8928-00FA-A05F222100AA}"/>
                </a:ext>
              </a:extLst>
            </p:cNvPr>
            <p:cNvSpPr/>
            <p:nvPr/>
          </p:nvSpPr>
          <p:spPr>
            <a:xfrm>
              <a:off x="10347108" y="2092731"/>
              <a:ext cx="0" cy="3707896"/>
            </a:xfrm>
            <a:prstGeom prst="line">
              <a:avLst/>
            </a:prstGeom>
            <a:ln w="9525">
              <a:solidFill>
                <a:schemeClr val="accent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grpSp>
      <p:sp>
        <p:nvSpPr>
          <p:cNvPr id="10" name="CasellaDiTesto 9">
            <a:extLst>
              <a:ext uri="{FF2B5EF4-FFF2-40B4-BE49-F238E27FC236}">
                <a16:creationId xmlns:a16="http://schemas.microsoft.com/office/drawing/2014/main" id="{275798EB-EC46-EE8F-98C7-DF6325EF8985}"/>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13" name="Line">
            <a:extLst>
              <a:ext uri="{FF2B5EF4-FFF2-40B4-BE49-F238E27FC236}">
                <a16:creationId xmlns:a16="http://schemas.microsoft.com/office/drawing/2014/main" id="{2BE280D4-3DDC-DF95-35C1-9F3DB78BE8D9}"/>
              </a:ext>
            </a:extLst>
          </p:cNvPr>
          <p:cNvSpPr/>
          <p:nvPr userDrawn="1"/>
        </p:nvSpPr>
        <p:spPr>
          <a:xfrm flipV="1">
            <a:off x="2659103" y="3528105"/>
            <a:ext cx="9124910" cy="0"/>
          </a:xfrm>
          <a:prstGeom prst="line">
            <a:avLst/>
          </a:prstGeom>
          <a:ln w="19050" cap="rnd">
            <a:gradFill>
              <a:gsLst>
                <a:gs pos="0">
                  <a:srgbClr val="25A8FC"/>
                </a:gs>
                <a:gs pos="50000">
                  <a:schemeClr val="tx1"/>
                </a:gs>
                <a:gs pos="100000">
                  <a:schemeClr val="accent2"/>
                </a:gs>
              </a:gsLst>
              <a:lin ang="0" scaled="0"/>
            </a:gradFill>
            <a:prstDash val="lgDash"/>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sp>
        <p:nvSpPr>
          <p:cNvPr id="14" name="$200,500">
            <a:extLst>
              <a:ext uri="{FF2B5EF4-FFF2-40B4-BE49-F238E27FC236}">
                <a16:creationId xmlns:a16="http://schemas.microsoft.com/office/drawing/2014/main" id="{4FED0ABC-B272-A74D-1C89-D743B41A46EC}"/>
              </a:ext>
            </a:extLst>
          </p:cNvPr>
          <p:cNvSpPr txBox="1"/>
          <p:nvPr userDrawn="1"/>
        </p:nvSpPr>
        <p:spPr>
          <a:xfrm>
            <a:off x="3688955" y="2401527"/>
            <a:ext cx="689291" cy="227626"/>
          </a:xfrm>
          <a:prstGeom prst="rect">
            <a:avLst/>
          </a:prstGeom>
          <a:ln w="12700">
            <a:miter lim="400000"/>
          </a:ln>
          <a:extLst>
            <a:ext uri="{C572A759-6A51-4108-AA02-DFA0A04FC94B}">
              <ma14:wrappingTextBoxFlag xmlns="" xmlns:ma14="http://schemas.microsoft.com/office/mac/drawingml/2011/main" xmlns:p14="http://schemas.microsoft.com/office/powerpoint/2010/main" xmlns:a16="http://schemas.microsoft.com/office/drawing/2014/main" val="1"/>
            </a:ext>
          </a:extLst>
        </p:spPr>
        <p:txBody>
          <a:bodyPr wrap="none" lIns="0" tIns="0" rIns="0" bIns="0">
            <a:spAutoFit/>
          </a:bodyPr>
          <a:lstStyle>
            <a:lvl1pPr algn="r">
              <a:lnSpc>
                <a:spcPct val="150000"/>
              </a:lnSpc>
              <a:defRPr sz="1800">
                <a:solidFill>
                  <a:srgbClr val="677180"/>
                </a:solidFill>
                <a:latin typeface="TIM Sans" panose="00000500000000000000" pitchFamily="50" charset="0"/>
                <a:ea typeface="TIM Sans" panose="00000500000000000000" pitchFamily="50" charset="0"/>
                <a:cs typeface="TIM Sans" panose="00000500000000000000" pitchFamily="50" charset="0"/>
                <a:sym typeface="TIM Sans" panose="00000500000000000000" pitchFamily="50" charset="0"/>
              </a:defRPr>
            </a:lvl1pPr>
          </a:lstStyle>
          <a:p>
            <a:pPr algn="ctr">
              <a:defRPr b="0">
                <a:latin typeface="TIM Sans Light" panose="00000400000000000000" pitchFamily="50" charset="0"/>
                <a:ea typeface="TIM Sans Light" panose="00000400000000000000" pitchFamily="50" charset="0"/>
                <a:cs typeface="TIM Sans Light" panose="00000400000000000000" pitchFamily="50" charset="0"/>
                <a:sym typeface="TIM Sans Light" panose="00000400000000000000" pitchFamily="50" charset="0"/>
              </a:defRPr>
            </a:pPr>
            <a:r>
              <a:rPr lang="it-IT" sz="1100">
                <a:solidFill>
                  <a:schemeClr val="bg1"/>
                </a:solidFill>
                <a:latin typeface="TIM Sans" pitchFamily="2" charset="77"/>
                <a:ea typeface="+mn-ea"/>
                <a:cs typeface="+mn-cs"/>
              </a:rPr>
              <a:t>Nome task</a:t>
            </a:r>
            <a:endParaRPr sz="1100">
              <a:solidFill>
                <a:schemeClr val="bg1"/>
              </a:solidFill>
              <a:latin typeface="TIM Sans" pitchFamily="2" charset="77"/>
              <a:ea typeface="+mn-ea"/>
              <a:cs typeface="+mn-cs"/>
            </a:endParaRPr>
          </a:p>
        </p:txBody>
      </p:sp>
      <p:sp>
        <p:nvSpPr>
          <p:cNvPr id="15" name="Segnaposto testo 59">
            <a:extLst>
              <a:ext uri="{FF2B5EF4-FFF2-40B4-BE49-F238E27FC236}">
                <a16:creationId xmlns:a16="http://schemas.microsoft.com/office/drawing/2014/main" id="{4F7F7C00-FE63-25CB-360E-865F0AC1C91C}"/>
              </a:ext>
            </a:extLst>
          </p:cNvPr>
          <p:cNvSpPr>
            <a:spLocks noGrp="1"/>
          </p:cNvSpPr>
          <p:nvPr>
            <p:ph type="body" sz="quarter" idx="11" hasCustomPrompt="1"/>
          </p:nvPr>
        </p:nvSpPr>
        <p:spPr>
          <a:xfrm>
            <a:off x="425450" y="2412118"/>
            <a:ext cx="1908175" cy="310371"/>
          </a:xfrm>
          <a:prstGeom prst="rect">
            <a:avLst/>
          </a:prstGeom>
        </p:spPr>
        <p:txBody>
          <a:bodyPr lIns="0" tIns="0" rIns="0" bIns="0" anchor="ctr"/>
          <a:lstStyle>
            <a:lvl1pPr marL="0" indent="0">
              <a:buNone/>
              <a:defRPr sz="1800" b="0" i="0">
                <a:solidFill>
                  <a:schemeClr val="tx1"/>
                </a:solidFill>
                <a:latin typeface="TIM Sans Light" pitchFamily="2" charset="77"/>
              </a:defRPr>
            </a:lvl1pPr>
          </a:lstStyle>
          <a:p>
            <a:pPr lvl="0"/>
            <a:r>
              <a:rPr lang="it-IT"/>
              <a:t>Voce 1</a:t>
            </a:r>
          </a:p>
        </p:txBody>
      </p:sp>
      <p:sp>
        <p:nvSpPr>
          <p:cNvPr id="16" name="Segnaposto testo 59">
            <a:extLst>
              <a:ext uri="{FF2B5EF4-FFF2-40B4-BE49-F238E27FC236}">
                <a16:creationId xmlns:a16="http://schemas.microsoft.com/office/drawing/2014/main" id="{257F217A-18CA-FA22-7B7A-9B0663BC2702}"/>
              </a:ext>
            </a:extLst>
          </p:cNvPr>
          <p:cNvSpPr>
            <a:spLocks noGrp="1"/>
          </p:cNvSpPr>
          <p:nvPr>
            <p:ph type="body" sz="quarter" idx="12" hasCustomPrompt="1"/>
          </p:nvPr>
        </p:nvSpPr>
        <p:spPr>
          <a:xfrm>
            <a:off x="425450" y="3001398"/>
            <a:ext cx="1908175" cy="310371"/>
          </a:xfrm>
          <a:prstGeom prst="rect">
            <a:avLst/>
          </a:prstGeom>
        </p:spPr>
        <p:txBody>
          <a:bodyPr lIns="0" tIns="0" rIns="0" bIns="0" anchor="ctr"/>
          <a:lstStyle>
            <a:lvl1pPr marL="0" indent="0">
              <a:buNone/>
              <a:defRPr sz="1800" b="0" i="0">
                <a:solidFill>
                  <a:schemeClr val="tx1"/>
                </a:solidFill>
                <a:latin typeface="TIM Sans Light" pitchFamily="2" charset="77"/>
              </a:defRPr>
            </a:lvl1pPr>
          </a:lstStyle>
          <a:p>
            <a:pPr lvl="0"/>
            <a:r>
              <a:rPr lang="it-IT"/>
              <a:t>Voce 2</a:t>
            </a:r>
          </a:p>
        </p:txBody>
      </p:sp>
      <p:sp>
        <p:nvSpPr>
          <p:cNvPr id="17" name="Segnaposto testo 59">
            <a:extLst>
              <a:ext uri="{FF2B5EF4-FFF2-40B4-BE49-F238E27FC236}">
                <a16:creationId xmlns:a16="http://schemas.microsoft.com/office/drawing/2014/main" id="{EEC453E0-B06C-648D-23E2-8E7EB69897F5}"/>
              </a:ext>
            </a:extLst>
          </p:cNvPr>
          <p:cNvSpPr>
            <a:spLocks noGrp="1"/>
          </p:cNvSpPr>
          <p:nvPr>
            <p:ph type="body" sz="quarter" idx="13" hasCustomPrompt="1"/>
          </p:nvPr>
        </p:nvSpPr>
        <p:spPr>
          <a:xfrm>
            <a:off x="425450" y="3661798"/>
            <a:ext cx="1908175" cy="310371"/>
          </a:xfrm>
          <a:prstGeom prst="rect">
            <a:avLst/>
          </a:prstGeom>
        </p:spPr>
        <p:txBody>
          <a:bodyPr lIns="0" tIns="0" rIns="0" bIns="0" anchor="ctr"/>
          <a:lstStyle>
            <a:lvl1pPr marL="0" indent="0">
              <a:buNone/>
              <a:defRPr sz="1800" b="0" i="0">
                <a:solidFill>
                  <a:schemeClr val="tx1"/>
                </a:solidFill>
                <a:latin typeface="TIM Sans Light" pitchFamily="2" charset="77"/>
              </a:defRPr>
            </a:lvl1pPr>
          </a:lstStyle>
          <a:p>
            <a:pPr lvl="0"/>
            <a:r>
              <a:rPr lang="it-IT"/>
              <a:t>Voce 3</a:t>
            </a:r>
          </a:p>
        </p:txBody>
      </p:sp>
      <p:sp>
        <p:nvSpPr>
          <p:cNvPr id="18" name="Segnaposto testo 59">
            <a:extLst>
              <a:ext uri="{FF2B5EF4-FFF2-40B4-BE49-F238E27FC236}">
                <a16:creationId xmlns:a16="http://schemas.microsoft.com/office/drawing/2014/main" id="{75C11631-DDC4-1D48-295A-8DC84DE0B6B2}"/>
              </a:ext>
            </a:extLst>
          </p:cNvPr>
          <p:cNvSpPr>
            <a:spLocks noGrp="1"/>
          </p:cNvSpPr>
          <p:nvPr>
            <p:ph type="body" sz="quarter" idx="14" hasCustomPrompt="1"/>
          </p:nvPr>
        </p:nvSpPr>
        <p:spPr>
          <a:xfrm>
            <a:off x="425450" y="4291718"/>
            <a:ext cx="1908175" cy="310371"/>
          </a:xfrm>
          <a:prstGeom prst="rect">
            <a:avLst/>
          </a:prstGeom>
        </p:spPr>
        <p:txBody>
          <a:bodyPr lIns="0" tIns="0" rIns="0" bIns="0" anchor="ctr"/>
          <a:lstStyle>
            <a:lvl1pPr marL="0" indent="0">
              <a:buNone/>
              <a:defRPr sz="1800" b="0" i="0">
                <a:solidFill>
                  <a:schemeClr val="tx1"/>
                </a:solidFill>
                <a:latin typeface="TIM Sans Light" pitchFamily="2" charset="77"/>
              </a:defRPr>
            </a:lvl1pPr>
          </a:lstStyle>
          <a:p>
            <a:pPr lvl="0"/>
            <a:r>
              <a:rPr lang="it-IT"/>
              <a:t>Voce 4</a:t>
            </a:r>
          </a:p>
        </p:txBody>
      </p:sp>
      <p:sp>
        <p:nvSpPr>
          <p:cNvPr id="19" name="Segnaposto testo 59">
            <a:extLst>
              <a:ext uri="{FF2B5EF4-FFF2-40B4-BE49-F238E27FC236}">
                <a16:creationId xmlns:a16="http://schemas.microsoft.com/office/drawing/2014/main" id="{6E5D20E9-FD0D-47E4-5E0F-FB8B83F4162F}"/>
              </a:ext>
            </a:extLst>
          </p:cNvPr>
          <p:cNvSpPr>
            <a:spLocks noGrp="1"/>
          </p:cNvSpPr>
          <p:nvPr>
            <p:ph type="body" sz="quarter" idx="15" hasCustomPrompt="1"/>
          </p:nvPr>
        </p:nvSpPr>
        <p:spPr>
          <a:xfrm>
            <a:off x="425450" y="4921638"/>
            <a:ext cx="1908175" cy="310371"/>
          </a:xfrm>
          <a:prstGeom prst="rect">
            <a:avLst/>
          </a:prstGeom>
        </p:spPr>
        <p:txBody>
          <a:bodyPr lIns="0" tIns="0" rIns="0" bIns="0" anchor="ctr"/>
          <a:lstStyle>
            <a:lvl1pPr marL="0" indent="0">
              <a:buNone/>
              <a:defRPr sz="1800" b="0" i="0">
                <a:solidFill>
                  <a:schemeClr val="tx1"/>
                </a:solidFill>
                <a:latin typeface="TIM Sans Light" pitchFamily="2" charset="77"/>
              </a:defRPr>
            </a:lvl1pPr>
          </a:lstStyle>
          <a:p>
            <a:pPr lvl="0"/>
            <a:r>
              <a:rPr lang="it-IT"/>
              <a:t>Voce 5</a:t>
            </a:r>
          </a:p>
        </p:txBody>
      </p:sp>
      <p:sp>
        <p:nvSpPr>
          <p:cNvPr id="20" name="Segnaposto testo 16">
            <a:extLst>
              <a:ext uri="{FF2B5EF4-FFF2-40B4-BE49-F238E27FC236}">
                <a16:creationId xmlns:a16="http://schemas.microsoft.com/office/drawing/2014/main" id="{2E14802E-8F5D-C692-7D33-4F39534B3BC5}"/>
              </a:ext>
            </a:extLst>
          </p:cNvPr>
          <p:cNvSpPr>
            <a:spLocks noGrp="1"/>
          </p:cNvSpPr>
          <p:nvPr>
            <p:ph type="body" sz="quarter" idx="16" hasCustomPrompt="1"/>
          </p:nvPr>
        </p:nvSpPr>
        <p:spPr>
          <a:xfrm>
            <a:off x="2529127" y="2423708"/>
            <a:ext cx="3148565" cy="241218"/>
          </a:xfrm>
          <a:prstGeom prst="roundRect">
            <a:avLst>
              <a:gd name="adj" fmla="val 50000"/>
            </a:avLst>
          </a:prstGeom>
          <a:gradFill>
            <a:gsLst>
              <a:gs pos="0">
                <a:schemeClr val="accent2"/>
              </a:gs>
              <a:gs pos="50000">
                <a:schemeClr val="tx2"/>
              </a:gs>
              <a:gs pos="100000">
                <a:srgbClr val="25A8FC"/>
              </a:gs>
            </a:gsLst>
            <a:lin ang="12900000" scaled="0"/>
          </a:gradFill>
        </p:spPr>
        <p:txBody>
          <a:bodyPr lIns="0" tIns="0" rIns="0" bIns="0" anchor="ctr"/>
          <a:lstStyle>
            <a:lvl1pPr>
              <a:defRPr lang="it-IT" sz="1050" b="0" i="0" dirty="0">
                <a:solidFill>
                  <a:schemeClr val="bg1"/>
                </a:solidFill>
                <a:latin typeface="TIM Sans" pitchFamily="2" charset="77"/>
              </a:defRPr>
            </a:lvl1pPr>
          </a:lstStyle>
          <a:p>
            <a:pPr marL="0" lvl="0" indent="0" algn="ctr">
              <a:lnSpc>
                <a:spcPts val="1600"/>
              </a:lnSpc>
              <a:buNone/>
            </a:pPr>
            <a:r>
              <a:rPr lang="it-IT"/>
              <a:t>Nome task</a:t>
            </a:r>
          </a:p>
        </p:txBody>
      </p:sp>
      <p:sp>
        <p:nvSpPr>
          <p:cNvPr id="21" name="Segnaposto testo 16">
            <a:extLst>
              <a:ext uri="{FF2B5EF4-FFF2-40B4-BE49-F238E27FC236}">
                <a16:creationId xmlns:a16="http://schemas.microsoft.com/office/drawing/2014/main" id="{3B4F6CFA-D1FA-F322-9522-42C980FF5A52}"/>
              </a:ext>
            </a:extLst>
          </p:cNvPr>
          <p:cNvSpPr>
            <a:spLocks noGrp="1"/>
          </p:cNvSpPr>
          <p:nvPr>
            <p:ph type="body" sz="quarter" idx="17" hasCustomPrompt="1"/>
          </p:nvPr>
        </p:nvSpPr>
        <p:spPr>
          <a:xfrm>
            <a:off x="4265214" y="3031913"/>
            <a:ext cx="2881708" cy="241218"/>
          </a:xfrm>
          <a:prstGeom prst="roundRect">
            <a:avLst>
              <a:gd name="adj" fmla="val 50000"/>
            </a:avLst>
          </a:prstGeom>
          <a:gradFill>
            <a:gsLst>
              <a:gs pos="0">
                <a:schemeClr val="accent2"/>
              </a:gs>
              <a:gs pos="50000">
                <a:schemeClr val="tx2"/>
              </a:gs>
              <a:gs pos="100000">
                <a:srgbClr val="25A8FC"/>
              </a:gs>
            </a:gsLst>
            <a:lin ang="12900000" scaled="0"/>
          </a:gradFill>
        </p:spPr>
        <p:txBody>
          <a:bodyPr lIns="0" tIns="0" rIns="0" bIns="0" anchor="ctr"/>
          <a:lstStyle>
            <a:lvl1pPr>
              <a:defRPr lang="it-IT" sz="1050" b="0" i="0" dirty="0">
                <a:solidFill>
                  <a:schemeClr val="bg1"/>
                </a:solidFill>
                <a:latin typeface="TIM Sans" pitchFamily="2" charset="77"/>
              </a:defRPr>
            </a:lvl1pPr>
          </a:lstStyle>
          <a:p>
            <a:pPr marL="0" lvl="0" indent="0" algn="ctr">
              <a:lnSpc>
                <a:spcPts val="1600"/>
              </a:lnSpc>
              <a:buNone/>
            </a:pPr>
            <a:r>
              <a:rPr lang="it-IT"/>
              <a:t>Nome task</a:t>
            </a:r>
          </a:p>
        </p:txBody>
      </p:sp>
      <p:sp>
        <p:nvSpPr>
          <p:cNvPr id="22" name="Segnaposto testo 16">
            <a:extLst>
              <a:ext uri="{FF2B5EF4-FFF2-40B4-BE49-F238E27FC236}">
                <a16:creationId xmlns:a16="http://schemas.microsoft.com/office/drawing/2014/main" id="{78549816-951C-0054-DDB8-21237CC2CDC2}"/>
              </a:ext>
            </a:extLst>
          </p:cNvPr>
          <p:cNvSpPr>
            <a:spLocks noGrp="1"/>
          </p:cNvSpPr>
          <p:nvPr>
            <p:ph type="body" sz="quarter" idx="18" hasCustomPrompt="1"/>
          </p:nvPr>
        </p:nvSpPr>
        <p:spPr>
          <a:xfrm>
            <a:off x="5741745" y="3707628"/>
            <a:ext cx="2881708" cy="241218"/>
          </a:xfrm>
          <a:prstGeom prst="roundRect">
            <a:avLst>
              <a:gd name="adj" fmla="val 50000"/>
            </a:avLst>
          </a:prstGeom>
          <a:gradFill>
            <a:gsLst>
              <a:gs pos="0">
                <a:schemeClr val="accent2"/>
              </a:gs>
              <a:gs pos="50000">
                <a:schemeClr val="tx2"/>
              </a:gs>
              <a:gs pos="100000">
                <a:srgbClr val="25A8FC"/>
              </a:gs>
            </a:gsLst>
            <a:lin ang="12900000" scaled="0"/>
          </a:gradFill>
        </p:spPr>
        <p:txBody>
          <a:bodyPr lIns="0" tIns="0" rIns="0" bIns="0" anchor="ctr"/>
          <a:lstStyle>
            <a:lvl1pPr algn="ctr">
              <a:defRPr lang="it-IT" sz="1050" b="0" i="0" dirty="0">
                <a:solidFill>
                  <a:schemeClr val="bg1"/>
                </a:solidFill>
                <a:latin typeface="TIM Sans" pitchFamily="2" charset="77"/>
              </a:defRPr>
            </a:lvl1pPr>
          </a:lstStyle>
          <a:p>
            <a:pPr marL="0" lvl="0" indent="0" algn="ctr">
              <a:lnSpc>
                <a:spcPts val="1600"/>
              </a:lnSpc>
              <a:buNone/>
            </a:pPr>
            <a:r>
              <a:rPr lang="it-IT"/>
              <a:t>Nome task</a:t>
            </a:r>
          </a:p>
        </p:txBody>
      </p:sp>
      <p:sp>
        <p:nvSpPr>
          <p:cNvPr id="23" name="Segnaposto testo 16">
            <a:extLst>
              <a:ext uri="{FF2B5EF4-FFF2-40B4-BE49-F238E27FC236}">
                <a16:creationId xmlns:a16="http://schemas.microsoft.com/office/drawing/2014/main" id="{DE768EB3-8330-43B2-0628-C6B492EB6933}"/>
              </a:ext>
            </a:extLst>
          </p:cNvPr>
          <p:cNvSpPr>
            <a:spLocks noGrp="1"/>
          </p:cNvSpPr>
          <p:nvPr>
            <p:ph type="body" sz="quarter" idx="19" hasCustomPrompt="1"/>
          </p:nvPr>
        </p:nvSpPr>
        <p:spPr>
          <a:xfrm>
            <a:off x="8762263" y="4328333"/>
            <a:ext cx="1416056" cy="241218"/>
          </a:xfrm>
          <a:prstGeom prst="roundRect">
            <a:avLst>
              <a:gd name="adj" fmla="val 50000"/>
            </a:avLst>
          </a:prstGeom>
          <a:gradFill>
            <a:gsLst>
              <a:gs pos="0">
                <a:schemeClr val="accent2"/>
              </a:gs>
              <a:gs pos="50000">
                <a:schemeClr val="tx2"/>
              </a:gs>
              <a:gs pos="100000">
                <a:srgbClr val="25A8FC"/>
              </a:gs>
            </a:gsLst>
            <a:lin ang="12900000" scaled="0"/>
          </a:gradFill>
        </p:spPr>
        <p:txBody>
          <a:bodyPr lIns="0" tIns="0" rIns="0" bIns="0" anchor="ctr"/>
          <a:lstStyle>
            <a:lvl1pPr>
              <a:defRPr lang="it-IT" sz="1050" b="0" i="0" dirty="0">
                <a:solidFill>
                  <a:schemeClr val="bg1"/>
                </a:solidFill>
                <a:latin typeface="TIM Sans" pitchFamily="2" charset="77"/>
              </a:defRPr>
            </a:lvl1pPr>
          </a:lstStyle>
          <a:p>
            <a:pPr marL="0" lvl="0" indent="0" algn="ctr">
              <a:lnSpc>
                <a:spcPts val="1600"/>
              </a:lnSpc>
              <a:buNone/>
            </a:pPr>
            <a:r>
              <a:rPr lang="it-IT"/>
              <a:t>Nome task</a:t>
            </a:r>
          </a:p>
        </p:txBody>
      </p:sp>
      <p:sp>
        <p:nvSpPr>
          <p:cNvPr id="24" name="Segnaposto testo 16">
            <a:extLst>
              <a:ext uri="{FF2B5EF4-FFF2-40B4-BE49-F238E27FC236}">
                <a16:creationId xmlns:a16="http://schemas.microsoft.com/office/drawing/2014/main" id="{B826294D-3DF2-DE69-1ECF-2BA165B0432D}"/>
              </a:ext>
            </a:extLst>
          </p:cNvPr>
          <p:cNvSpPr>
            <a:spLocks noGrp="1"/>
          </p:cNvSpPr>
          <p:nvPr>
            <p:ph type="body" sz="quarter" idx="20" hasCustomPrompt="1"/>
          </p:nvPr>
        </p:nvSpPr>
        <p:spPr>
          <a:xfrm>
            <a:off x="10283765" y="4955255"/>
            <a:ext cx="1416056" cy="241218"/>
          </a:xfrm>
          <a:prstGeom prst="roundRect">
            <a:avLst>
              <a:gd name="adj" fmla="val 50000"/>
            </a:avLst>
          </a:prstGeom>
          <a:gradFill>
            <a:gsLst>
              <a:gs pos="0">
                <a:schemeClr val="accent2"/>
              </a:gs>
              <a:gs pos="50000">
                <a:schemeClr val="tx2"/>
              </a:gs>
              <a:gs pos="100000">
                <a:srgbClr val="25A8FC"/>
              </a:gs>
            </a:gsLst>
            <a:lin ang="12900000" scaled="0"/>
          </a:gradFill>
        </p:spPr>
        <p:txBody>
          <a:bodyPr lIns="0" tIns="0" rIns="0" bIns="0" anchor="ctr"/>
          <a:lstStyle>
            <a:lvl1pPr>
              <a:defRPr lang="it-IT" sz="1050" b="0" i="0" dirty="0">
                <a:solidFill>
                  <a:schemeClr val="bg1"/>
                </a:solidFill>
                <a:latin typeface="TIM Sans" pitchFamily="2" charset="77"/>
              </a:defRPr>
            </a:lvl1pPr>
          </a:lstStyle>
          <a:p>
            <a:pPr marL="0" lvl="0" indent="0" algn="ctr">
              <a:lnSpc>
                <a:spcPts val="1600"/>
              </a:lnSpc>
              <a:buNone/>
            </a:pPr>
            <a:r>
              <a:rPr lang="it-IT"/>
              <a:t>Nome task</a:t>
            </a:r>
          </a:p>
        </p:txBody>
      </p:sp>
      <p:sp>
        <p:nvSpPr>
          <p:cNvPr id="25" name="Segnaposto testo 16">
            <a:extLst>
              <a:ext uri="{FF2B5EF4-FFF2-40B4-BE49-F238E27FC236}">
                <a16:creationId xmlns:a16="http://schemas.microsoft.com/office/drawing/2014/main" id="{F123F18B-35C0-0E12-6829-758085FD2484}"/>
              </a:ext>
            </a:extLst>
          </p:cNvPr>
          <p:cNvSpPr>
            <a:spLocks noGrp="1"/>
          </p:cNvSpPr>
          <p:nvPr>
            <p:ph type="body" sz="quarter" idx="21" hasCustomPrompt="1"/>
          </p:nvPr>
        </p:nvSpPr>
        <p:spPr>
          <a:xfrm>
            <a:off x="2548727"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Gennaio</a:t>
            </a:r>
          </a:p>
        </p:txBody>
      </p:sp>
      <p:sp>
        <p:nvSpPr>
          <p:cNvPr id="26" name="Segnaposto testo 16">
            <a:extLst>
              <a:ext uri="{FF2B5EF4-FFF2-40B4-BE49-F238E27FC236}">
                <a16:creationId xmlns:a16="http://schemas.microsoft.com/office/drawing/2014/main" id="{68DA7613-9E11-AB7F-2171-09C09AFEBD8D}"/>
              </a:ext>
            </a:extLst>
          </p:cNvPr>
          <p:cNvSpPr>
            <a:spLocks noGrp="1"/>
          </p:cNvSpPr>
          <p:nvPr>
            <p:ph type="body" sz="quarter" idx="22" hasCustomPrompt="1"/>
          </p:nvPr>
        </p:nvSpPr>
        <p:spPr>
          <a:xfrm>
            <a:off x="4188881"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Febbraio</a:t>
            </a:r>
          </a:p>
        </p:txBody>
      </p:sp>
      <p:sp>
        <p:nvSpPr>
          <p:cNvPr id="27" name="Segnaposto testo 16">
            <a:extLst>
              <a:ext uri="{FF2B5EF4-FFF2-40B4-BE49-F238E27FC236}">
                <a16:creationId xmlns:a16="http://schemas.microsoft.com/office/drawing/2014/main" id="{84E8702A-8167-9692-5F6A-7693AE2EB893}"/>
              </a:ext>
            </a:extLst>
          </p:cNvPr>
          <p:cNvSpPr>
            <a:spLocks noGrp="1"/>
          </p:cNvSpPr>
          <p:nvPr>
            <p:ph type="body" sz="quarter" idx="23" hasCustomPrompt="1"/>
          </p:nvPr>
        </p:nvSpPr>
        <p:spPr>
          <a:xfrm>
            <a:off x="5829035"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Marzo</a:t>
            </a:r>
          </a:p>
        </p:txBody>
      </p:sp>
      <p:sp>
        <p:nvSpPr>
          <p:cNvPr id="28" name="Segnaposto testo 16">
            <a:extLst>
              <a:ext uri="{FF2B5EF4-FFF2-40B4-BE49-F238E27FC236}">
                <a16:creationId xmlns:a16="http://schemas.microsoft.com/office/drawing/2014/main" id="{6F14E2CE-5CF6-48DA-F469-08E41A4A2487}"/>
              </a:ext>
            </a:extLst>
          </p:cNvPr>
          <p:cNvSpPr>
            <a:spLocks noGrp="1"/>
          </p:cNvSpPr>
          <p:nvPr>
            <p:ph type="body" sz="quarter" idx="24" hasCustomPrompt="1"/>
          </p:nvPr>
        </p:nvSpPr>
        <p:spPr>
          <a:xfrm>
            <a:off x="7469189"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Aprile</a:t>
            </a:r>
          </a:p>
        </p:txBody>
      </p:sp>
      <p:sp>
        <p:nvSpPr>
          <p:cNvPr id="29" name="Segnaposto testo 16">
            <a:extLst>
              <a:ext uri="{FF2B5EF4-FFF2-40B4-BE49-F238E27FC236}">
                <a16:creationId xmlns:a16="http://schemas.microsoft.com/office/drawing/2014/main" id="{588425D4-925A-A87A-907C-AE3764C27639}"/>
              </a:ext>
            </a:extLst>
          </p:cNvPr>
          <p:cNvSpPr>
            <a:spLocks noGrp="1"/>
          </p:cNvSpPr>
          <p:nvPr>
            <p:ph type="body" sz="quarter" idx="25" hasCustomPrompt="1"/>
          </p:nvPr>
        </p:nvSpPr>
        <p:spPr>
          <a:xfrm>
            <a:off x="9109343"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Maggio</a:t>
            </a:r>
          </a:p>
        </p:txBody>
      </p:sp>
      <p:sp>
        <p:nvSpPr>
          <p:cNvPr id="30" name="Segnaposto testo 16">
            <a:extLst>
              <a:ext uri="{FF2B5EF4-FFF2-40B4-BE49-F238E27FC236}">
                <a16:creationId xmlns:a16="http://schemas.microsoft.com/office/drawing/2014/main" id="{22B4A46D-A778-3B73-D3FD-63A0F7DCF7AF}"/>
              </a:ext>
            </a:extLst>
          </p:cNvPr>
          <p:cNvSpPr>
            <a:spLocks noGrp="1"/>
          </p:cNvSpPr>
          <p:nvPr>
            <p:ph type="body" sz="quarter" idx="26" hasCustomPrompt="1"/>
          </p:nvPr>
        </p:nvSpPr>
        <p:spPr>
          <a:xfrm>
            <a:off x="10749496"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Giugno</a:t>
            </a:r>
          </a:p>
        </p:txBody>
      </p:sp>
      <p:sp>
        <p:nvSpPr>
          <p:cNvPr id="31" name="Segnaposto testo 126">
            <a:extLst>
              <a:ext uri="{FF2B5EF4-FFF2-40B4-BE49-F238E27FC236}">
                <a16:creationId xmlns:a16="http://schemas.microsoft.com/office/drawing/2014/main" id="{07527877-0DAD-7215-1F4D-8F2DEBC1ADCB}"/>
              </a:ext>
            </a:extLst>
          </p:cNvPr>
          <p:cNvSpPr>
            <a:spLocks noGrp="1"/>
          </p:cNvSpPr>
          <p:nvPr>
            <p:ph type="body" sz="quarter" idx="28" hasCustomPrompt="1"/>
          </p:nvPr>
        </p:nvSpPr>
        <p:spPr>
          <a:xfrm>
            <a:off x="5938377" y="2719038"/>
            <a:ext cx="846189" cy="258763"/>
          </a:xfrm>
          <a:prstGeom prst="roundRect">
            <a:avLst>
              <a:gd name="adj" fmla="val 50000"/>
            </a:avLst>
          </a:prstGeom>
          <a:solidFill>
            <a:schemeClr val="bg1"/>
          </a:solidFill>
          <a:ln w="9525">
            <a:gradFill>
              <a:gsLst>
                <a:gs pos="0">
                  <a:schemeClr val="accent6"/>
                </a:gs>
                <a:gs pos="50000">
                  <a:schemeClr val="tx2"/>
                </a:gs>
                <a:gs pos="100000">
                  <a:schemeClr val="accent2"/>
                </a:gs>
              </a:gsLst>
              <a:lin ang="0" scaled="0"/>
            </a:gradFill>
          </a:ln>
        </p:spPr>
        <p:txBody>
          <a:bodyPr lIns="0" tIns="0" rIns="0" bIns="0" anchor="ctr"/>
          <a:lstStyle>
            <a:lvl1pPr marL="0" indent="0" algn="ctr">
              <a:buNone/>
              <a:defRPr sz="1050" b="0" i="0">
                <a:latin typeface="TIM Sans Light" pitchFamily="2" charset="77"/>
              </a:defRPr>
            </a:lvl1pPr>
          </a:lstStyle>
          <a:p>
            <a:pPr lvl="0"/>
            <a:r>
              <a:rPr lang="it-IT"/>
              <a:t>Delivery</a:t>
            </a:r>
          </a:p>
        </p:txBody>
      </p:sp>
      <p:sp>
        <p:nvSpPr>
          <p:cNvPr id="32" name="Segnaposto testo 126">
            <a:extLst>
              <a:ext uri="{FF2B5EF4-FFF2-40B4-BE49-F238E27FC236}">
                <a16:creationId xmlns:a16="http://schemas.microsoft.com/office/drawing/2014/main" id="{A871364D-BA90-A5EC-1F55-3ACA5504D709}"/>
              </a:ext>
            </a:extLst>
          </p:cNvPr>
          <p:cNvSpPr>
            <a:spLocks noGrp="1"/>
          </p:cNvSpPr>
          <p:nvPr>
            <p:ph type="body" sz="quarter" idx="29" hasCustomPrompt="1"/>
          </p:nvPr>
        </p:nvSpPr>
        <p:spPr>
          <a:xfrm>
            <a:off x="5938377" y="3998076"/>
            <a:ext cx="846189" cy="258763"/>
          </a:xfrm>
          <a:prstGeom prst="roundRect">
            <a:avLst>
              <a:gd name="adj" fmla="val 50000"/>
            </a:avLst>
          </a:prstGeom>
          <a:solidFill>
            <a:schemeClr val="bg1"/>
          </a:solidFill>
          <a:ln w="9525">
            <a:gradFill>
              <a:gsLst>
                <a:gs pos="0">
                  <a:schemeClr val="accent6"/>
                </a:gs>
                <a:gs pos="50000">
                  <a:schemeClr val="tx2"/>
                </a:gs>
                <a:gs pos="100000">
                  <a:schemeClr val="accent2"/>
                </a:gs>
              </a:gsLst>
              <a:lin ang="0" scaled="0"/>
            </a:gradFill>
          </a:ln>
        </p:spPr>
        <p:txBody>
          <a:bodyPr lIns="0" tIns="0" rIns="0" bIns="0" anchor="ctr"/>
          <a:lstStyle>
            <a:lvl1pPr marL="0" indent="0" algn="ctr">
              <a:buNone/>
              <a:defRPr sz="1050" b="0" i="0">
                <a:latin typeface="TIM Sans Light" pitchFamily="2" charset="77"/>
              </a:defRPr>
            </a:lvl1pPr>
          </a:lstStyle>
          <a:p>
            <a:pPr lvl="0"/>
            <a:r>
              <a:rPr lang="it-IT"/>
              <a:t>Delivery</a:t>
            </a:r>
          </a:p>
        </p:txBody>
      </p:sp>
      <p:sp>
        <p:nvSpPr>
          <p:cNvPr id="33" name="Segnaposto testo 126">
            <a:extLst>
              <a:ext uri="{FF2B5EF4-FFF2-40B4-BE49-F238E27FC236}">
                <a16:creationId xmlns:a16="http://schemas.microsoft.com/office/drawing/2014/main" id="{99F70DA5-ED1D-E3CA-CA45-3D240D17C548}"/>
              </a:ext>
            </a:extLst>
          </p:cNvPr>
          <p:cNvSpPr>
            <a:spLocks noGrp="1"/>
          </p:cNvSpPr>
          <p:nvPr>
            <p:ph type="body" sz="quarter" idx="30" hasCustomPrompt="1"/>
          </p:nvPr>
        </p:nvSpPr>
        <p:spPr>
          <a:xfrm>
            <a:off x="7771669" y="3384463"/>
            <a:ext cx="846189" cy="258763"/>
          </a:xfrm>
          <a:prstGeom prst="roundRect">
            <a:avLst>
              <a:gd name="adj" fmla="val 50000"/>
            </a:avLst>
          </a:prstGeom>
          <a:solidFill>
            <a:schemeClr val="bg1"/>
          </a:solidFill>
          <a:ln w="9525">
            <a:gradFill>
              <a:gsLst>
                <a:gs pos="0">
                  <a:schemeClr val="accent6"/>
                </a:gs>
                <a:gs pos="50000">
                  <a:schemeClr val="tx2"/>
                </a:gs>
                <a:gs pos="100000">
                  <a:schemeClr val="accent2"/>
                </a:gs>
              </a:gsLst>
              <a:lin ang="0" scaled="0"/>
            </a:gradFill>
          </a:ln>
        </p:spPr>
        <p:txBody>
          <a:bodyPr lIns="0" tIns="0" rIns="0" bIns="0" anchor="ctr"/>
          <a:lstStyle>
            <a:lvl1pPr marL="0" indent="0" algn="ctr">
              <a:buNone/>
              <a:defRPr sz="1050" b="0" i="0">
                <a:latin typeface="TIM Sans Light" pitchFamily="2" charset="77"/>
              </a:defRPr>
            </a:lvl1pPr>
          </a:lstStyle>
          <a:p>
            <a:pPr lvl="0"/>
            <a:r>
              <a:rPr lang="it-IT"/>
              <a:t>Delivery</a:t>
            </a:r>
          </a:p>
        </p:txBody>
      </p:sp>
      <p:sp>
        <p:nvSpPr>
          <p:cNvPr id="34" name="Segnaposto testo 126">
            <a:extLst>
              <a:ext uri="{FF2B5EF4-FFF2-40B4-BE49-F238E27FC236}">
                <a16:creationId xmlns:a16="http://schemas.microsoft.com/office/drawing/2014/main" id="{331D2F5D-82CD-58C5-AE9F-7AD7C9416FEC}"/>
              </a:ext>
            </a:extLst>
          </p:cNvPr>
          <p:cNvSpPr>
            <a:spLocks noGrp="1"/>
          </p:cNvSpPr>
          <p:nvPr>
            <p:ph type="body" sz="quarter" idx="31" hasCustomPrompt="1"/>
          </p:nvPr>
        </p:nvSpPr>
        <p:spPr>
          <a:xfrm>
            <a:off x="9112964" y="4008702"/>
            <a:ext cx="846189" cy="258763"/>
          </a:xfrm>
          <a:prstGeom prst="roundRect">
            <a:avLst>
              <a:gd name="adj" fmla="val 50000"/>
            </a:avLst>
          </a:prstGeom>
          <a:solidFill>
            <a:schemeClr val="bg1"/>
          </a:solidFill>
          <a:ln w="9525">
            <a:gradFill>
              <a:gsLst>
                <a:gs pos="0">
                  <a:schemeClr val="accent6"/>
                </a:gs>
                <a:gs pos="50000">
                  <a:schemeClr val="tx2"/>
                </a:gs>
                <a:gs pos="100000">
                  <a:schemeClr val="accent2"/>
                </a:gs>
              </a:gsLst>
              <a:lin ang="0" scaled="0"/>
            </a:gradFill>
          </a:ln>
        </p:spPr>
        <p:txBody>
          <a:bodyPr lIns="0" tIns="0" rIns="0" bIns="0" anchor="ctr"/>
          <a:lstStyle>
            <a:lvl1pPr marL="0" indent="0" algn="ctr">
              <a:buNone/>
              <a:defRPr sz="1050" b="0" i="0">
                <a:latin typeface="TIM Sans Light" pitchFamily="2" charset="77"/>
              </a:defRPr>
            </a:lvl1pPr>
          </a:lstStyle>
          <a:p>
            <a:pPr lvl="0"/>
            <a:r>
              <a:rPr lang="it-IT"/>
              <a:t>Delivery</a:t>
            </a:r>
          </a:p>
        </p:txBody>
      </p:sp>
      <p:sp>
        <p:nvSpPr>
          <p:cNvPr id="35" name="Segnaposto testo 126">
            <a:extLst>
              <a:ext uri="{FF2B5EF4-FFF2-40B4-BE49-F238E27FC236}">
                <a16:creationId xmlns:a16="http://schemas.microsoft.com/office/drawing/2014/main" id="{A811E44E-E483-F844-4F58-2A6E66ED4F76}"/>
              </a:ext>
            </a:extLst>
          </p:cNvPr>
          <p:cNvSpPr>
            <a:spLocks noGrp="1"/>
          </p:cNvSpPr>
          <p:nvPr>
            <p:ph type="body" sz="quarter" idx="32" hasCustomPrompt="1"/>
          </p:nvPr>
        </p:nvSpPr>
        <p:spPr>
          <a:xfrm>
            <a:off x="10852713" y="4630768"/>
            <a:ext cx="846189" cy="258763"/>
          </a:xfrm>
          <a:prstGeom prst="roundRect">
            <a:avLst>
              <a:gd name="adj" fmla="val 50000"/>
            </a:avLst>
          </a:prstGeom>
          <a:solidFill>
            <a:schemeClr val="bg1"/>
          </a:solidFill>
          <a:ln w="9525">
            <a:gradFill>
              <a:gsLst>
                <a:gs pos="0">
                  <a:schemeClr val="accent6"/>
                </a:gs>
                <a:gs pos="50000">
                  <a:schemeClr val="tx2"/>
                </a:gs>
                <a:gs pos="100000">
                  <a:schemeClr val="accent2"/>
                </a:gs>
              </a:gsLst>
              <a:lin ang="0" scaled="0"/>
            </a:gradFill>
          </a:ln>
        </p:spPr>
        <p:txBody>
          <a:bodyPr lIns="0" tIns="0" rIns="0" bIns="0" anchor="ctr"/>
          <a:lstStyle>
            <a:lvl1pPr marL="0" indent="0" algn="ctr">
              <a:buNone/>
              <a:defRPr sz="1050" b="0" i="0">
                <a:latin typeface="TIM Sans Light" pitchFamily="2" charset="77"/>
              </a:defRPr>
            </a:lvl1pPr>
          </a:lstStyle>
          <a:p>
            <a:pPr lvl="0"/>
            <a:r>
              <a:rPr lang="it-IT"/>
              <a:t>Delivery</a:t>
            </a:r>
          </a:p>
        </p:txBody>
      </p:sp>
      <p:sp>
        <p:nvSpPr>
          <p:cNvPr id="36" name="Titolo 6">
            <a:extLst>
              <a:ext uri="{FF2B5EF4-FFF2-40B4-BE49-F238E27FC236}">
                <a16:creationId xmlns:a16="http://schemas.microsoft.com/office/drawing/2014/main" id="{1F9EFD3D-042E-251D-76AF-B0347034C4A8}"/>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
        <p:nvSpPr>
          <p:cNvPr id="37" name="Segnaposto testo 6">
            <a:extLst>
              <a:ext uri="{FF2B5EF4-FFF2-40B4-BE49-F238E27FC236}">
                <a16:creationId xmlns:a16="http://schemas.microsoft.com/office/drawing/2014/main" id="{EFAFEE98-478E-746C-3FCF-DD30CF9BF92A}"/>
              </a:ext>
            </a:extLst>
          </p:cNvPr>
          <p:cNvSpPr>
            <a:spLocks noGrp="1"/>
          </p:cNvSpPr>
          <p:nvPr>
            <p:ph type="body" sz="quarter" idx="33" hasCustomPrompt="1"/>
          </p:nvPr>
        </p:nvSpPr>
        <p:spPr>
          <a:xfrm>
            <a:off x="4749298" y="2114804"/>
            <a:ext cx="846138" cy="258763"/>
          </a:xfrm>
          <a:prstGeom prst="roundRect">
            <a:avLst>
              <a:gd name="adj" fmla="val 50000"/>
            </a:avLst>
          </a:prstGeom>
          <a:solidFill>
            <a:schemeClr val="bg1"/>
          </a:solidFill>
          <a:ln>
            <a:gradFill>
              <a:gsLst>
                <a:gs pos="0">
                  <a:schemeClr val="accent6"/>
                </a:gs>
                <a:gs pos="50000">
                  <a:schemeClr val="tx2"/>
                </a:gs>
                <a:gs pos="100000">
                  <a:schemeClr val="accent2"/>
                </a:gs>
              </a:gsLst>
              <a:lin ang="0" scaled="0"/>
            </a:gradFill>
          </a:ln>
        </p:spPr>
        <p:txBody>
          <a:bodyPr anchor="ctr"/>
          <a:lstStyle>
            <a:lvl1pPr marL="0" indent="0" algn="ctr">
              <a:buNone/>
              <a:defRPr sz="1000" b="0" i="0">
                <a:latin typeface="TIM Sans Light" pitchFamily="2" charset="77"/>
              </a:defRPr>
            </a:lvl1pPr>
          </a:lstStyle>
          <a:p>
            <a:pPr lvl="0"/>
            <a:r>
              <a:rPr lang="it-IT"/>
              <a:t>Delivery</a:t>
            </a:r>
          </a:p>
        </p:txBody>
      </p:sp>
    </p:spTree>
    <p:extLst>
      <p:ext uri="{BB962C8B-B14F-4D97-AF65-F5344CB8AC3E}">
        <p14:creationId xmlns:p14="http://schemas.microsoft.com/office/powerpoint/2010/main" val="374740231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Interna - Gantt">
    <p:spTree>
      <p:nvGrpSpPr>
        <p:cNvPr id="1" name=""/>
        <p:cNvGrpSpPr/>
        <p:nvPr/>
      </p:nvGrpSpPr>
      <p:grpSpPr>
        <a:xfrm>
          <a:off x="0" y="0"/>
          <a:ext cx="0" cy="0"/>
          <a:chOff x="0" y="0"/>
          <a:chExt cx="0" cy="0"/>
        </a:xfrm>
      </p:grpSpPr>
      <p:grpSp>
        <p:nvGrpSpPr>
          <p:cNvPr id="4" name="Gruppo 3">
            <a:extLst>
              <a:ext uri="{FF2B5EF4-FFF2-40B4-BE49-F238E27FC236}">
                <a16:creationId xmlns:a16="http://schemas.microsoft.com/office/drawing/2014/main" id="{EA1D00D4-038B-E0B5-DB15-8A4832AF574E}"/>
              </a:ext>
            </a:extLst>
          </p:cNvPr>
          <p:cNvGrpSpPr/>
          <p:nvPr userDrawn="1"/>
        </p:nvGrpSpPr>
        <p:grpSpPr>
          <a:xfrm>
            <a:off x="3786492" y="1697774"/>
            <a:ext cx="6560616" cy="4102853"/>
            <a:chOff x="3786492" y="2092731"/>
            <a:chExt cx="6560616" cy="3707896"/>
          </a:xfrm>
        </p:grpSpPr>
        <p:sp>
          <p:nvSpPr>
            <p:cNvPr id="5" name="Line">
              <a:extLst>
                <a:ext uri="{FF2B5EF4-FFF2-40B4-BE49-F238E27FC236}">
                  <a16:creationId xmlns:a16="http://schemas.microsoft.com/office/drawing/2014/main" id="{5EB721B4-4489-6957-1110-34D12E403AB9}"/>
                </a:ext>
              </a:extLst>
            </p:cNvPr>
            <p:cNvSpPr/>
            <p:nvPr/>
          </p:nvSpPr>
          <p:spPr>
            <a:xfrm>
              <a:off x="3786492" y="2092731"/>
              <a:ext cx="0" cy="3707896"/>
            </a:xfrm>
            <a:prstGeom prst="line">
              <a:avLst/>
            </a:prstGeom>
            <a:ln w="9525">
              <a:solidFill>
                <a:schemeClr val="accent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sp>
          <p:nvSpPr>
            <p:cNvPr id="6" name="Line">
              <a:extLst>
                <a:ext uri="{FF2B5EF4-FFF2-40B4-BE49-F238E27FC236}">
                  <a16:creationId xmlns:a16="http://schemas.microsoft.com/office/drawing/2014/main" id="{79A34F44-0739-6DC3-86D2-B367EF9E276E}"/>
                </a:ext>
              </a:extLst>
            </p:cNvPr>
            <p:cNvSpPr/>
            <p:nvPr/>
          </p:nvSpPr>
          <p:spPr>
            <a:xfrm>
              <a:off x="5426646" y="2092731"/>
              <a:ext cx="0" cy="3707896"/>
            </a:xfrm>
            <a:prstGeom prst="line">
              <a:avLst/>
            </a:prstGeom>
            <a:ln w="9525">
              <a:solidFill>
                <a:schemeClr val="accent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sp>
          <p:nvSpPr>
            <p:cNvPr id="7" name="Line">
              <a:extLst>
                <a:ext uri="{FF2B5EF4-FFF2-40B4-BE49-F238E27FC236}">
                  <a16:creationId xmlns:a16="http://schemas.microsoft.com/office/drawing/2014/main" id="{87DE689B-0E82-D9C0-CBC9-DBA9824A696C}"/>
                </a:ext>
              </a:extLst>
            </p:cNvPr>
            <p:cNvSpPr/>
            <p:nvPr/>
          </p:nvSpPr>
          <p:spPr>
            <a:xfrm>
              <a:off x="7066800" y="2092731"/>
              <a:ext cx="0" cy="3707896"/>
            </a:xfrm>
            <a:prstGeom prst="line">
              <a:avLst/>
            </a:prstGeom>
            <a:ln w="9525">
              <a:solidFill>
                <a:schemeClr val="accent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sp>
          <p:nvSpPr>
            <p:cNvPr id="8" name="Line">
              <a:extLst>
                <a:ext uri="{FF2B5EF4-FFF2-40B4-BE49-F238E27FC236}">
                  <a16:creationId xmlns:a16="http://schemas.microsoft.com/office/drawing/2014/main" id="{63032121-BDCD-5553-FA52-AECD79BC4C95}"/>
                </a:ext>
              </a:extLst>
            </p:cNvPr>
            <p:cNvSpPr/>
            <p:nvPr/>
          </p:nvSpPr>
          <p:spPr>
            <a:xfrm>
              <a:off x="8706954" y="2092731"/>
              <a:ext cx="0" cy="3707896"/>
            </a:xfrm>
            <a:prstGeom prst="line">
              <a:avLst/>
            </a:prstGeom>
            <a:ln w="9525">
              <a:solidFill>
                <a:schemeClr val="accent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sp>
          <p:nvSpPr>
            <p:cNvPr id="9" name="Line">
              <a:extLst>
                <a:ext uri="{FF2B5EF4-FFF2-40B4-BE49-F238E27FC236}">
                  <a16:creationId xmlns:a16="http://schemas.microsoft.com/office/drawing/2014/main" id="{4D11B5E8-1727-8928-00FA-A05F222100AA}"/>
                </a:ext>
              </a:extLst>
            </p:cNvPr>
            <p:cNvSpPr/>
            <p:nvPr/>
          </p:nvSpPr>
          <p:spPr>
            <a:xfrm>
              <a:off x="10347108" y="2092731"/>
              <a:ext cx="0" cy="3707896"/>
            </a:xfrm>
            <a:prstGeom prst="line">
              <a:avLst/>
            </a:prstGeom>
            <a:ln w="9525">
              <a:solidFill>
                <a:schemeClr val="accent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grpSp>
      <p:sp>
        <p:nvSpPr>
          <p:cNvPr id="10" name="CasellaDiTesto 9">
            <a:extLst>
              <a:ext uri="{FF2B5EF4-FFF2-40B4-BE49-F238E27FC236}">
                <a16:creationId xmlns:a16="http://schemas.microsoft.com/office/drawing/2014/main" id="{275798EB-EC46-EE8F-98C7-DF6325EF8985}"/>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13" name="Line">
            <a:extLst>
              <a:ext uri="{FF2B5EF4-FFF2-40B4-BE49-F238E27FC236}">
                <a16:creationId xmlns:a16="http://schemas.microsoft.com/office/drawing/2014/main" id="{2BE280D4-3DDC-DF95-35C1-9F3DB78BE8D9}"/>
              </a:ext>
            </a:extLst>
          </p:cNvPr>
          <p:cNvSpPr/>
          <p:nvPr userDrawn="1"/>
        </p:nvSpPr>
        <p:spPr>
          <a:xfrm flipV="1">
            <a:off x="2659103" y="3528105"/>
            <a:ext cx="9124910" cy="0"/>
          </a:xfrm>
          <a:prstGeom prst="line">
            <a:avLst/>
          </a:prstGeom>
          <a:ln w="19050" cap="rnd">
            <a:gradFill>
              <a:gsLst>
                <a:gs pos="0">
                  <a:srgbClr val="25A8FC"/>
                </a:gs>
                <a:gs pos="50000">
                  <a:schemeClr val="tx1"/>
                </a:gs>
                <a:gs pos="100000">
                  <a:schemeClr val="accent2"/>
                </a:gs>
              </a:gsLst>
              <a:lin ang="0" scaled="0"/>
            </a:gradFill>
            <a:prstDash val="lgDash"/>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sp>
        <p:nvSpPr>
          <p:cNvPr id="14" name="$200,500">
            <a:extLst>
              <a:ext uri="{FF2B5EF4-FFF2-40B4-BE49-F238E27FC236}">
                <a16:creationId xmlns:a16="http://schemas.microsoft.com/office/drawing/2014/main" id="{4FED0ABC-B272-A74D-1C89-D743B41A46EC}"/>
              </a:ext>
            </a:extLst>
          </p:cNvPr>
          <p:cNvSpPr txBox="1"/>
          <p:nvPr userDrawn="1"/>
        </p:nvSpPr>
        <p:spPr>
          <a:xfrm>
            <a:off x="3688955" y="2401527"/>
            <a:ext cx="689291" cy="227626"/>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val="1"/>
            </a:ext>
          </a:extLst>
        </p:spPr>
        <p:txBody>
          <a:bodyPr wrap="none" lIns="0" tIns="0" rIns="0" bIns="0">
            <a:spAutoFit/>
          </a:bodyPr>
          <a:lstStyle>
            <a:lvl1pPr algn="r">
              <a:lnSpc>
                <a:spcPct val="150000"/>
              </a:lnSpc>
              <a:defRPr sz="1800">
                <a:solidFill>
                  <a:srgbClr val="677180"/>
                </a:solidFill>
                <a:latin typeface="TIM Sans" panose="00000500000000000000" pitchFamily="50" charset="0"/>
                <a:ea typeface="TIM Sans" panose="00000500000000000000" pitchFamily="50" charset="0"/>
                <a:cs typeface="TIM Sans" panose="00000500000000000000" pitchFamily="50" charset="0"/>
                <a:sym typeface="TIM Sans" panose="00000500000000000000" pitchFamily="50" charset="0"/>
              </a:defRPr>
            </a:lvl1pPr>
          </a:lstStyle>
          <a:p>
            <a:pPr algn="ctr">
              <a:defRPr b="0">
                <a:latin typeface="TIM Sans Light" panose="00000400000000000000" pitchFamily="50" charset="0"/>
                <a:ea typeface="TIM Sans Light" panose="00000400000000000000" pitchFamily="50" charset="0"/>
                <a:cs typeface="TIM Sans Light" panose="00000400000000000000" pitchFamily="50" charset="0"/>
                <a:sym typeface="TIM Sans Light" panose="00000400000000000000" pitchFamily="50" charset="0"/>
              </a:defRPr>
            </a:pPr>
            <a:r>
              <a:rPr lang="it-IT" sz="1100">
                <a:solidFill>
                  <a:schemeClr val="bg1"/>
                </a:solidFill>
                <a:latin typeface="TIM Sans" pitchFamily="2" charset="77"/>
                <a:ea typeface="+mn-ea"/>
                <a:cs typeface="+mn-cs"/>
              </a:rPr>
              <a:t>Nome task</a:t>
            </a:r>
            <a:endParaRPr sz="1100">
              <a:solidFill>
                <a:schemeClr val="bg1"/>
              </a:solidFill>
              <a:latin typeface="TIM Sans" pitchFamily="2" charset="77"/>
              <a:ea typeface="+mn-ea"/>
              <a:cs typeface="+mn-cs"/>
            </a:endParaRPr>
          </a:p>
        </p:txBody>
      </p:sp>
      <p:sp>
        <p:nvSpPr>
          <p:cNvPr id="15" name="Segnaposto testo 59">
            <a:extLst>
              <a:ext uri="{FF2B5EF4-FFF2-40B4-BE49-F238E27FC236}">
                <a16:creationId xmlns:a16="http://schemas.microsoft.com/office/drawing/2014/main" id="{4F7F7C00-FE63-25CB-360E-865F0AC1C91C}"/>
              </a:ext>
            </a:extLst>
          </p:cNvPr>
          <p:cNvSpPr>
            <a:spLocks noGrp="1"/>
          </p:cNvSpPr>
          <p:nvPr>
            <p:ph type="body" sz="quarter" idx="11" hasCustomPrompt="1"/>
          </p:nvPr>
        </p:nvSpPr>
        <p:spPr>
          <a:xfrm>
            <a:off x="425450" y="2412118"/>
            <a:ext cx="1908175" cy="310371"/>
          </a:xfrm>
          <a:prstGeom prst="rect">
            <a:avLst/>
          </a:prstGeom>
        </p:spPr>
        <p:txBody>
          <a:bodyPr lIns="0" tIns="0" rIns="0" bIns="0" anchor="ctr"/>
          <a:lstStyle>
            <a:lvl1pPr marL="0" indent="0">
              <a:buNone/>
              <a:defRPr sz="1800" b="0" i="0">
                <a:solidFill>
                  <a:schemeClr val="tx1"/>
                </a:solidFill>
                <a:latin typeface="TIM Sans Light" pitchFamily="2" charset="77"/>
              </a:defRPr>
            </a:lvl1pPr>
          </a:lstStyle>
          <a:p>
            <a:pPr lvl="0"/>
            <a:r>
              <a:rPr lang="it-IT"/>
              <a:t>Voce 1</a:t>
            </a:r>
          </a:p>
        </p:txBody>
      </p:sp>
      <p:sp>
        <p:nvSpPr>
          <p:cNvPr id="16" name="Segnaposto testo 59">
            <a:extLst>
              <a:ext uri="{FF2B5EF4-FFF2-40B4-BE49-F238E27FC236}">
                <a16:creationId xmlns:a16="http://schemas.microsoft.com/office/drawing/2014/main" id="{257F217A-18CA-FA22-7B7A-9B0663BC2702}"/>
              </a:ext>
            </a:extLst>
          </p:cNvPr>
          <p:cNvSpPr>
            <a:spLocks noGrp="1"/>
          </p:cNvSpPr>
          <p:nvPr>
            <p:ph type="body" sz="quarter" idx="12" hasCustomPrompt="1"/>
          </p:nvPr>
        </p:nvSpPr>
        <p:spPr>
          <a:xfrm>
            <a:off x="425450" y="3001398"/>
            <a:ext cx="1908175" cy="310371"/>
          </a:xfrm>
          <a:prstGeom prst="rect">
            <a:avLst/>
          </a:prstGeom>
        </p:spPr>
        <p:txBody>
          <a:bodyPr lIns="0" tIns="0" rIns="0" bIns="0" anchor="ctr"/>
          <a:lstStyle>
            <a:lvl1pPr marL="0" indent="0">
              <a:buNone/>
              <a:defRPr sz="1800" b="0" i="0">
                <a:solidFill>
                  <a:schemeClr val="tx1"/>
                </a:solidFill>
                <a:latin typeface="TIM Sans Light" pitchFamily="2" charset="77"/>
              </a:defRPr>
            </a:lvl1pPr>
          </a:lstStyle>
          <a:p>
            <a:pPr lvl="0"/>
            <a:r>
              <a:rPr lang="it-IT"/>
              <a:t>Voce 2</a:t>
            </a:r>
          </a:p>
        </p:txBody>
      </p:sp>
      <p:sp>
        <p:nvSpPr>
          <p:cNvPr id="17" name="Segnaposto testo 59">
            <a:extLst>
              <a:ext uri="{FF2B5EF4-FFF2-40B4-BE49-F238E27FC236}">
                <a16:creationId xmlns:a16="http://schemas.microsoft.com/office/drawing/2014/main" id="{EEC453E0-B06C-648D-23E2-8E7EB69897F5}"/>
              </a:ext>
            </a:extLst>
          </p:cNvPr>
          <p:cNvSpPr>
            <a:spLocks noGrp="1"/>
          </p:cNvSpPr>
          <p:nvPr>
            <p:ph type="body" sz="quarter" idx="13" hasCustomPrompt="1"/>
          </p:nvPr>
        </p:nvSpPr>
        <p:spPr>
          <a:xfrm>
            <a:off x="425450" y="3661798"/>
            <a:ext cx="1908175" cy="310371"/>
          </a:xfrm>
          <a:prstGeom prst="rect">
            <a:avLst/>
          </a:prstGeom>
        </p:spPr>
        <p:txBody>
          <a:bodyPr lIns="0" tIns="0" rIns="0" bIns="0" anchor="ctr"/>
          <a:lstStyle>
            <a:lvl1pPr marL="0" indent="0">
              <a:buNone/>
              <a:defRPr sz="1800" b="0" i="0">
                <a:solidFill>
                  <a:schemeClr val="tx1"/>
                </a:solidFill>
                <a:latin typeface="TIM Sans Light" pitchFamily="2" charset="77"/>
              </a:defRPr>
            </a:lvl1pPr>
          </a:lstStyle>
          <a:p>
            <a:pPr lvl="0"/>
            <a:r>
              <a:rPr lang="it-IT"/>
              <a:t>Voce 3</a:t>
            </a:r>
          </a:p>
        </p:txBody>
      </p:sp>
      <p:sp>
        <p:nvSpPr>
          <p:cNvPr id="18" name="Segnaposto testo 59">
            <a:extLst>
              <a:ext uri="{FF2B5EF4-FFF2-40B4-BE49-F238E27FC236}">
                <a16:creationId xmlns:a16="http://schemas.microsoft.com/office/drawing/2014/main" id="{75C11631-DDC4-1D48-295A-8DC84DE0B6B2}"/>
              </a:ext>
            </a:extLst>
          </p:cNvPr>
          <p:cNvSpPr>
            <a:spLocks noGrp="1"/>
          </p:cNvSpPr>
          <p:nvPr>
            <p:ph type="body" sz="quarter" idx="14" hasCustomPrompt="1"/>
          </p:nvPr>
        </p:nvSpPr>
        <p:spPr>
          <a:xfrm>
            <a:off x="425450" y="4291718"/>
            <a:ext cx="1908175" cy="310371"/>
          </a:xfrm>
          <a:prstGeom prst="rect">
            <a:avLst/>
          </a:prstGeom>
        </p:spPr>
        <p:txBody>
          <a:bodyPr lIns="0" tIns="0" rIns="0" bIns="0" anchor="ctr"/>
          <a:lstStyle>
            <a:lvl1pPr marL="0" indent="0">
              <a:buNone/>
              <a:defRPr sz="1800" b="0" i="0">
                <a:solidFill>
                  <a:schemeClr val="tx1"/>
                </a:solidFill>
                <a:latin typeface="TIM Sans Light" pitchFamily="2" charset="77"/>
              </a:defRPr>
            </a:lvl1pPr>
          </a:lstStyle>
          <a:p>
            <a:pPr lvl="0"/>
            <a:r>
              <a:rPr lang="it-IT"/>
              <a:t>Voce 4</a:t>
            </a:r>
          </a:p>
        </p:txBody>
      </p:sp>
      <p:sp>
        <p:nvSpPr>
          <p:cNvPr id="19" name="Segnaposto testo 59">
            <a:extLst>
              <a:ext uri="{FF2B5EF4-FFF2-40B4-BE49-F238E27FC236}">
                <a16:creationId xmlns:a16="http://schemas.microsoft.com/office/drawing/2014/main" id="{6E5D20E9-FD0D-47E4-5E0F-FB8B83F4162F}"/>
              </a:ext>
            </a:extLst>
          </p:cNvPr>
          <p:cNvSpPr>
            <a:spLocks noGrp="1"/>
          </p:cNvSpPr>
          <p:nvPr>
            <p:ph type="body" sz="quarter" idx="15" hasCustomPrompt="1"/>
          </p:nvPr>
        </p:nvSpPr>
        <p:spPr>
          <a:xfrm>
            <a:off x="425450" y="4921638"/>
            <a:ext cx="1908175" cy="310371"/>
          </a:xfrm>
          <a:prstGeom prst="rect">
            <a:avLst/>
          </a:prstGeom>
        </p:spPr>
        <p:txBody>
          <a:bodyPr lIns="0" tIns="0" rIns="0" bIns="0" anchor="ctr"/>
          <a:lstStyle>
            <a:lvl1pPr marL="0" indent="0">
              <a:buNone/>
              <a:defRPr sz="1800" b="0" i="0">
                <a:solidFill>
                  <a:schemeClr val="tx1"/>
                </a:solidFill>
                <a:latin typeface="TIM Sans Light" pitchFamily="2" charset="77"/>
              </a:defRPr>
            </a:lvl1pPr>
          </a:lstStyle>
          <a:p>
            <a:pPr lvl="0"/>
            <a:r>
              <a:rPr lang="it-IT"/>
              <a:t>Voce 5</a:t>
            </a:r>
          </a:p>
        </p:txBody>
      </p:sp>
      <p:sp>
        <p:nvSpPr>
          <p:cNvPr id="20" name="Segnaposto testo 16">
            <a:extLst>
              <a:ext uri="{FF2B5EF4-FFF2-40B4-BE49-F238E27FC236}">
                <a16:creationId xmlns:a16="http://schemas.microsoft.com/office/drawing/2014/main" id="{2E14802E-8F5D-C692-7D33-4F39534B3BC5}"/>
              </a:ext>
            </a:extLst>
          </p:cNvPr>
          <p:cNvSpPr>
            <a:spLocks noGrp="1"/>
          </p:cNvSpPr>
          <p:nvPr>
            <p:ph type="body" sz="quarter" idx="16" hasCustomPrompt="1"/>
          </p:nvPr>
        </p:nvSpPr>
        <p:spPr>
          <a:xfrm>
            <a:off x="2529127" y="2423708"/>
            <a:ext cx="3148565" cy="241218"/>
          </a:xfrm>
          <a:prstGeom prst="roundRect">
            <a:avLst>
              <a:gd name="adj" fmla="val 50000"/>
            </a:avLst>
          </a:prstGeom>
          <a:gradFill>
            <a:gsLst>
              <a:gs pos="0">
                <a:srgbClr val="EC0026"/>
              </a:gs>
              <a:gs pos="100000">
                <a:srgbClr val="520CA5"/>
              </a:gs>
            </a:gsLst>
            <a:lin ang="12900000" scaled="0"/>
          </a:gradFill>
        </p:spPr>
        <p:txBody>
          <a:bodyPr lIns="0" tIns="0" rIns="0" bIns="0" anchor="ctr"/>
          <a:lstStyle>
            <a:lvl1pPr>
              <a:defRPr lang="it-IT" sz="1050" b="0" i="0" dirty="0">
                <a:solidFill>
                  <a:schemeClr val="bg1"/>
                </a:solidFill>
                <a:latin typeface="TIM Sans" pitchFamily="2" charset="77"/>
              </a:defRPr>
            </a:lvl1pPr>
          </a:lstStyle>
          <a:p>
            <a:pPr marL="0" lvl="0" indent="0" algn="ctr">
              <a:lnSpc>
                <a:spcPts val="1600"/>
              </a:lnSpc>
              <a:buNone/>
            </a:pPr>
            <a:r>
              <a:rPr lang="it-IT"/>
              <a:t>Nome task</a:t>
            </a:r>
          </a:p>
        </p:txBody>
      </p:sp>
      <p:sp>
        <p:nvSpPr>
          <p:cNvPr id="21" name="Segnaposto testo 16">
            <a:extLst>
              <a:ext uri="{FF2B5EF4-FFF2-40B4-BE49-F238E27FC236}">
                <a16:creationId xmlns:a16="http://schemas.microsoft.com/office/drawing/2014/main" id="{3B4F6CFA-D1FA-F322-9522-42C980FF5A52}"/>
              </a:ext>
            </a:extLst>
          </p:cNvPr>
          <p:cNvSpPr>
            <a:spLocks noGrp="1"/>
          </p:cNvSpPr>
          <p:nvPr>
            <p:ph type="body" sz="quarter" idx="17" hasCustomPrompt="1"/>
          </p:nvPr>
        </p:nvSpPr>
        <p:spPr>
          <a:xfrm>
            <a:off x="4265214" y="3031913"/>
            <a:ext cx="2881708" cy="241218"/>
          </a:xfrm>
          <a:prstGeom prst="roundRect">
            <a:avLst>
              <a:gd name="adj" fmla="val 50000"/>
            </a:avLst>
          </a:prstGeom>
          <a:gradFill>
            <a:gsLst>
              <a:gs pos="0">
                <a:srgbClr val="EC0026"/>
              </a:gs>
              <a:gs pos="100000">
                <a:srgbClr val="520CA5"/>
              </a:gs>
            </a:gsLst>
            <a:lin ang="12900000" scaled="0"/>
          </a:gradFill>
        </p:spPr>
        <p:txBody>
          <a:bodyPr lIns="0" tIns="0" rIns="0" bIns="0" anchor="ctr"/>
          <a:lstStyle>
            <a:lvl1pPr>
              <a:defRPr lang="it-IT" sz="1050" b="0" i="0" dirty="0">
                <a:solidFill>
                  <a:schemeClr val="bg1"/>
                </a:solidFill>
                <a:latin typeface="TIM Sans" pitchFamily="2" charset="77"/>
              </a:defRPr>
            </a:lvl1pPr>
          </a:lstStyle>
          <a:p>
            <a:pPr marL="0" lvl="0" indent="0" algn="ctr">
              <a:lnSpc>
                <a:spcPts val="1600"/>
              </a:lnSpc>
              <a:buNone/>
            </a:pPr>
            <a:r>
              <a:rPr lang="it-IT"/>
              <a:t>Nome task</a:t>
            </a:r>
          </a:p>
        </p:txBody>
      </p:sp>
      <p:sp>
        <p:nvSpPr>
          <p:cNvPr id="22" name="Segnaposto testo 16">
            <a:extLst>
              <a:ext uri="{FF2B5EF4-FFF2-40B4-BE49-F238E27FC236}">
                <a16:creationId xmlns:a16="http://schemas.microsoft.com/office/drawing/2014/main" id="{78549816-951C-0054-DDB8-21237CC2CDC2}"/>
              </a:ext>
            </a:extLst>
          </p:cNvPr>
          <p:cNvSpPr>
            <a:spLocks noGrp="1"/>
          </p:cNvSpPr>
          <p:nvPr>
            <p:ph type="body" sz="quarter" idx="18" hasCustomPrompt="1"/>
          </p:nvPr>
        </p:nvSpPr>
        <p:spPr>
          <a:xfrm>
            <a:off x="5741745" y="3707628"/>
            <a:ext cx="2881708" cy="241218"/>
          </a:xfrm>
          <a:prstGeom prst="roundRect">
            <a:avLst>
              <a:gd name="adj" fmla="val 50000"/>
            </a:avLst>
          </a:prstGeom>
          <a:gradFill>
            <a:gsLst>
              <a:gs pos="0">
                <a:srgbClr val="EC0026"/>
              </a:gs>
              <a:gs pos="100000">
                <a:srgbClr val="520CA5"/>
              </a:gs>
            </a:gsLst>
            <a:lin ang="12900000" scaled="0"/>
          </a:gradFill>
        </p:spPr>
        <p:txBody>
          <a:bodyPr lIns="0" tIns="0" rIns="0" bIns="0" anchor="ctr"/>
          <a:lstStyle>
            <a:lvl1pPr algn="ctr">
              <a:defRPr lang="it-IT" sz="1050" b="0" i="0" dirty="0">
                <a:solidFill>
                  <a:schemeClr val="bg1"/>
                </a:solidFill>
                <a:latin typeface="TIM Sans" pitchFamily="2" charset="77"/>
              </a:defRPr>
            </a:lvl1pPr>
          </a:lstStyle>
          <a:p>
            <a:pPr marL="0" lvl="0" indent="0" algn="ctr">
              <a:lnSpc>
                <a:spcPts val="1600"/>
              </a:lnSpc>
              <a:buNone/>
            </a:pPr>
            <a:r>
              <a:rPr lang="it-IT"/>
              <a:t>Nome task</a:t>
            </a:r>
          </a:p>
        </p:txBody>
      </p:sp>
      <p:sp>
        <p:nvSpPr>
          <p:cNvPr id="23" name="Segnaposto testo 16">
            <a:extLst>
              <a:ext uri="{FF2B5EF4-FFF2-40B4-BE49-F238E27FC236}">
                <a16:creationId xmlns:a16="http://schemas.microsoft.com/office/drawing/2014/main" id="{DE768EB3-8330-43B2-0628-C6B492EB6933}"/>
              </a:ext>
            </a:extLst>
          </p:cNvPr>
          <p:cNvSpPr>
            <a:spLocks noGrp="1"/>
          </p:cNvSpPr>
          <p:nvPr>
            <p:ph type="body" sz="quarter" idx="19" hasCustomPrompt="1"/>
          </p:nvPr>
        </p:nvSpPr>
        <p:spPr>
          <a:xfrm>
            <a:off x="8762263" y="4328333"/>
            <a:ext cx="1416056" cy="241218"/>
          </a:xfrm>
          <a:prstGeom prst="roundRect">
            <a:avLst>
              <a:gd name="adj" fmla="val 50000"/>
            </a:avLst>
          </a:prstGeom>
          <a:gradFill>
            <a:gsLst>
              <a:gs pos="0">
                <a:srgbClr val="EC0026"/>
              </a:gs>
              <a:gs pos="100000">
                <a:srgbClr val="520CA5"/>
              </a:gs>
            </a:gsLst>
            <a:lin ang="12900000" scaled="0"/>
          </a:gradFill>
        </p:spPr>
        <p:txBody>
          <a:bodyPr lIns="0" tIns="0" rIns="0" bIns="0" anchor="ctr"/>
          <a:lstStyle>
            <a:lvl1pPr>
              <a:defRPr lang="it-IT" sz="1050" b="0" i="0" dirty="0">
                <a:solidFill>
                  <a:schemeClr val="bg1"/>
                </a:solidFill>
                <a:latin typeface="TIM Sans" pitchFamily="2" charset="77"/>
              </a:defRPr>
            </a:lvl1pPr>
          </a:lstStyle>
          <a:p>
            <a:pPr marL="0" lvl="0" indent="0" algn="ctr">
              <a:lnSpc>
                <a:spcPts val="1600"/>
              </a:lnSpc>
              <a:buNone/>
            </a:pPr>
            <a:r>
              <a:rPr lang="it-IT"/>
              <a:t>Nome task</a:t>
            </a:r>
          </a:p>
        </p:txBody>
      </p:sp>
      <p:sp>
        <p:nvSpPr>
          <p:cNvPr id="24" name="Segnaposto testo 16">
            <a:extLst>
              <a:ext uri="{FF2B5EF4-FFF2-40B4-BE49-F238E27FC236}">
                <a16:creationId xmlns:a16="http://schemas.microsoft.com/office/drawing/2014/main" id="{B826294D-3DF2-DE69-1ECF-2BA165B0432D}"/>
              </a:ext>
            </a:extLst>
          </p:cNvPr>
          <p:cNvSpPr>
            <a:spLocks noGrp="1"/>
          </p:cNvSpPr>
          <p:nvPr>
            <p:ph type="body" sz="quarter" idx="20" hasCustomPrompt="1"/>
          </p:nvPr>
        </p:nvSpPr>
        <p:spPr>
          <a:xfrm>
            <a:off x="10283765" y="4955255"/>
            <a:ext cx="1416056" cy="241218"/>
          </a:xfrm>
          <a:prstGeom prst="roundRect">
            <a:avLst>
              <a:gd name="adj" fmla="val 50000"/>
            </a:avLst>
          </a:prstGeom>
          <a:gradFill>
            <a:gsLst>
              <a:gs pos="0">
                <a:srgbClr val="EC0026"/>
              </a:gs>
              <a:gs pos="100000">
                <a:srgbClr val="520CA5"/>
              </a:gs>
            </a:gsLst>
            <a:lin ang="12900000" scaled="0"/>
          </a:gradFill>
        </p:spPr>
        <p:txBody>
          <a:bodyPr lIns="0" tIns="0" rIns="0" bIns="0" anchor="ctr"/>
          <a:lstStyle>
            <a:lvl1pPr>
              <a:defRPr lang="it-IT" sz="1050" b="0" i="0" dirty="0">
                <a:solidFill>
                  <a:schemeClr val="bg1"/>
                </a:solidFill>
                <a:latin typeface="TIM Sans" pitchFamily="2" charset="77"/>
              </a:defRPr>
            </a:lvl1pPr>
          </a:lstStyle>
          <a:p>
            <a:pPr marL="0" lvl="0" indent="0" algn="ctr">
              <a:lnSpc>
                <a:spcPts val="1600"/>
              </a:lnSpc>
              <a:buNone/>
            </a:pPr>
            <a:r>
              <a:rPr lang="it-IT"/>
              <a:t>Nome task</a:t>
            </a:r>
          </a:p>
        </p:txBody>
      </p:sp>
      <p:sp>
        <p:nvSpPr>
          <p:cNvPr id="25" name="Segnaposto testo 16">
            <a:extLst>
              <a:ext uri="{FF2B5EF4-FFF2-40B4-BE49-F238E27FC236}">
                <a16:creationId xmlns:a16="http://schemas.microsoft.com/office/drawing/2014/main" id="{F123F18B-35C0-0E12-6829-758085FD2484}"/>
              </a:ext>
            </a:extLst>
          </p:cNvPr>
          <p:cNvSpPr>
            <a:spLocks noGrp="1"/>
          </p:cNvSpPr>
          <p:nvPr>
            <p:ph type="body" sz="quarter" idx="21" hasCustomPrompt="1"/>
          </p:nvPr>
        </p:nvSpPr>
        <p:spPr>
          <a:xfrm>
            <a:off x="2548727"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Gennaio</a:t>
            </a:r>
          </a:p>
        </p:txBody>
      </p:sp>
      <p:sp>
        <p:nvSpPr>
          <p:cNvPr id="26" name="Segnaposto testo 16">
            <a:extLst>
              <a:ext uri="{FF2B5EF4-FFF2-40B4-BE49-F238E27FC236}">
                <a16:creationId xmlns:a16="http://schemas.microsoft.com/office/drawing/2014/main" id="{68DA7613-9E11-AB7F-2171-09C09AFEBD8D}"/>
              </a:ext>
            </a:extLst>
          </p:cNvPr>
          <p:cNvSpPr>
            <a:spLocks noGrp="1"/>
          </p:cNvSpPr>
          <p:nvPr>
            <p:ph type="body" sz="quarter" idx="22" hasCustomPrompt="1"/>
          </p:nvPr>
        </p:nvSpPr>
        <p:spPr>
          <a:xfrm>
            <a:off x="4188881"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Febbraio</a:t>
            </a:r>
          </a:p>
        </p:txBody>
      </p:sp>
      <p:sp>
        <p:nvSpPr>
          <p:cNvPr id="27" name="Segnaposto testo 16">
            <a:extLst>
              <a:ext uri="{FF2B5EF4-FFF2-40B4-BE49-F238E27FC236}">
                <a16:creationId xmlns:a16="http://schemas.microsoft.com/office/drawing/2014/main" id="{84E8702A-8167-9692-5F6A-7693AE2EB893}"/>
              </a:ext>
            </a:extLst>
          </p:cNvPr>
          <p:cNvSpPr>
            <a:spLocks noGrp="1"/>
          </p:cNvSpPr>
          <p:nvPr>
            <p:ph type="body" sz="quarter" idx="23" hasCustomPrompt="1"/>
          </p:nvPr>
        </p:nvSpPr>
        <p:spPr>
          <a:xfrm>
            <a:off x="5829035"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Marzo</a:t>
            </a:r>
          </a:p>
        </p:txBody>
      </p:sp>
      <p:sp>
        <p:nvSpPr>
          <p:cNvPr id="28" name="Segnaposto testo 16">
            <a:extLst>
              <a:ext uri="{FF2B5EF4-FFF2-40B4-BE49-F238E27FC236}">
                <a16:creationId xmlns:a16="http://schemas.microsoft.com/office/drawing/2014/main" id="{6F14E2CE-5CF6-48DA-F469-08E41A4A2487}"/>
              </a:ext>
            </a:extLst>
          </p:cNvPr>
          <p:cNvSpPr>
            <a:spLocks noGrp="1"/>
          </p:cNvSpPr>
          <p:nvPr>
            <p:ph type="body" sz="quarter" idx="24" hasCustomPrompt="1"/>
          </p:nvPr>
        </p:nvSpPr>
        <p:spPr>
          <a:xfrm>
            <a:off x="7469189"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Aprile</a:t>
            </a:r>
          </a:p>
        </p:txBody>
      </p:sp>
      <p:sp>
        <p:nvSpPr>
          <p:cNvPr id="29" name="Segnaposto testo 16">
            <a:extLst>
              <a:ext uri="{FF2B5EF4-FFF2-40B4-BE49-F238E27FC236}">
                <a16:creationId xmlns:a16="http://schemas.microsoft.com/office/drawing/2014/main" id="{588425D4-925A-A87A-907C-AE3764C27639}"/>
              </a:ext>
            </a:extLst>
          </p:cNvPr>
          <p:cNvSpPr>
            <a:spLocks noGrp="1"/>
          </p:cNvSpPr>
          <p:nvPr>
            <p:ph type="body" sz="quarter" idx="25" hasCustomPrompt="1"/>
          </p:nvPr>
        </p:nvSpPr>
        <p:spPr>
          <a:xfrm>
            <a:off x="9109343"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Maggio</a:t>
            </a:r>
          </a:p>
        </p:txBody>
      </p:sp>
      <p:sp>
        <p:nvSpPr>
          <p:cNvPr id="30" name="Segnaposto testo 16">
            <a:extLst>
              <a:ext uri="{FF2B5EF4-FFF2-40B4-BE49-F238E27FC236}">
                <a16:creationId xmlns:a16="http://schemas.microsoft.com/office/drawing/2014/main" id="{22B4A46D-A778-3B73-D3FD-63A0F7DCF7AF}"/>
              </a:ext>
            </a:extLst>
          </p:cNvPr>
          <p:cNvSpPr>
            <a:spLocks noGrp="1"/>
          </p:cNvSpPr>
          <p:nvPr>
            <p:ph type="body" sz="quarter" idx="26" hasCustomPrompt="1"/>
          </p:nvPr>
        </p:nvSpPr>
        <p:spPr>
          <a:xfrm>
            <a:off x="10749496"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Giugno</a:t>
            </a:r>
          </a:p>
        </p:txBody>
      </p:sp>
      <p:sp>
        <p:nvSpPr>
          <p:cNvPr id="31" name="Segnaposto testo 126">
            <a:extLst>
              <a:ext uri="{FF2B5EF4-FFF2-40B4-BE49-F238E27FC236}">
                <a16:creationId xmlns:a16="http://schemas.microsoft.com/office/drawing/2014/main" id="{07527877-0DAD-7215-1F4D-8F2DEBC1ADCB}"/>
              </a:ext>
            </a:extLst>
          </p:cNvPr>
          <p:cNvSpPr>
            <a:spLocks noGrp="1"/>
          </p:cNvSpPr>
          <p:nvPr>
            <p:ph type="body" sz="quarter" idx="28" hasCustomPrompt="1"/>
          </p:nvPr>
        </p:nvSpPr>
        <p:spPr>
          <a:xfrm>
            <a:off x="5938377" y="2719038"/>
            <a:ext cx="846189" cy="258763"/>
          </a:xfrm>
          <a:prstGeom prst="roundRect">
            <a:avLst>
              <a:gd name="adj" fmla="val 50000"/>
            </a:avLst>
          </a:prstGeom>
          <a:solidFill>
            <a:schemeClr val="bg1"/>
          </a:solidFill>
          <a:ln w="9525">
            <a:gradFill>
              <a:gsLst>
                <a:gs pos="0">
                  <a:schemeClr val="accent6"/>
                </a:gs>
                <a:gs pos="50000">
                  <a:schemeClr val="tx2"/>
                </a:gs>
                <a:gs pos="100000">
                  <a:schemeClr val="accent2"/>
                </a:gs>
              </a:gsLst>
              <a:lin ang="0" scaled="0"/>
            </a:gradFill>
          </a:ln>
        </p:spPr>
        <p:txBody>
          <a:bodyPr lIns="0" tIns="0" rIns="0" bIns="0" anchor="ctr"/>
          <a:lstStyle>
            <a:lvl1pPr marL="0" indent="0" algn="ctr">
              <a:buNone/>
              <a:defRPr sz="1050" b="0" i="0">
                <a:latin typeface="TIM Sans Light" pitchFamily="2" charset="77"/>
              </a:defRPr>
            </a:lvl1pPr>
          </a:lstStyle>
          <a:p>
            <a:pPr lvl="0"/>
            <a:r>
              <a:rPr lang="it-IT"/>
              <a:t>Delivery</a:t>
            </a:r>
          </a:p>
        </p:txBody>
      </p:sp>
      <p:sp>
        <p:nvSpPr>
          <p:cNvPr id="32" name="Segnaposto testo 126">
            <a:extLst>
              <a:ext uri="{FF2B5EF4-FFF2-40B4-BE49-F238E27FC236}">
                <a16:creationId xmlns:a16="http://schemas.microsoft.com/office/drawing/2014/main" id="{A871364D-BA90-A5EC-1F55-3ACA5504D709}"/>
              </a:ext>
            </a:extLst>
          </p:cNvPr>
          <p:cNvSpPr>
            <a:spLocks noGrp="1"/>
          </p:cNvSpPr>
          <p:nvPr>
            <p:ph type="body" sz="quarter" idx="29" hasCustomPrompt="1"/>
          </p:nvPr>
        </p:nvSpPr>
        <p:spPr>
          <a:xfrm>
            <a:off x="5938377" y="3998076"/>
            <a:ext cx="846189" cy="258763"/>
          </a:xfrm>
          <a:prstGeom prst="roundRect">
            <a:avLst>
              <a:gd name="adj" fmla="val 50000"/>
            </a:avLst>
          </a:prstGeom>
          <a:solidFill>
            <a:schemeClr val="bg1"/>
          </a:solidFill>
          <a:ln w="9525">
            <a:gradFill>
              <a:gsLst>
                <a:gs pos="0">
                  <a:schemeClr val="accent6"/>
                </a:gs>
                <a:gs pos="50000">
                  <a:schemeClr val="tx2"/>
                </a:gs>
                <a:gs pos="100000">
                  <a:schemeClr val="accent2"/>
                </a:gs>
              </a:gsLst>
              <a:lin ang="0" scaled="0"/>
            </a:gradFill>
          </a:ln>
        </p:spPr>
        <p:txBody>
          <a:bodyPr lIns="0" tIns="0" rIns="0" bIns="0" anchor="ctr"/>
          <a:lstStyle>
            <a:lvl1pPr marL="0" indent="0" algn="ctr">
              <a:buNone/>
              <a:defRPr sz="1050" b="0" i="0">
                <a:latin typeface="TIM Sans Light" pitchFamily="2" charset="77"/>
              </a:defRPr>
            </a:lvl1pPr>
          </a:lstStyle>
          <a:p>
            <a:pPr lvl="0"/>
            <a:r>
              <a:rPr lang="it-IT"/>
              <a:t>Delivery</a:t>
            </a:r>
          </a:p>
        </p:txBody>
      </p:sp>
      <p:sp>
        <p:nvSpPr>
          <p:cNvPr id="33" name="Segnaposto testo 126">
            <a:extLst>
              <a:ext uri="{FF2B5EF4-FFF2-40B4-BE49-F238E27FC236}">
                <a16:creationId xmlns:a16="http://schemas.microsoft.com/office/drawing/2014/main" id="{99F70DA5-ED1D-E3CA-CA45-3D240D17C548}"/>
              </a:ext>
            </a:extLst>
          </p:cNvPr>
          <p:cNvSpPr>
            <a:spLocks noGrp="1"/>
          </p:cNvSpPr>
          <p:nvPr>
            <p:ph type="body" sz="quarter" idx="30" hasCustomPrompt="1"/>
          </p:nvPr>
        </p:nvSpPr>
        <p:spPr>
          <a:xfrm>
            <a:off x="7771669" y="3384463"/>
            <a:ext cx="846189" cy="258763"/>
          </a:xfrm>
          <a:prstGeom prst="roundRect">
            <a:avLst>
              <a:gd name="adj" fmla="val 50000"/>
            </a:avLst>
          </a:prstGeom>
          <a:solidFill>
            <a:schemeClr val="bg1"/>
          </a:solidFill>
          <a:ln w="9525">
            <a:gradFill>
              <a:gsLst>
                <a:gs pos="0">
                  <a:schemeClr val="accent6"/>
                </a:gs>
                <a:gs pos="50000">
                  <a:schemeClr val="tx2"/>
                </a:gs>
                <a:gs pos="100000">
                  <a:schemeClr val="accent2"/>
                </a:gs>
              </a:gsLst>
              <a:lin ang="0" scaled="0"/>
            </a:gradFill>
          </a:ln>
        </p:spPr>
        <p:txBody>
          <a:bodyPr lIns="0" tIns="0" rIns="0" bIns="0" anchor="ctr"/>
          <a:lstStyle>
            <a:lvl1pPr marL="0" indent="0" algn="ctr">
              <a:buNone/>
              <a:defRPr sz="1050" b="0" i="0">
                <a:latin typeface="TIM Sans Light" pitchFamily="2" charset="77"/>
              </a:defRPr>
            </a:lvl1pPr>
          </a:lstStyle>
          <a:p>
            <a:pPr lvl="0"/>
            <a:r>
              <a:rPr lang="it-IT"/>
              <a:t>Delivery</a:t>
            </a:r>
          </a:p>
        </p:txBody>
      </p:sp>
      <p:sp>
        <p:nvSpPr>
          <p:cNvPr id="34" name="Segnaposto testo 126">
            <a:extLst>
              <a:ext uri="{FF2B5EF4-FFF2-40B4-BE49-F238E27FC236}">
                <a16:creationId xmlns:a16="http://schemas.microsoft.com/office/drawing/2014/main" id="{331D2F5D-82CD-58C5-AE9F-7AD7C9416FEC}"/>
              </a:ext>
            </a:extLst>
          </p:cNvPr>
          <p:cNvSpPr>
            <a:spLocks noGrp="1"/>
          </p:cNvSpPr>
          <p:nvPr>
            <p:ph type="body" sz="quarter" idx="31" hasCustomPrompt="1"/>
          </p:nvPr>
        </p:nvSpPr>
        <p:spPr>
          <a:xfrm>
            <a:off x="9112964" y="4008702"/>
            <a:ext cx="846189" cy="258763"/>
          </a:xfrm>
          <a:prstGeom prst="roundRect">
            <a:avLst>
              <a:gd name="adj" fmla="val 50000"/>
            </a:avLst>
          </a:prstGeom>
          <a:solidFill>
            <a:schemeClr val="bg1"/>
          </a:solidFill>
          <a:ln w="9525">
            <a:gradFill>
              <a:gsLst>
                <a:gs pos="0">
                  <a:schemeClr val="accent6"/>
                </a:gs>
                <a:gs pos="50000">
                  <a:schemeClr val="tx2"/>
                </a:gs>
                <a:gs pos="100000">
                  <a:schemeClr val="accent2"/>
                </a:gs>
              </a:gsLst>
              <a:lin ang="0" scaled="0"/>
            </a:gradFill>
          </a:ln>
        </p:spPr>
        <p:txBody>
          <a:bodyPr lIns="0" tIns="0" rIns="0" bIns="0" anchor="ctr"/>
          <a:lstStyle>
            <a:lvl1pPr marL="0" indent="0" algn="ctr">
              <a:buNone/>
              <a:defRPr sz="1050" b="0" i="0">
                <a:latin typeface="TIM Sans Light" pitchFamily="2" charset="77"/>
              </a:defRPr>
            </a:lvl1pPr>
          </a:lstStyle>
          <a:p>
            <a:pPr lvl="0"/>
            <a:r>
              <a:rPr lang="it-IT"/>
              <a:t>Delivery</a:t>
            </a:r>
          </a:p>
        </p:txBody>
      </p:sp>
      <p:sp>
        <p:nvSpPr>
          <p:cNvPr id="35" name="Segnaposto testo 126">
            <a:extLst>
              <a:ext uri="{FF2B5EF4-FFF2-40B4-BE49-F238E27FC236}">
                <a16:creationId xmlns:a16="http://schemas.microsoft.com/office/drawing/2014/main" id="{A811E44E-E483-F844-4F58-2A6E66ED4F76}"/>
              </a:ext>
            </a:extLst>
          </p:cNvPr>
          <p:cNvSpPr>
            <a:spLocks noGrp="1"/>
          </p:cNvSpPr>
          <p:nvPr>
            <p:ph type="body" sz="quarter" idx="32" hasCustomPrompt="1"/>
          </p:nvPr>
        </p:nvSpPr>
        <p:spPr>
          <a:xfrm>
            <a:off x="10852713" y="4630768"/>
            <a:ext cx="846189" cy="258763"/>
          </a:xfrm>
          <a:prstGeom prst="roundRect">
            <a:avLst>
              <a:gd name="adj" fmla="val 50000"/>
            </a:avLst>
          </a:prstGeom>
          <a:solidFill>
            <a:schemeClr val="bg1"/>
          </a:solidFill>
          <a:ln w="9525">
            <a:gradFill>
              <a:gsLst>
                <a:gs pos="0">
                  <a:schemeClr val="accent6"/>
                </a:gs>
                <a:gs pos="50000">
                  <a:schemeClr val="tx2"/>
                </a:gs>
                <a:gs pos="100000">
                  <a:schemeClr val="accent2"/>
                </a:gs>
              </a:gsLst>
              <a:lin ang="0" scaled="0"/>
            </a:gradFill>
          </a:ln>
        </p:spPr>
        <p:txBody>
          <a:bodyPr lIns="0" tIns="0" rIns="0" bIns="0" anchor="ctr"/>
          <a:lstStyle>
            <a:lvl1pPr marL="0" indent="0" algn="ctr">
              <a:buNone/>
              <a:defRPr sz="1050" b="0" i="0">
                <a:latin typeface="TIM Sans Light" pitchFamily="2" charset="77"/>
              </a:defRPr>
            </a:lvl1pPr>
          </a:lstStyle>
          <a:p>
            <a:pPr lvl="0"/>
            <a:r>
              <a:rPr lang="it-IT"/>
              <a:t>Delivery</a:t>
            </a:r>
          </a:p>
        </p:txBody>
      </p:sp>
      <p:sp>
        <p:nvSpPr>
          <p:cNvPr id="36" name="Titolo 6">
            <a:extLst>
              <a:ext uri="{FF2B5EF4-FFF2-40B4-BE49-F238E27FC236}">
                <a16:creationId xmlns:a16="http://schemas.microsoft.com/office/drawing/2014/main" id="{1F9EFD3D-042E-251D-76AF-B0347034C4A8}"/>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
        <p:nvSpPr>
          <p:cNvPr id="37" name="Segnaposto testo 6">
            <a:extLst>
              <a:ext uri="{FF2B5EF4-FFF2-40B4-BE49-F238E27FC236}">
                <a16:creationId xmlns:a16="http://schemas.microsoft.com/office/drawing/2014/main" id="{EFAFEE98-478E-746C-3FCF-DD30CF9BF92A}"/>
              </a:ext>
            </a:extLst>
          </p:cNvPr>
          <p:cNvSpPr>
            <a:spLocks noGrp="1"/>
          </p:cNvSpPr>
          <p:nvPr>
            <p:ph type="body" sz="quarter" idx="33" hasCustomPrompt="1"/>
          </p:nvPr>
        </p:nvSpPr>
        <p:spPr>
          <a:xfrm>
            <a:off x="4749298" y="2114804"/>
            <a:ext cx="846138" cy="258763"/>
          </a:xfrm>
          <a:prstGeom prst="roundRect">
            <a:avLst>
              <a:gd name="adj" fmla="val 50000"/>
            </a:avLst>
          </a:prstGeom>
          <a:solidFill>
            <a:schemeClr val="bg1"/>
          </a:solidFill>
          <a:ln>
            <a:gradFill>
              <a:gsLst>
                <a:gs pos="0">
                  <a:schemeClr val="accent6"/>
                </a:gs>
                <a:gs pos="50000">
                  <a:schemeClr val="tx2"/>
                </a:gs>
                <a:gs pos="100000">
                  <a:schemeClr val="accent2"/>
                </a:gs>
              </a:gsLst>
              <a:lin ang="0" scaled="0"/>
            </a:gradFill>
          </a:ln>
        </p:spPr>
        <p:txBody>
          <a:bodyPr anchor="ctr"/>
          <a:lstStyle>
            <a:lvl1pPr marL="0" indent="0" algn="ctr">
              <a:buNone/>
              <a:defRPr sz="1000" b="0" i="0">
                <a:latin typeface="TIM Sans Light" pitchFamily="2" charset="77"/>
              </a:defRPr>
            </a:lvl1pPr>
          </a:lstStyle>
          <a:p>
            <a:pPr lvl="0"/>
            <a:r>
              <a:rPr lang="it-IT"/>
              <a:t>Delivery</a:t>
            </a:r>
          </a:p>
        </p:txBody>
      </p:sp>
    </p:spTree>
    <p:extLst>
      <p:ext uri="{BB962C8B-B14F-4D97-AF65-F5344CB8AC3E}">
        <p14:creationId xmlns:p14="http://schemas.microsoft.com/office/powerpoint/2010/main" val="94050449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Interna - Gantt">
    <p:spTree>
      <p:nvGrpSpPr>
        <p:cNvPr id="1" name=""/>
        <p:cNvGrpSpPr/>
        <p:nvPr/>
      </p:nvGrpSpPr>
      <p:grpSpPr>
        <a:xfrm>
          <a:off x="0" y="0"/>
          <a:ext cx="0" cy="0"/>
          <a:chOff x="0" y="0"/>
          <a:chExt cx="0" cy="0"/>
        </a:xfrm>
      </p:grpSpPr>
      <p:grpSp>
        <p:nvGrpSpPr>
          <p:cNvPr id="4" name="Gruppo 3">
            <a:extLst>
              <a:ext uri="{FF2B5EF4-FFF2-40B4-BE49-F238E27FC236}">
                <a16:creationId xmlns:a16="http://schemas.microsoft.com/office/drawing/2014/main" id="{EA1D00D4-038B-E0B5-DB15-8A4832AF574E}"/>
              </a:ext>
            </a:extLst>
          </p:cNvPr>
          <p:cNvGrpSpPr/>
          <p:nvPr userDrawn="1"/>
        </p:nvGrpSpPr>
        <p:grpSpPr>
          <a:xfrm>
            <a:off x="3786492" y="1697774"/>
            <a:ext cx="6560616" cy="4102853"/>
            <a:chOff x="3786492" y="2092731"/>
            <a:chExt cx="6560616" cy="3707896"/>
          </a:xfrm>
        </p:grpSpPr>
        <p:sp>
          <p:nvSpPr>
            <p:cNvPr id="5" name="Line">
              <a:extLst>
                <a:ext uri="{FF2B5EF4-FFF2-40B4-BE49-F238E27FC236}">
                  <a16:creationId xmlns:a16="http://schemas.microsoft.com/office/drawing/2014/main" id="{5EB721B4-4489-6957-1110-34D12E403AB9}"/>
                </a:ext>
              </a:extLst>
            </p:cNvPr>
            <p:cNvSpPr/>
            <p:nvPr/>
          </p:nvSpPr>
          <p:spPr>
            <a:xfrm>
              <a:off x="3786492" y="2092731"/>
              <a:ext cx="0" cy="3707896"/>
            </a:xfrm>
            <a:prstGeom prst="line">
              <a:avLst/>
            </a:prstGeom>
            <a:ln w="9525">
              <a:solidFill>
                <a:schemeClr val="accent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sp>
          <p:nvSpPr>
            <p:cNvPr id="6" name="Line">
              <a:extLst>
                <a:ext uri="{FF2B5EF4-FFF2-40B4-BE49-F238E27FC236}">
                  <a16:creationId xmlns:a16="http://schemas.microsoft.com/office/drawing/2014/main" id="{79A34F44-0739-6DC3-86D2-B367EF9E276E}"/>
                </a:ext>
              </a:extLst>
            </p:cNvPr>
            <p:cNvSpPr/>
            <p:nvPr/>
          </p:nvSpPr>
          <p:spPr>
            <a:xfrm>
              <a:off x="5426646" y="2092731"/>
              <a:ext cx="0" cy="3707896"/>
            </a:xfrm>
            <a:prstGeom prst="line">
              <a:avLst/>
            </a:prstGeom>
            <a:ln w="9525">
              <a:solidFill>
                <a:schemeClr val="accent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sp>
          <p:nvSpPr>
            <p:cNvPr id="7" name="Line">
              <a:extLst>
                <a:ext uri="{FF2B5EF4-FFF2-40B4-BE49-F238E27FC236}">
                  <a16:creationId xmlns:a16="http://schemas.microsoft.com/office/drawing/2014/main" id="{87DE689B-0E82-D9C0-CBC9-DBA9824A696C}"/>
                </a:ext>
              </a:extLst>
            </p:cNvPr>
            <p:cNvSpPr/>
            <p:nvPr/>
          </p:nvSpPr>
          <p:spPr>
            <a:xfrm>
              <a:off x="7066800" y="2092731"/>
              <a:ext cx="0" cy="3707896"/>
            </a:xfrm>
            <a:prstGeom prst="line">
              <a:avLst/>
            </a:prstGeom>
            <a:ln w="9525">
              <a:solidFill>
                <a:schemeClr val="accent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sp>
          <p:nvSpPr>
            <p:cNvPr id="8" name="Line">
              <a:extLst>
                <a:ext uri="{FF2B5EF4-FFF2-40B4-BE49-F238E27FC236}">
                  <a16:creationId xmlns:a16="http://schemas.microsoft.com/office/drawing/2014/main" id="{63032121-BDCD-5553-FA52-AECD79BC4C95}"/>
                </a:ext>
              </a:extLst>
            </p:cNvPr>
            <p:cNvSpPr/>
            <p:nvPr/>
          </p:nvSpPr>
          <p:spPr>
            <a:xfrm>
              <a:off x="8706954" y="2092731"/>
              <a:ext cx="0" cy="3707896"/>
            </a:xfrm>
            <a:prstGeom prst="line">
              <a:avLst/>
            </a:prstGeom>
            <a:ln w="9525">
              <a:solidFill>
                <a:schemeClr val="accent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sp>
          <p:nvSpPr>
            <p:cNvPr id="9" name="Line">
              <a:extLst>
                <a:ext uri="{FF2B5EF4-FFF2-40B4-BE49-F238E27FC236}">
                  <a16:creationId xmlns:a16="http://schemas.microsoft.com/office/drawing/2014/main" id="{4D11B5E8-1727-8928-00FA-A05F222100AA}"/>
                </a:ext>
              </a:extLst>
            </p:cNvPr>
            <p:cNvSpPr/>
            <p:nvPr/>
          </p:nvSpPr>
          <p:spPr>
            <a:xfrm>
              <a:off x="10347108" y="2092731"/>
              <a:ext cx="0" cy="3707896"/>
            </a:xfrm>
            <a:prstGeom prst="line">
              <a:avLst/>
            </a:prstGeom>
            <a:ln w="9525">
              <a:solidFill>
                <a:schemeClr val="accent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grpSp>
      <p:sp>
        <p:nvSpPr>
          <p:cNvPr id="10" name="CasellaDiTesto 9">
            <a:extLst>
              <a:ext uri="{FF2B5EF4-FFF2-40B4-BE49-F238E27FC236}">
                <a16:creationId xmlns:a16="http://schemas.microsoft.com/office/drawing/2014/main" id="{275798EB-EC46-EE8F-98C7-DF6325EF8985}"/>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13" name="Line">
            <a:extLst>
              <a:ext uri="{FF2B5EF4-FFF2-40B4-BE49-F238E27FC236}">
                <a16:creationId xmlns:a16="http://schemas.microsoft.com/office/drawing/2014/main" id="{2BE280D4-3DDC-DF95-35C1-9F3DB78BE8D9}"/>
              </a:ext>
            </a:extLst>
          </p:cNvPr>
          <p:cNvSpPr/>
          <p:nvPr userDrawn="1"/>
        </p:nvSpPr>
        <p:spPr>
          <a:xfrm flipV="1">
            <a:off x="2659103" y="3528105"/>
            <a:ext cx="9124910" cy="0"/>
          </a:xfrm>
          <a:prstGeom prst="line">
            <a:avLst/>
          </a:prstGeom>
          <a:ln w="19050" cap="rnd">
            <a:gradFill>
              <a:gsLst>
                <a:gs pos="0">
                  <a:srgbClr val="25A8FC"/>
                </a:gs>
                <a:gs pos="50000">
                  <a:schemeClr val="tx1"/>
                </a:gs>
                <a:gs pos="100000">
                  <a:schemeClr val="accent2"/>
                </a:gs>
              </a:gsLst>
              <a:lin ang="0" scaled="0"/>
            </a:gradFill>
            <a:prstDash val="lgDash"/>
            <a:miter lim="400000"/>
          </a:ln>
        </p:spPr>
        <p:txBody>
          <a:bodyPr lIns="0" tIns="0" rIns="0" bIns="0" anchor="ctr"/>
          <a:lstStyle/>
          <a:p>
            <a:pPr>
              <a:defRPr sz="3200" b="0">
                <a:solidFill>
                  <a:srgbClr val="FFFFFF"/>
                </a:solidFill>
                <a:latin typeface="+mn-lt"/>
                <a:ea typeface="+mn-ea"/>
                <a:cs typeface="+mn-cs"/>
                <a:sym typeface="Helvetica Neue Medium"/>
              </a:defRPr>
            </a:pPr>
            <a:endParaRPr b="0">
              <a:latin typeface="Arial" panose="020B0604020202020204" pitchFamily="34" charset="0"/>
              <a:cs typeface="Arial" panose="020B0604020202020204" pitchFamily="34" charset="0"/>
            </a:endParaRPr>
          </a:p>
        </p:txBody>
      </p:sp>
      <p:sp>
        <p:nvSpPr>
          <p:cNvPr id="14" name="$200,500">
            <a:extLst>
              <a:ext uri="{FF2B5EF4-FFF2-40B4-BE49-F238E27FC236}">
                <a16:creationId xmlns:a16="http://schemas.microsoft.com/office/drawing/2014/main" id="{4FED0ABC-B272-A74D-1C89-D743B41A46EC}"/>
              </a:ext>
            </a:extLst>
          </p:cNvPr>
          <p:cNvSpPr txBox="1"/>
          <p:nvPr userDrawn="1"/>
        </p:nvSpPr>
        <p:spPr>
          <a:xfrm>
            <a:off x="3688955" y="2401527"/>
            <a:ext cx="689291" cy="227626"/>
          </a:xfrm>
          <a:prstGeom prst="rect">
            <a:avLst/>
          </a:prstGeom>
          <a:ln w="12700">
            <a:miter lim="400000"/>
          </a:ln>
          <a:extLst>
            <a:ext uri="{C572A759-6A51-4108-AA02-DFA0A04FC94B}">
              <ma14:wrappingTextBoxFlag xmlns="" xmlns:ma14="http://schemas.microsoft.com/office/mac/drawingml/2011/main" xmlns:p14="http://schemas.microsoft.com/office/powerpoint/2010/main" xmlns:a16="http://schemas.microsoft.com/office/drawing/2014/main" val="1"/>
            </a:ext>
          </a:extLst>
        </p:spPr>
        <p:txBody>
          <a:bodyPr wrap="none" lIns="0" tIns="0" rIns="0" bIns="0">
            <a:spAutoFit/>
          </a:bodyPr>
          <a:lstStyle>
            <a:lvl1pPr algn="r">
              <a:lnSpc>
                <a:spcPct val="150000"/>
              </a:lnSpc>
              <a:defRPr sz="1800">
                <a:solidFill>
                  <a:srgbClr val="677180"/>
                </a:solidFill>
                <a:latin typeface="TIM Sans" panose="00000500000000000000" pitchFamily="50" charset="0"/>
                <a:ea typeface="TIM Sans" panose="00000500000000000000" pitchFamily="50" charset="0"/>
                <a:cs typeface="TIM Sans" panose="00000500000000000000" pitchFamily="50" charset="0"/>
                <a:sym typeface="TIM Sans" panose="00000500000000000000" pitchFamily="50" charset="0"/>
              </a:defRPr>
            </a:lvl1pPr>
          </a:lstStyle>
          <a:p>
            <a:pPr algn="ctr">
              <a:defRPr b="0">
                <a:latin typeface="TIM Sans Light" panose="00000400000000000000" pitchFamily="50" charset="0"/>
                <a:ea typeface="TIM Sans Light" panose="00000400000000000000" pitchFamily="50" charset="0"/>
                <a:cs typeface="TIM Sans Light" panose="00000400000000000000" pitchFamily="50" charset="0"/>
                <a:sym typeface="TIM Sans Light" panose="00000400000000000000" pitchFamily="50" charset="0"/>
              </a:defRPr>
            </a:pPr>
            <a:r>
              <a:rPr lang="it-IT" sz="1100">
                <a:solidFill>
                  <a:schemeClr val="bg1"/>
                </a:solidFill>
                <a:latin typeface="TIM Sans" pitchFamily="2" charset="77"/>
                <a:ea typeface="+mn-ea"/>
                <a:cs typeface="+mn-cs"/>
              </a:rPr>
              <a:t>Nome task</a:t>
            </a:r>
            <a:endParaRPr sz="1100">
              <a:solidFill>
                <a:schemeClr val="bg1"/>
              </a:solidFill>
              <a:latin typeface="TIM Sans" pitchFamily="2" charset="77"/>
              <a:ea typeface="+mn-ea"/>
              <a:cs typeface="+mn-cs"/>
            </a:endParaRPr>
          </a:p>
        </p:txBody>
      </p:sp>
      <p:sp>
        <p:nvSpPr>
          <p:cNvPr id="15" name="Segnaposto testo 59">
            <a:extLst>
              <a:ext uri="{FF2B5EF4-FFF2-40B4-BE49-F238E27FC236}">
                <a16:creationId xmlns:a16="http://schemas.microsoft.com/office/drawing/2014/main" id="{4F7F7C00-FE63-25CB-360E-865F0AC1C91C}"/>
              </a:ext>
            </a:extLst>
          </p:cNvPr>
          <p:cNvSpPr>
            <a:spLocks noGrp="1"/>
          </p:cNvSpPr>
          <p:nvPr>
            <p:ph type="body" sz="quarter" idx="11" hasCustomPrompt="1"/>
          </p:nvPr>
        </p:nvSpPr>
        <p:spPr>
          <a:xfrm>
            <a:off x="425450" y="2412118"/>
            <a:ext cx="1908175" cy="310371"/>
          </a:xfrm>
          <a:prstGeom prst="rect">
            <a:avLst/>
          </a:prstGeom>
        </p:spPr>
        <p:txBody>
          <a:bodyPr lIns="0" tIns="0" rIns="0" bIns="0" anchor="ctr"/>
          <a:lstStyle>
            <a:lvl1pPr marL="0" indent="0">
              <a:buNone/>
              <a:defRPr sz="1800" b="0" i="0">
                <a:solidFill>
                  <a:schemeClr val="tx1"/>
                </a:solidFill>
                <a:latin typeface="TIM Sans Light" pitchFamily="2" charset="77"/>
              </a:defRPr>
            </a:lvl1pPr>
          </a:lstStyle>
          <a:p>
            <a:pPr lvl="0"/>
            <a:r>
              <a:rPr lang="it-IT"/>
              <a:t>Voce 1</a:t>
            </a:r>
          </a:p>
        </p:txBody>
      </p:sp>
      <p:sp>
        <p:nvSpPr>
          <p:cNvPr id="16" name="Segnaposto testo 59">
            <a:extLst>
              <a:ext uri="{FF2B5EF4-FFF2-40B4-BE49-F238E27FC236}">
                <a16:creationId xmlns:a16="http://schemas.microsoft.com/office/drawing/2014/main" id="{257F217A-18CA-FA22-7B7A-9B0663BC2702}"/>
              </a:ext>
            </a:extLst>
          </p:cNvPr>
          <p:cNvSpPr>
            <a:spLocks noGrp="1"/>
          </p:cNvSpPr>
          <p:nvPr>
            <p:ph type="body" sz="quarter" idx="12" hasCustomPrompt="1"/>
          </p:nvPr>
        </p:nvSpPr>
        <p:spPr>
          <a:xfrm>
            <a:off x="425450" y="3001398"/>
            <a:ext cx="1908175" cy="310371"/>
          </a:xfrm>
          <a:prstGeom prst="rect">
            <a:avLst/>
          </a:prstGeom>
        </p:spPr>
        <p:txBody>
          <a:bodyPr lIns="0" tIns="0" rIns="0" bIns="0" anchor="ctr"/>
          <a:lstStyle>
            <a:lvl1pPr marL="0" indent="0">
              <a:buNone/>
              <a:defRPr sz="1800" b="0" i="0">
                <a:solidFill>
                  <a:schemeClr val="tx1"/>
                </a:solidFill>
                <a:latin typeface="TIM Sans Light" pitchFamily="2" charset="77"/>
              </a:defRPr>
            </a:lvl1pPr>
          </a:lstStyle>
          <a:p>
            <a:pPr lvl="0"/>
            <a:r>
              <a:rPr lang="it-IT"/>
              <a:t>Voce 2</a:t>
            </a:r>
          </a:p>
        </p:txBody>
      </p:sp>
      <p:sp>
        <p:nvSpPr>
          <p:cNvPr id="17" name="Segnaposto testo 59">
            <a:extLst>
              <a:ext uri="{FF2B5EF4-FFF2-40B4-BE49-F238E27FC236}">
                <a16:creationId xmlns:a16="http://schemas.microsoft.com/office/drawing/2014/main" id="{EEC453E0-B06C-648D-23E2-8E7EB69897F5}"/>
              </a:ext>
            </a:extLst>
          </p:cNvPr>
          <p:cNvSpPr>
            <a:spLocks noGrp="1"/>
          </p:cNvSpPr>
          <p:nvPr>
            <p:ph type="body" sz="quarter" idx="13" hasCustomPrompt="1"/>
          </p:nvPr>
        </p:nvSpPr>
        <p:spPr>
          <a:xfrm>
            <a:off x="425450" y="3661798"/>
            <a:ext cx="1908175" cy="310371"/>
          </a:xfrm>
          <a:prstGeom prst="rect">
            <a:avLst/>
          </a:prstGeom>
        </p:spPr>
        <p:txBody>
          <a:bodyPr lIns="0" tIns="0" rIns="0" bIns="0" anchor="ctr"/>
          <a:lstStyle>
            <a:lvl1pPr marL="0" indent="0">
              <a:buNone/>
              <a:defRPr sz="1800" b="0" i="0">
                <a:solidFill>
                  <a:schemeClr val="tx1"/>
                </a:solidFill>
                <a:latin typeface="TIM Sans Light" pitchFamily="2" charset="77"/>
              </a:defRPr>
            </a:lvl1pPr>
          </a:lstStyle>
          <a:p>
            <a:pPr lvl="0"/>
            <a:r>
              <a:rPr lang="it-IT"/>
              <a:t>Voce 3</a:t>
            </a:r>
          </a:p>
        </p:txBody>
      </p:sp>
      <p:sp>
        <p:nvSpPr>
          <p:cNvPr id="18" name="Segnaposto testo 59">
            <a:extLst>
              <a:ext uri="{FF2B5EF4-FFF2-40B4-BE49-F238E27FC236}">
                <a16:creationId xmlns:a16="http://schemas.microsoft.com/office/drawing/2014/main" id="{75C11631-DDC4-1D48-295A-8DC84DE0B6B2}"/>
              </a:ext>
            </a:extLst>
          </p:cNvPr>
          <p:cNvSpPr>
            <a:spLocks noGrp="1"/>
          </p:cNvSpPr>
          <p:nvPr>
            <p:ph type="body" sz="quarter" idx="14" hasCustomPrompt="1"/>
          </p:nvPr>
        </p:nvSpPr>
        <p:spPr>
          <a:xfrm>
            <a:off x="425450" y="4291718"/>
            <a:ext cx="1908175" cy="310371"/>
          </a:xfrm>
          <a:prstGeom prst="rect">
            <a:avLst/>
          </a:prstGeom>
        </p:spPr>
        <p:txBody>
          <a:bodyPr lIns="0" tIns="0" rIns="0" bIns="0" anchor="ctr"/>
          <a:lstStyle>
            <a:lvl1pPr marL="0" indent="0">
              <a:buNone/>
              <a:defRPr sz="1800" b="0" i="0">
                <a:solidFill>
                  <a:schemeClr val="tx1"/>
                </a:solidFill>
                <a:latin typeface="TIM Sans Light" pitchFamily="2" charset="77"/>
              </a:defRPr>
            </a:lvl1pPr>
          </a:lstStyle>
          <a:p>
            <a:pPr lvl="0"/>
            <a:r>
              <a:rPr lang="it-IT"/>
              <a:t>Voce 4</a:t>
            </a:r>
          </a:p>
        </p:txBody>
      </p:sp>
      <p:sp>
        <p:nvSpPr>
          <p:cNvPr id="19" name="Segnaposto testo 59">
            <a:extLst>
              <a:ext uri="{FF2B5EF4-FFF2-40B4-BE49-F238E27FC236}">
                <a16:creationId xmlns:a16="http://schemas.microsoft.com/office/drawing/2014/main" id="{6E5D20E9-FD0D-47E4-5E0F-FB8B83F4162F}"/>
              </a:ext>
            </a:extLst>
          </p:cNvPr>
          <p:cNvSpPr>
            <a:spLocks noGrp="1"/>
          </p:cNvSpPr>
          <p:nvPr>
            <p:ph type="body" sz="quarter" idx="15" hasCustomPrompt="1"/>
          </p:nvPr>
        </p:nvSpPr>
        <p:spPr>
          <a:xfrm>
            <a:off x="425450" y="4921638"/>
            <a:ext cx="1908175" cy="310371"/>
          </a:xfrm>
          <a:prstGeom prst="rect">
            <a:avLst/>
          </a:prstGeom>
        </p:spPr>
        <p:txBody>
          <a:bodyPr lIns="0" tIns="0" rIns="0" bIns="0" anchor="ctr"/>
          <a:lstStyle>
            <a:lvl1pPr marL="0" indent="0">
              <a:buNone/>
              <a:defRPr sz="1800" b="0" i="0">
                <a:solidFill>
                  <a:schemeClr val="tx1"/>
                </a:solidFill>
                <a:latin typeface="TIM Sans Light" pitchFamily="2" charset="77"/>
              </a:defRPr>
            </a:lvl1pPr>
          </a:lstStyle>
          <a:p>
            <a:pPr lvl="0"/>
            <a:r>
              <a:rPr lang="it-IT"/>
              <a:t>Voce 5</a:t>
            </a:r>
          </a:p>
        </p:txBody>
      </p:sp>
      <p:sp>
        <p:nvSpPr>
          <p:cNvPr id="20" name="Segnaposto testo 16">
            <a:extLst>
              <a:ext uri="{FF2B5EF4-FFF2-40B4-BE49-F238E27FC236}">
                <a16:creationId xmlns:a16="http://schemas.microsoft.com/office/drawing/2014/main" id="{2E14802E-8F5D-C692-7D33-4F39534B3BC5}"/>
              </a:ext>
            </a:extLst>
          </p:cNvPr>
          <p:cNvSpPr>
            <a:spLocks noGrp="1"/>
          </p:cNvSpPr>
          <p:nvPr>
            <p:ph type="body" sz="quarter" idx="16" hasCustomPrompt="1"/>
          </p:nvPr>
        </p:nvSpPr>
        <p:spPr>
          <a:xfrm>
            <a:off x="2529127" y="2423708"/>
            <a:ext cx="3148565" cy="241218"/>
          </a:xfrm>
          <a:prstGeom prst="roundRect">
            <a:avLst>
              <a:gd name="adj" fmla="val 50000"/>
            </a:avLst>
          </a:prstGeom>
          <a:gradFill>
            <a:gsLst>
              <a:gs pos="0">
                <a:srgbClr val="B6F11F"/>
              </a:gs>
              <a:gs pos="100000">
                <a:srgbClr val="4FE3C2"/>
              </a:gs>
            </a:gsLst>
            <a:lin ang="12900000" scaled="0"/>
          </a:gradFill>
        </p:spPr>
        <p:txBody>
          <a:bodyPr lIns="0" tIns="0" rIns="0" bIns="0" anchor="ctr"/>
          <a:lstStyle>
            <a:lvl1pPr>
              <a:defRPr lang="it-IT" sz="1050" b="0" i="0" dirty="0">
                <a:solidFill>
                  <a:schemeClr val="tx1"/>
                </a:solidFill>
                <a:latin typeface="TIM Sans" pitchFamily="2" charset="77"/>
              </a:defRPr>
            </a:lvl1pPr>
          </a:lstStyle>
          <a:p>
            <a:pPr marL="0" lvl="0" indent="0" algn="ctr">
              <a:lnSpc>
                <a:spcPts val="1600"/>
              </a:lnSpc>
              <a:buNone/>
            </a:pPr>
            <a:r>
              <a:rPr lang="it-IT"/>
              <a:t>Nome task</a:t>
            </a:r>
          </a:p>
        </p:txBody>
      </p:sp>
      <p:sp>
        <p:nvSpPr>
          <p:cNvPr id="21" name="Segnaposto testo 16">
            <a:extLst>
              <a:ext uri="{FF2B5EF4-FFF2-40B4-BE49-F238E27FC236}">
                <a16:creationId xmlns:a16="http://schemas.microsoft.com/office/drawing/2014/main" id="{3B4F6CFA-D1FA-F322-9522-42C980FF5A52}"/>
              </a:ext>
            </a:extLst>
          </p:cNvPr>
          <p:cNvSpPr>
            <a:spLocks noGrp="1"/>
          </p:cNvSpPr>
          <p:nvPr>
            <p:ph type="body" sz="quarter" idx="17" hasCustomPrompt="1"/>
          </p:nvPr>
        </p:nvSpPr>
        <p:spPr>
          <a:xfrm>
            <a:off x="4265214" y="3031913"/>
            <a:ext cx="2881708" cy="241218"/>
          </a:xfrm>
          <a:prstGeom prst="roundRect">
            <a:avLst>
              <a:gd name="adj" fmla="val 50000"/>
            </a:avLst>
          </a:prstGeom>
          <a:gradFill>
            <a:gsLst>
              <a:gs pos="0">
                <a:srgbClr val="B6F11F"/>
              </a:gs>
              <a:gs pos="100000">
                <a:srgbClr val="4FE3C2"/>
              </a:gs>
            </a:gsLst>
            <a:lin ang="12900000" scaled="0"/>
          </a:gradFill>
        </p:spPr>
        <p:txBody>
          <a:bodyPr lIns="0" tIns="0" rIns="0" bIns="0" anchor="ctr"/>
          <a:lstStyle>
            <a:lvl1pPr>
              <a:defRPr lang="it-IT" sz="1050" b="0" i="0" dirty="0">
                <a:solidFill>
                  <a:schemeClr val="tx1"/>
                </a:solidFill>
                <a:latin typeface="TIM Sans" pitchFamily="2" charset="77"/>
              </a:defRPr>
            </a:lvl1pPr>
          </a:lstStyle>
          <a:p>
            <a:pPr marL="0" lvl="0" indent="0" algn="ctr">
              <a:lnSpc>
                <a:spcPts val="1600"/>
              </a:lnSpc>
              <a:buNone/>
            </a:pPr>
            <a:r>
              <a:rPr lang="it-IT"/>
              <a:t>Nome task</a:t>
            </a:r>
          </a:p>
        </p:txBody>
      </p:sp>
      <p:sp>
        <p:nvSpPr>
          <p:cNvPr id="22" name="Segnaposto testo 16">
            <a:extLst>
              <a:ext uri="{FF2B5EF4-FFF2-40B4-BE49-F238E27FC236}">
                <a16:creationId xmlns:a16="http://schemas.microsoft.com/office/drawing/2014/main" id="{78549816-951C-0054-DDB8-21237CC2CDC2}"/>
              </a:ext>
            </a:extLst>
          </p:cNvPr>
          <p:cNvSpPr>
            <a:spLocks noGrp="1"/>
          </p:cNvSpPr>
          <p:nvPr>
            <p:ph type="body" sz="quarter" idx="18" hasCustomPrompt="1"/>
          </p:nvPr>
        </p:nvSpPr>
        <p:spPr>
          <a:xfrm>
            <a:off x="5741745" y="3707628"/>
            <a:ext cx="2881708" cy="241218"/>
          </a:xfrm>
          <a:prstGeom prst="roundRect">
            <a:avLst>
              <a:gd name="adj" fmla="val 50000"/>
            </a:avLst>
          </a:prstGeom>
          <a:gradFill>
            <a:gsLst>
              <a:gs pos="0">
                <a:srgbClr val="B6F11F"/>
              </a:gs>
              <a:gs pos="100000">
                <a:srgbClr val="4FE3C2"/>
              </a:gs>
            </a:gsLst>
            <a:lin ang="12900000" scaled="0"/>
          </a:gradFill>
        </p:spPr>
        <p:txBody>
          <a:bodyPr lIns="0" tIns="0" rIns="0" bIns="0" anchor="ctr"/>
          <a:lstStyle>
            <a:lvl1pPr algn="ctr">
              <a:defRPr lang="it-IT" sz="1050" b="0" i="0" dirty="0">
                <a:solidFill>
                  <a:schemeClr val="tx1"/>
                </a:solidFill>
                <a:latin typeface="TIM Sans" pitchFamily="2" charset="77"/>
              </a:defRPr>
            </a:lvl1pPr>
          </a:lstStyle>
          <a:p>
            <a:pPr marL="0" lvl="0" indent="0" algn="ctr">
              <a:lnSpc>
                <a:spcPts val="1600"/>
              </a:lnSpc>
              <a:buNone/>
            </a:pPr>
            <a:r>
              <a:rPr lang="it-IT"/>
              <a:t>Nome task</a:t>
            </a:r>
          </a:p>
        </p:txBody>
      </p:sp>
      <p:sp>
        <p:nvSpPr>
          <p:cNvPr id="23" name="Segnaposto testo 16">
            <a:extLst>
              <a:ext uri="{FF2B5EF4-FFF2-40B4-BE49-F238E27FC236}">
                <a16:creationId xmlns:a16="http://schemas.microsoft.com/office/drawing/2014/main" id="{DE768EB3-8330-43B2-0628-C6B492EB6933}"/>
              </a:ext>
            </a:extLst>
          </p:cNvPr>
          <p:cNvSpPr>
            <a:spLocks noGrp="1"/>
          </p:cNvSpPr>
          <p:nvPr>
            <p:ph type="body" sz="quarter" idx="19" hasCustomPrompt="1"/>
          </p:nvPr>
        </p:nvSpPr>
        <p:spPr>
          <a:xfrm>
            <a:off x="8762263" y="4328333"/>
            <a:ext cx="1416056" cy="241218"/>
          </a:xfrm>
          <a:prstGeom prst="roundRect">
            <a:avLst>
              <a:gd name="adj" fmla="val 50000"/>
            </a:avLst>
          </a:prstGeom>
          <a:gradFill>
            <a:gsLst>
              <a:gs pos="0">
                <a:srgbClr val="B6F11F"/>
              </a:gs>
              <a:gs pos="100000">
                <a:srgbClr val="4FE3C2"/>
              </a:gs>
            </a:gsLst>
            <a:lin ang="12900000" scaled="0"/>
          </a:gradFill>
        </p:spPr>
        <p:txBody>
          <a:bodyPr lIns="0" tIns="0" rIns="0" bIns="0" anchor="ctr"/>
          <a:lstStyle>
            <a:lvl1pPr>
              <a:defRPr lang="it-IT" sz="1050" b="0" i="0" dirty="0">
                <a:solidFill>
                  <a:schemeClr val="tx1"/>
                </a:solidFill>
                <a:latin typeface="TIM Sans" pitchFamily="2" charset="77"/>
              </a:defRPr>
            </a:lvl1pPr>
          </a:lstStyle>
          <a:p>
            <a:pPr marL="0" lvl="0" indent="0" algn="ctr">
              <a:lnSpc>
                <a:spcPts val="1600"/>
              </a:lnSpc>
              <a:buNone/>
            </a:pPr>
            <a:r>
              <a:rPr lang="it-IT"/>
              <a:t>Nome task</a:t>
            </a:r>
          </a:p>
        </p:txBody>
      </p:sp>
      <p:sp>
        <p:nvSpPr>
          <p:cNvPr id="24" name="Segnaposto testo 16">
            <a:extLst>
              <a:ext uri="{FF2B5EF4-FFF2-40B4-BE49-F238E27FC236}">
                <a16:creationId xmlns:a16="http://schemas.microsoft.com/office/drawing/2014/main" id="{B826294D-3DF2-DE69-1ECF-2BA165B0432D}"/>
              </a:ext>
            </a:extLst>
          </p:cNvPr>
          <p:cNvSpPr>
            <a:spLocks noGrp="1"/>
          </p:cNvSpPr>
          <p:nvPr>
            <p:ph type="body" sz="quarter" idx="20" hasCustomPrompt="1"/>
          </p:nvPr>
        </p:nvSpPr>
        <p:spPr>
          <a:xfrm>
            <a:off x="10283765" y="4955255"/>
            <a:ext cx="1416056" cy="241218"/>
          </a:xfrm>
          <a:prstGeom prst="roundRect">
            <a:avLst>
              <a:gd name="adj" fmla="val 50000"/>
            </a:avLst>
          </a:prstGeom>
          <a:gradFill>
            <a:gsLst>
              <a:gs pos="0">
                <a:srgbClr val="B6F11F"/>
              </a:gs>
              <a:gs pos="100000">
                <a:srgbClr val="4FE3C2"/>
              </a:gs>
            </a:gsLst>
            <a:lin ang="12900000" scaled="0"/>
          </a:gradFill>
        </p:spPr>
        <p:txBody>
          <a:bodyPr lIns="0" tIns="0" rIns="0" bIns="0" anchor="ctr"/>
          <a:lstStyle>
            <a:lvl1pPr>
              <a:defRPr lang="it-IT" sz="1050" b="0" i="0" dirty="0">
                <a:solidFill>
                  <a:schemeClr val="tx1"/>
                </a:solidFill>
                <a:latin typeface="TIM Sans" pitchFamily="2" charset="77"/>
              </a:defRPr>
            </a:lvl1pPr>
          </a:lstStyle>
          <a:p>
            <a:pPr marL="0" lvl="0" indent="0" algn="ctr">
              <a:lnSpc>
                <a:spcPts val="1600"/>
              </a:lnSpc>
              <a:buNone/>
            </a:pPr>
            <a:r>
              <a:rPr lang="it-IT"/>
              <a:t>Nome task</a:t>
            </a:r>
          </a:p>
        </p:txBody>
      </p:sp>
      <p:sp>
        <p:nvSpPr>
          <p:cNvPr id="25" name="Segnaposto testo 16">
            <a:extLst>
              <a:ext uri="{FF2B5EF4-FFF2-40B4-BE49-F238E27FC236}">
                <a16:creationId xmlns:a16="http://schemas.microsoft.com/office/drawing/2014/main" id="{F123F18B-35C0-0E12-6829-758085FD2484}"/>
              </a:ext>
            </a:extLst>
          </p:cNvPr>
          <p:cNvSpPr>
            <a:spLocks noGrp="1"/>
          </p:cNvSpPr>
          <p:nvPr>
            <p:ph type="body" sz="quarter" idx="21" hasCustomPrompt="1"/>
          </p:nvPr>
        </p:nvSpPr>
        <p:spPr>
          <a:xfrm>
            <a:off x="2548727"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Gennaio</a:t>
            </a:r>
          </a:p>
        </p:txBody>
      </p:sp>
      <p:sp>
        <p:nvSpPr>
          <p:cNvPr id="26" name="Segnaposto testo 16">
            <a:extLst>
              <a:ext uri="{FF2B5EF4-FFF2-40B4-BE49-F238E27FC236}">
                <a16:creationId xmlns:a16="http://schemas.microsoft.com/office/drawing/2014/main" id="{68DA7613-9E11-AB7F-2171-09C09AFEBD8D}"/>
              </a:ext>
            </a:extLst>
          </p:cNvPr>
          <p:cNvSpPr>
            <a:spLocks noGrp="1"/>
          </p:cNvSpPr>
          <p:nvPr>
            <p:ph type="body" sz="quarter" idx="22" hasCustomPrompt="1"/>
          </p:nvPr>
        </p:nvSpPr>
        <p:spPr>
          <a:xfrm>
            <a:off x="4188881"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Febbraio</a:t>
            </a:r>
          </a:p>
        </p:txBody>
      </p:sp>
      <p:sp>
        <p:nvSpPr>
          <p:cNvPr id="27" name="Segnaposto testo 16">
            <a:extLst>
              <a:ext uri="{FF2B5EF4-FFF2-40B4-BE49-F238E27FC236}">
                <a16:creationId xmlns:a16="http://schemas.microsoft.com/office/drawing/2014/main" id="{84E8702A-8167-9692-5F6A-7693AE2EB893}"/>
              </a:ext>
            </a:extLst>
          </p:cNvPr>
          <p:cNvSpPr>
            <a:spLocks noGrp="1"/>
          </p:cNvSpPr>
          <p:nvPr>
            <p:ph type="body" sz="quarter" idx="23" hasCustomPrompt="1"/>
          </p:nvPr>
        </p:nvSpPr>
        <p:spPr>
          <a:xfrm>
            <a:off x="5829035"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Marzo</a:t>
            </a:r>
          </a:p>
        </p:txBody>
      </p:sp>
      <p:sp>
        <p:nvSpPr>
          <p:cNvPr id="28" name="Segnaposto testo 16">
            <a:extLst>
              <a:ext uri="{FF2B5EF4-FFF2-40B4-BE49-F238E27FC236}">
                <a16:creationId xmlns:a16="http://schemas.microsoft.com/office/drawing/2014/main" id="{6F14E2CE-5CF6-48DA-F469-08E41A4A2487}"/>
              </a:ext>
            </a:extLst>
          </p:cNvPr>
          <p:cNvSpPr>
            <a:spLocks noGrp="1"/>
          </p:cNvSpPr>
          <p:nvPr>
            <p:ph type="body" sz="quarter" idx="24" hasCustomPrompt="1"/>
          </p:nvPr>
        </p:nvSpPr>
        <p:spPr>
          <a:xfrm>
            <a:off x="7469189"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Aprile</a:t>
            </a:r>
          </a:p>
        </p:txBody>
      </p:sp>
      <p:sp>
        <p:nvSpPr>
          <p:cNvPr id="29" name="Segnaposto testo 16">
            <a:extLst>
              <a:ext uri="{FF2B5EF4-FFF2-40B4-BE49-F238E27FC236}">
                <a16:creationId xmlns:a16="http://schemas.microsoft.com/office/drawing/2014/main" id="{588425D4-925A-A87A-907C-AE3764C27639}"/>
              </a:ext>
            </a:extLst>
          </p:cNvPr>
          <p:cNvSpPr>
            <a:spLocks noGrp="1"/>
          </p:cNvSpPr>
          <p:nvPr>
            <p:ph type="body" sz="quarter" idx="25" hasCustomPrompt="1"/>
          </p:nvPr>
        </p:nvSpPr>
        <p:spPr>
          <a:xfrm>
            <a:off x="9109343"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Maggio</a:t>
            </a:r>
          </a:p>
        </p:txBody>
      </p:sp>
      <p:sp>
        <p:nvSpPr>
          <p:cNvPr id="30" name="Segnaposto testo 16">
            <a:extLst>
              <a:ext uri="{FF2B5EF4-FFF2-40B4-BE49-F238E27FC236}">
                <a16:creationId xmlns:a16="http://schemas.microsoft.com/office/drawing/2014/main" id="{22B4A46D-A778-3B73-D3FD-63A0F7DCF7AF}"/>
              </a:ext>
            </a:extLst>
          </p:cNvPr>
          <p:cNvSpPr>
            <a:spLocks noGrp="1"/>
          </p:cNvSpPr>
          <p:nvPr>
            <p:ph type="body" sz="quarter" idx="26" hasCustomPrompt="1"/>
          </p:nvPr>
        </p:nvSpPr>
        <p:spPr>
          <a:xfrm>
            <a:off x="10749496" y="1682316"/>
            <a:ext cx="835376" cy="241218"/>
          </a:xfrm>
          <a:prstGeom prst="roundRect">
            <a:avLst>
              <a:gd name="adj" fmla="val 0"/>
            </a:avLst>
          </a:prstGeom>
          <a:noFill/>
        </p:spPr>
        <p:txBody>
          <a:bodyPr lIns="0" tIns="0" rIns="0" bIns="0" anchor="ctr"/>
          <a:lstStyle>
            <a:lvl1pPr marL="0" indent="0" algn="ctr">
              <a:lnSpc>
                <a:spcPts val="1600"/>
              </a:lnSpc>
              <a:buNone/>
              <a:defRPr sz="1050" b="0" i="0">
                <a:solidFill>
                  <a:schemeClr val="tx1"/>
                </a:solidFill>
                <a:latin typeface="TIM Sans Light"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pPr lvl="0"/>
            <a:r>
              <a:rPr lang="it-IT"/>
              <a:t>Giugno</a:t>
            </a:r>
          </a:p>
        </p:txBody>
      </p:sp>
      <p:sp>
        <p:nvSpPr>
          <p:cNvPr id="31" name="Segnaposto testo 126">
            <a:extLst>
              <a:ext uri="{FF2B5EF4-FFF2-40B4-BE49-F238E27FC236}">
                <a16:creationId xmlns:a16="http://schemas.microsoft.com/office/drawing/2014/main" id="{07527877-0DAD-7215-1F4D-8F2DEBC1ADCB}"/>
              </a:ext>
            </a:extLst>
          </p:cNvPr>
          <p:cNvSpPr>
            <a:spLocks noGrp="1"/>
          </p:cNvSpPr>
          <p:nvPr>
            <p:ph type="body" sz="quarter" idx="28" hasCustomPrompt="1"/>
          </p:nvPr>
        </p:nvSpPr>
        <p:spPr>
          <a:xfrm>
            <a:off x="5938377" y="2719038"/>
            <a:ext cx="846189" cy="258763"/>
          </a:xfrm>
          <a:prstGeom prst="roundRect">
            <a:avLst>
              <a:gd name="adj" fmla="val 50000"/>
            </a:avLst>
          </a:prstGeom>
          <a:solidFill>
            <a:schemeClr val="bg1"/>
          </a:solidFill>
          <a:ln w="9525">
            <a:gradFill>
              <a:gsLst>
                <a:gs pos="0">
                  <a:schemeClr val="accent6"/>
                </a:gs>
                <a:gs pos="50000">
                  <a:schemeClr val="tx2"/>
                </a:gs>
                <a:gs pos="100000">
                  <a:schemeClr val="accent2"/>
                </a:gs>
              </a:gsLst>
              <a:lin ang="0" scaled="0"/>
            </a:gradFill>
          </a:ln>
        </p:spPr>
        <p:txBody>
          <a:bodyPr lIns="0" tIns="0" rIns="0" bIns="0" anchor="ctr"/>
          <a:lstStyle>
            <a:lvl1pPr marL="0" indent="0" algn="ctr">
              <a:buNone/>
              <a:defRPr sz="1050" b="0" i="0">
                <a:latin typeface="TIM Sans Light" pitchFamily="2" charset="77"/>
              </a:defRPr>
            </a:lvl1pPr>
          </a:lstStyle>
          <a:p>
            <a:pPr lvl="0"/>
            <a:r>
              <a:rPr lang="it-IT"/>
              <a:t>Delivery</a:t>
            </a:r>
          </a:p>
        </p:txBody>
      </p:sp>
      <p:sp>
        <p:nvSpPr>
          <p:cNvPr id="32" name="Segnaposto testo 126">
            <a:extLst>
              <a:ext uri="{FF2B5EF4-FFF2-40B4-BE49-F238E27FC236}">
                <a16:creationId xmlns:a16="http://schemas.microsoft.com/office/drawing/2014/main" id="{A871364D-BA90-A5EC-1F55-3ACA5504D709}"/>
              </a:ext>
            </a:extLst>
          </p:cNvPr>
          <p:cNvSpPr>
            <a:spLocks noGrp="1"/>
          </p:cNvSpPr>
          <p:nvPr>
            <p:ph type="body" sz="quarter" idx="29" hasCustomPrompt="1"/>
          </p:nvPr>
        </p:nvSpPr>
        <p:spPr>
          <a:xfrm>
            <a:off x="5938377" y="3998076"/>
            <a:ext cx="846189" cy="258763"/>
          </a:xfrm>
          <a:prstGeom prst="roundRect">
            <a:avLst>
              <a:gd name="adj" fmla="val 50000"/>
            </a:avLst>
          </a:prstGeom>
          <a:solidFill>
            <a:schemeClr val="bg1"/>
          </a:solidFill>
          <a:ln w="9525">
            <a:gradFill>
              <a:gsLst>
                <a:gs pos="0">
                  <a:schemeClr val="accent6"/>
                </a:gs>
                <a:gs pos="50000">
                  <a:schemeClr val="tx2"/>
                </a:gs>
                <a:gs pos="100000">
                  <a:schemeClr val="accent2"/>
                </a:gs>
              </a:gsLst>
              <a:lin ang="0" scaled="0"/>
            </a:gradFill>
          </a:ln>
        </p:spPr>
        <p:txBody>
          <a:bodyPr lIns="0" tIns="0" rIns="0" bIns="0" anchor="ctr"/>
          <a:lstStyle>
            <a:lvl1pPr marL="0" indent="0" algn="ctr">
              <a:buNone/>
              <a:defRPr sz="1050" b="0" i="0">
                <a:latin typeface="TIM Sans Light" pitchFamily="2" charset="77"/>
              </a:defRPr>
            </a:lvl1pPr>
          </a:lstStyle>
          <a:p>
            <a:pPr lvl="0"/>
            <a:r>
              <a:rPr lang="it-IT"/>
              <a:t>Delivery</a:t>
            </a:r>
          </a:p>
        </p:txBody>
      </p:sp>
      <p:sp>
        <p:nvSpPr>
          <p:cNvPr id="33" name="Segnaposto testo 126">
            <a:extLst>
              <a:ext uri="{FF2B5EF4-FFF2-40B4-BE49-F238E27FC236}">
                <a16:creationId xmlns:a16="http://schemas.microsoft.com/office/drawing/2014/main" id="{99F70DA5-ED1D-E3CA-CA45-3D240D17C548}"/>
              </a:ext>
            </a:extLst>
          </p:cNvPr>
          <p:cNvSpPr>
            <a:spLocks noGrp="1"/>
          </p:cNvSpPr>
          <p:nvPr>
            <p:ph type="body" sz="quarter" idx="30" hasCustomPrompt="1"/>
          </p:nvPr>
        </p:nvSpPr>
        <p:spPr>
          <a:xfrm>
            <a:off x="7771669" y="3384463"/>
            <a:ext cx="846189" cy="258763"/>
          </a:xfrm>
          <a:prstGeom prst="roundRect">
            <a:avLst>
              <a:gd name="adj" fmla="val 50000"/>
            </a:avLst>
          </a:prstGeom>
          <a:solidFill>
            <a:schemeClr val="bg1"/>
          </a:solidFill>
          <a:ln w="9525">
            <a:gradFill>
              <a:gsLst>
                <a:gs pos="0">
                  <a:schemeClr val="accent6"/>
                </a:gs>
                <a:gs pos="50000">
                  <a:schemeClr val="tx2"/>
                </a:gs>
                <a:gs pos="100000">
                  <a:schemeClr val="accent2"/>
                </a:gs>
              </a:gsLst>
              <a:lin ang="0" scaled="0"/>
            </a:gradFill>
          </a:ln>
        </p:spPr>
        <p:txBody>
          <a:bodyPr lIns="0" tIns="0" rIns="0" bIns="0" anchor="ctr"/>
          <a:lstStyle>
            <a:lvl1pPr marL="0" indent="0" algn="ctr">
              <a:buNone/>
              <a:defRPr sz="1050" b="0" i="0">
                <a:latin typeface="TIM Sans Light" pitchFamily="2" charset="77"/>
              </a:defRPr>
            </a:lvl1pPr>
          </a:lstStyle>
          <a:p>
            <a:pPr lvl="0"/>
            <a:r>
              <a:rPr lang="it-IT"/>
              <a:t>Delivery</a:t>
            </a:r>
          </a:p>
        </p:txBody>
      </p:sp>
      <p:sp>
        <p:nvSpPr>
          <p:cNvPr id="34" name="Segnaposto testo 126">
            <a:extLst>
              <a:ext uri="{FF2B5EF4-FFF2-40B4-BE49-F238E27FC236}">
                <a16:creationId xmlns:a16="http://schemas.microsoft.com/office/drawing/2014/main" id="{331D2F5D-82CD-58C5-AE9F-7AD7C9416FEC}"/>
              </a:ext>
            </a:extLst>
          </p:cNvPr>
          <p:cNvSpPr>
            <a:spLocks noGrp="1"/>
          </p:cNvSpPr>
          <p:nvPr>
            <p:ph type="body" sz="quarter" idx="31" hasCustomPrompt="1"/>
          </p:nvPr>
        </p:nvSpPr>
        <p:spPr>
          <a:xfrm>
            <a:off x="9112964" y="4008702"/>
            <a:ext cx="846189" cy="258763"/>
          </a:xfrm>
          <a:prstGeom prst="roundRect">
            <a:avLst>
              <a:gd name="adj" fmla="val 50000"/>
            </a:avLst>
          </a:prstGeom>
          <a:solidFill>
            <a:schemeClr val="bg1"/>
          </a:solidFill>
          <a:ln w="9525">
            <a:gradFill>
              <a:gsLst>
                <a:gs pos="0">
                  <a:schemeClr val="accent6"/>
                </a:gs>
                <a:gs pos="50000">
                  <a:schemeClr val="tx2"/>
                </a:gs>
                <a:gs pos="100000">
                  <a:schemeClr val="accent2"/>
                </a:gs>
              </a:gsLst>
              <a:lin ang="0" scaled="0"/>
            </a:gradFill>
          </a:ln>
        </p:spPr>
        <p:txBody>
          <a:bodyPr lIns="0" tIns="0" rIns="0" bIns="0" anchor="ctr"/>
          <a:lstStyle>
            <a:lvl1pPr marL="0" indent="0" algn="ctr">
              <a:buNone/>
              <a:defRPr sz="1050" b="0" i="0">
                <a:latin typeface="TIM Sans Light" pitchFamily="2" charset="77"/>
              </a:defRPr>
            </a:lvl1pPr>
          </a:lstStyle>
          <a:p>
            <a:pPr lvl="0"/>
            <a:r>
              <a:rPr lang="it-IT"/>
              <a:t>Delivery</a:t>
            </a:r>
          </a:p>
        </p:txBody>
      </p:sp>
      <p:sp>
        <p:nvSpPr>
          <p:cNvPr id="35" name="Segnaposto testo 126">
            <a:extLst>
              <a:ext uri="{FF2B5EF4-FFF2-40B4-BE49-F238E27FC236}">
                <a16:creationId xmlns:a16="http://schemas.microsoft.com/office/drawing/2014/main" id="{A811E44E-E483-F844-4F58-2A6E66ED4F76}"/>
              </a:ext>
            </a:extLst>
          </p:cNvPr>
          <p:cNvSpPr>
            <a:spLocks noGrp="1"/>
          </p:cNvSpPr>
          <p:nvPr>
            <p:ph type="body" sz="quarter" idx="32" hasCustomPrompt="1"/>
          </p:nvPr>
        </p:nvSpPr>
        <p:spPr>
          <a:xfrm>
            <a:off x="10852713" y="4630768"/>
            <a:ext cx="846189" cy="258763"/>
          </a:xfrm>
          <a:prstGeom prst="roundRect">
            <a:avLst>
              <a:gd name="adj" fmla="val 50000"/>
            </a:avLst>
          </a:prstGeom>
          <a:solidFill>
            <a:schemeClr val="bg1"/>
          </a:solidFill>
          <a:ln w="9525">
            <a:gradFill>
              <a:gsLst>
                <a:gs pos="0">
                  <a:schemeClr val="accent6"/>
                </a:gs>
                <a:gs pos="50000">
                  <a:schemeClr val="tx2"/>
                </a:gs>
                <a:gs pos="100000">
                  <a:schemeClr val="accent2"/>
                </a:gs>
              </a:gsLst>
              <a:lin ang="0" scaled="0"/>
            </a:gradFill>
          </a:ln>
        </p:spPr>
        <p:txBody>
          <a:bodyPr lIns="0" tIns="0" rIns="0" bIns="0" anchor="ctr"/>
          <a:lstStyle>
            <a:lvl1pPr marL="0" indent="0" algn="ctr">
              <a:buNone/>
              <a:defRPr sz="1050" b="0" i="0">
                <a:latin typeface="TIM Sans Light" pitchFamily="2" charset="77"/>
              </a:defRPr>
            </a:lvl1pPr>
          </a:lstStyle>
          <a:p>
            <a:pPr lvl="0"/>
            <a:r>
              <a:rPr lang="it-IT"/>
              <a:t>Delivery</a:t>
            </a:r>
          </a:p>
        </p:txBody>
      </p:sp>
      <p:sp>
        <p:nvSpPr>
          <p:cNvPr id="36" name="Titolo 6">
            <a:extLst>
              <a:ext uri="{FF2B5EF4-FFF2-40B4-BE49-F238E27FC236}">
                <a16:creationId xmlns:a16="http://schemas.microsoft.com/office/drawing/2014/main" id="{1F9EFD3D-042E-251D-76AF-B0347034C4A8}"/>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
        <p:nvSpPr>
          <p:cNvPr id="37" name="Segnaposto testo 6">
            <a:extLst>
              <a:ext uri="{FF2B5EF4-FFF2-40B4-BE49-F238E27FC236}">
                <a16:creationId xmlns:a16="http://schemas.microsoft.com/office/drawing/2014/main" id="{EFAFEE98-478E-746C-3FCF-DD30CF9BF92A}"/>
              </a:ext>
            </a:extLst>
          </p:cNvPr>
          <p:cNvSpPr>
            <a:spLocks noGrp="1"/>
          </p:cNvSpPr>
          <p:nvPr>
            <p:ph type="body" sz="quarter" idx="33" hasCustomPrompt="1"/>
          </p:nvPr>
        </p:nvSpPr>
        <p:spPr>
          <a:xfrm>
            <a:off x="4749298" y="2114804"/>
            <a:ext cx="846138" cy="258763"/>
          </a:xfrm>
          <a:prstGeom prst="roundRect">
            <a:avLst>
              <a:gd name="adj" fmla="val 50000"/>
            </a:avLst>
          </a:prstGeom>
          <a:solidFill>
            <a:schemeClr val="bg1"/>
          </a:solidFill>
          <a:ln>
            <a:gradFill>
              <a:gsLst>
                <a:gs pos="0">
                  <a:schemeClr val="accent6"/>
                </a:gs>
                <a:gs pos="50000">
                  <a:schemeClr val="tx2"/>
                </a:gs>
                <a:gs pos="100000">
                  <a:schemeClr val="accent2"/>
                </a:gs>
              </a:gsLst>
              <a:lin ang="0" scaled="0"/>
            </a:gradFill>
          </a:ln>
        </p:spPr>
        <p:txBody>
          <a:bodyPr anchor="ctr"/>
          <a:lstStyle>
            <a:lvl1pPr marL="0" indent="0" algn="ctr">
              <a:buNone/>
              <a:defRPr sz="1000" b="0" i="0">
                <a:latin typeface="TIM Sans Light" pitchFamily="2" charset="77"/>
              </a:defRPr>
            </a:lvl1pPr>
          </a:lstStyle>
          <a:p>
            <a:pPr lvl="0"/>
            <a:r>
              <a:rPr lang="it-IT"/>
              <a:t>Delivery</a:t>
            </a:r>
          </a:p>
        </p:txBody>
      </p:sp>
    </p:spTree>
    <p:extLst>
      <p:ext uri="{BB962C8B-B14F-4D97-AF65-F5344CB8AC3E}">
        <p14:creationId xmlns:p14="http://schemas.microsoft.com/office/powerpoint/2010/main" val="37894690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Interna - Timing">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1D14515-8D8B-F6E0-29B9-39A9BAE7F3EB}"/>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6" name="Segnaposto testo 8">
            <a:extLst>
              <a:ext uri="{FF2B5EF4-FFF2-40B4-BE49-F238E27FC236}">
                <a16:creationId xmlns:a16="http://schemas.microsoft.com/office/drawing/2014/main" id="{E64A827A-F8AC-65CC-22BB-855716FEAB13}"/>
              </a:ext>
            </a:extLst>
          </p:cNvPr>
          <p:cNvSpPr>
            <a:spLocks noGrp="1"/>
          </p:cNvSpPr>
          <p:nvPr>
            <p:ph type="body" sz="quarter" idx="11" hasCustomPrompt="1"/>
          </p:nvPr>
        </p:nvSpPr>
        <p:spPr>
          <a:xfrm>
            <a:off x="407989" y="1407641"/>
            <a:ext cx="11376022" cy="353009"/>
          </a:xfrm>
          <a:prstGeom prst="rect">
            <a:avLst/>
          </a:prstGeom>
        </p:spPr>
        <p:txBody>
          <a:bodyPr lIns="0" anchor="b"/>
          <a:lstStyle>
            <a:lvl1pPr marL="0" indent="0" algn="l" defTabSz="914400" rtl="0" eaLnBrk="1" latinLnBrk="0" hangingPunct="1">
              <a:lnSpc>
                <a:spcPts val="2400"/>
              </a:lnSpc>
              <a:spcBef>
                <a:spcPts val="0"/>
              </a:spcBef>
              <a:buNone/>
              <a:defRPr lang="it-IT" sz="18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8" name="Titolo 6">
            <a:extLst>
              <a:ext uri="{FF2B5EF4-FFF2-40B4-BE49-F238E27FC236}">
                <a16:creationId xmlns:a16="http://schemas.microsoft.com/office/drawing/2014/main" id="{04D99E9B-96BB-093C-2FF5-ABEDBAFB10F8}"/>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cxnSp>
        <p:nvCxnSpPr>
          <p:cNvPr id="9" name="Connettore 1 4">
            <a:extLst>
              <a:ext uri="{FF2B5EF4-FFF2-40B4-BE49-F238E27FC236}">
                <a16:creationId xmlns:a16="http://schemas.microsoft.com/office/drawing/2014/main" id="{B6EBF2DA-F52B-2025-620C-035F9E6DD2B9}"/>
              </a:ext>
            </a:extLst>
          </p:cNvPr>
          <p:cNvCxnSpPr>
            <a:cxnSpLocks/>
          </p:cNvCxnSpPr>
          <p:nvPr userDrawn="1"/>
        </p:nvCxnSpPr>
        <p:spPr>
          <a:xfrm>
            <a:off x="824490" y="3852429"/>
            <a:ext cx="11367510" cy="0"/>
          </a:xfrm>
          <a:prstGeom prst="line">
            <a:avLst/>
          </a:prstGeom>
          <a:solidFill>
            <a:schemeClr val="bg1"/>
          </a:solidFill>
          <a:ln w="50800">
            <a:gradFill>
              <a:gsLst>
                <a:gs pos="0">
                  <a:schemeClr val="accent6"/>
                </a:gs>
                <a:gs pos="50000">
                  <a:schemeClr val="tx2"/>
                </a:gs>
                <a:gs pos="100000">
                  <a:schemeClr val="accent2"/>
                </a:gs>
              </a:gsLst>
              <a:lin ang="0" scaled="0"/>
            </a:gradFill>
          </a:ln>
        </p:spPr>
      </p:cxnSp>
      <p:sp>
        <p:nvSpPr>
          <p:cNvPr id="10" name="Segnaposto testo 25">
            <a:extLst>
              <a:ext uri="{FF2B5EF4-FFF2-40B4-BE49-F238E27FC236}">
                <a16:creationId xmlns:a16="http://schemas.microsoft.com/office/drawing/2014/main" id="{48D50F9D-2A4D-74D8-5447-6B951AE46DE8}"/>
              </a:ext>
            </a:extLst>
          </p:cNvPr>
          <p:cNvSpPr>
            <a:spLocks noGrp="1"/>
          </p:cNvSpPr>
          <p:nvPr>
            <p:ph type="body" sz="quarter" idx="81" hasCustomPrompt="1"/>
          </p:nvPr>
        </p:nvSpPr>
        <p:spPr>
          <a:xfrm>
            <a:off x="826911" y="2338981"/>
            <a:ext cx="3151750" cy="255588"/>
          </a:xfrm>
          <a:prstGeom prst="rect">
            <a:avLst/>
          </a:prstGeom>
        </p:spPr>
        <p:txBody>
          <a:bodyPr tIns="36000" rIns="0" bIns="0" anchor="ctr"/>
          <a:lstStyle>
            <a:lvl1pPr marL="0" indent="0">
              <a:lnSpc>
                <a:spcPts val="2200"/>
              </a:lnSpc>
              <a:spcBef>
                <a:spcPts val="0"/>
              </a:spcBef>
              <a:buNone/>
              <a:defRPr sz="2000" b="0" i="0">
                <a:latin typeface="TIM Sans Thin" pitchFamily="2" charset="77"/>
              </a:defRPr>
            </a:lvl1pPr>
          </a:lstStyle>
          <a:p>
            <a:pPr lvl="0"/>
            <a:r>
              <a:rPr lang="it-IT"/>
              <a:t>0000</a:t>
            </a:r>
          </a:p>
        </p:txBody>
      </p:sp>
      <p:sp>
        <p:nvSpPr>
          <p:cNvPr id="11" name="Segnaposto testo 25">
            <a:extLst>
              <a:ext uri="{FF2B5EF4-FFF2-40B4-BE49-F238E27FC236}">
                <a16:creationId xmlns:a16="http://schemas.microsoft.com/office/drawing/2014/main" id="{797FEF4F-19E0-4DED-1F49-234B8F828341}"/>
              </a:ext>
            </a:extLst>
          </p:cNvPr>
          <p:cNvSpPr>
            <a:spLocks noGrp="1"/>
          </p:cNvSpPr>
          <p:nvPr>
            <p:ph type="body" sz="quarter" idx="82" hasCustomPrompt="1"/>
          </p:nvPr>
        </p:nvSpPr>
        <p:spPr>
          <a:xfrm>
            <a:off x="826911" y="2694237"/>
            <a:ext cx="3151750" cy="609487"/>
          </a:xfrm>
          <a:prstGeom prst="rect">
            <a:avLst/>
          </a:prstGeom>
        </p:spPr>
        <p:txBody>
          <a:bodyPr/>
          <a:lstStyle>
            <a:lvl1pPr marL="0" indent="0">
              <a:lnSpc>
                <a:spcPts val="1600"/>
              </a:lnSpc>
              <a:spcBef>
                <a:spcPts val="0"/>
              </a:spcBef>
              <a:buNone/>
              <a:defRPr sz="1200" b="0" i="0">
                <a:latin typeface="TIM Sans" pitchFamily="2" charset="77"/>
              </a:defRPr>
            </a:lvl1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grpSp>
        <p:nvGrpSpPr>
          <p:cNvPr id="12" name="Gruppo 11">
            <a:extLst>
              <a:ext uri="{FF2B5EF4-FFF2-40B4-BE49-F238E27FC236}">
                <a16:creationId xmlns:a16="http://schemas.microsoft.com/office/drawing/2014/main" id="{500CFA45-D8DD-106A-1E43-288A310D3202}"/>
              </a:ext>
            </a:extLst>
          </p:cNvPr>
          <p:cNvGrpSpPr/>
          <p:nvPr userDrawn="1"/>
        </p:nvGrpSpPr>
        <p:grpSpPr>
          <a:xfrm rot="10800000">
            <a:off x="789356" y="2336728"/>
            <a:ext cx="72000" cy="1549767"/>
            <a:chOff x="789356" y="2213033"/>
            <a:chExt cx="72000" cy="1549767"/>
          </a:xfrm>
        </p:grpSpPr>
        <p:cxnSp>
          <p:nvCxnSpPr>
            <p:cNvPr id="13" name="Connettore 1 18">
              <a:extLst>
                <a:ext uri="{FF2B5EF4-FFF2-40B4-BE49-F238E27FC236}">
                  <a16:creationId xmlns:a16="http://schemas.microsoft.com/office/drawing/2014/main" id="{735F3CDF-4754-C8C3-A2B9-A7EFDD422F91}"/>
                </a:ext>
              </a:extLst>
            </p:cNvPr>
            <p:cNvCxnSpPr>
              <a:cxnSpLocks/>
            </p:cNvCxnSpPr>
            <p:nvPr userDrawn="1"/>
          </p:nvCxnSpPr>
          <p:spPr>
            <a:xfrm rot="10800000" flipV="1">
              <a:off x="825356" y="2286837"/>
              <a:ext cx="0" cy="1475963"/>
            </a:xfrm>
            <a:prstGeom prst="line">
              <a:avLst/>
            </a:prstGeom>
            <a:solidFill>
              <a:schemeClr val="bg1"/>
            </a:solidFill>
            <a:ln w="12700">
              <a:gradFill>
                <a:gsLst>
                  <a:gs pos="0">
                    <a:schemeClr val="accent6"/>
                  </a:gs>
                  <a:gs pos="50000">
                    <a:schemeClr val="tx2"/>
                  </a:gs>
                  <a:gs pos="100000">
                    <a:schemeClr val="accent2"/>
                  </a:gs>
                </a:gsLst>
                <a:lin ang="16200000" scaled="0"/>
              </a:gradFill>
            </a:ln>
          </p:spPr>
        </p:cxnSp>
        <p:sp>
          <p:nvSpPr>
            <p:cNvPr id="14" name="Ovale 13">
              <a:extLst>
                <a:ext uri="{FF2B5EF4-FFF2-40B4-BE49-F238E27FC236}">
                  <a16:creationId xmlns:a16="http://schemas.microsoft.com/office/drawing/2014/main" id="{EDF3FE10-A026-DA0F-F328-C90AF3CC7624}"/>
                </a:ext>
              </a:extLst>
            </p:cNvPr>
            <p:cNvSpPr>
              <a:spLocks noChangeAspect="1"/>
            </p:cNvSpPr>
            <p:nvPr userDrawn="1"/>
          </p:nvSpPr>
          <p:spPr>
            <a:xfrm>
              <a:off x="789356" y="2213033"/>
              <a:ext cx="72000" cy="72000"/>
            </a:xfrm>
            <a:prstGeom prst="ellipse">
              <a:avLst/>
            </a:prstGeom>
            <a:solidFill>
              <a:schemeClr val="tx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5" name="Segnaposto testo 25">
            <a:extLst>
              <a:ext uri="{FF2B5EF4-FFF2-40B4-BE49-F238E27FC236}">
                <a16:creationId xmlns:a16="http://schemas.microsoft.com/office/drawing/2014/main" id="{22AE27B7-191A-1610-005E-05500795CCCB}"/>
              </a:ext>
            </a:extLst>
          </p:cNvPr>
          <p:cNvSpPr>
            <a:spLocks noGrp="1"/>
          </p:cNvSpPr>
          <p:nvPr>
            <p:ph type="body" sz="quarter" idx="83" hasCustomPrompt="1"/>
          </p:nvPr>
        </p:nvSpPr>
        <p:spPr>
          <a:xfrm>
            <a:off x="4259263" y="2338981"/>
            <a:ext cx="3151750" cy="255588"/>
          </a:xfrm>
          <a:prstGeom prst="rect">
            <a:avLst/>
          </a:prstGeom>
        </p:spPr>
        <p:txBody>
          <a:bodyPr tIns="36000" rIns="0" bIns="0" anchor="ctr"/>
          <a:lstStyle>
            <a:lvl1pPr marL="0" indent="0">
              <a:lnSpc>
                <a:spcPts val="2200"/>
              </a:lnSpc>
              <a:spcBef>
                <a:spcPts val="0"/>
              </a:spcBef>
              <a:buNone/>
              <a:defRPr sz="2000" b="0" i="0">
                <a:latin typeface="TIM Sans Thin" pitchFamily="2" charset="77"/>
              </a:defRPr>
            </a:lvl1pPr>
          </a:lstStyle>
          <a:p>
            <a:pPr lvl="0"/>
            <a:r>
              <a:rPr lang="it-IT"/>
              <a:t>0000</a:t>
            </a:r>
          </a:p>
        </p:txBody>
      </p:sp>
      <p:sp>
        <p:nvSpPr>
          <p:cNvPr id="16" name="Segnaposto testo 25">
            <a:extLst>
              <a:ext uri="{FF2B5EF4-FFF2-40B4-BE49-F238E27FC236}">
                <a16:creationId xmlns:a16="http://schemas.microsoft.com/office/drawing/2014/main" id="{BB216AE1-F4A0-B8B7-BC59-0E36657F8250}"/>
              </a:ext>
            </a:extLst>
          </p:cNvPr>
          <p:cNvSpPr>
            <a:spLocks noGrp="1"/>
          </p:cNvSpPr>
          <p:nvPr>
            <p:ph type="body" sz="quarter" idx="84" hasCustomPrompt="1"/>
          </p:nvPr>
        </p:nvSpPr>
        <p:spPr>
          <a:xfrm>
            <a:off x="4259263" y="2694237"/>
            <a:ext cx="3151750" cy="609487"/>
          </a:xfrm>
          <a:prstGeom prst="rect">
            <a:avLst/>
          </a:prstGeom>
        </p:spPr>
        <p:txBody>
          <a:bodyPr/>
          <a:lstStyle>
            <a:lvl1pPr marL="0" indent="0">
              <a:lnSpc>
                <a:spcPts val="1600"/>
              </a:lnSpc>
              <a:spcBef>
                <a:spcPts val="0"/>
              </a:spcBef>
              <a:buNone/>
              <a:defRPr sz="1200" b="0" i="0">
                <a:latin typeface="TIM Sans" pitchFamily="2" charset="77"/>
              </a:defRPr>
            </a:lvl1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grpSp>
        <p:nvGrpSpPr>
          <p:cNvPr id="17" name="Gruppo 16">
            <a:extLst>
              <a:ext uri="{FF2B5EF4-FFF2-40B4-BE49-F238E27FC236}">
                <a16:creationId xmlns:a16="http://schemas.microsoft.com/office/drawing/2014/main" id="{04B8ED5C-5F6B-9ADE-DFDB-688E4118090B}"/>
              </a:ext>
            </a:extLst>
          </p:cNvPr>
          <p:cNvGrpSpPr/>
          <p:nvPr userDrawn="1"/>
        </p:nvGrpSpPr>
        <p:grpSpPr>
          <a:xfrm rot="10800000">
            <a:off x="4221708" y="2336728"/>
            <a:ext cx="72000" cy="1549767"/>
            <a:chOff x="789356" y="2213033"/>
            <a:chExt cx="72000" cy="1549767"/>
          </a:xfrm>
        </p:grpSpPr>
        <p:cxnSp>
          <p:nvCxnSpPr>
            <p:cNvPr id="18" name="Connettore 1 23">
              <a:extLst>
                <a:ext uri="{FF2B5EF4-FFF2-40B4-BE49-F238E27FC236}">
                  <a16:creationId xmlns:a16="http://schemas.microsoft.com/office/drawing/2014/main" id="{E67D1601-F69C-3032-49B5-F1072A82EB86}"/>
                </a:ext>
              </a:extLst>
            </p:cNvPr>
            <p:cNvCxnSpPr>
              <a:cxnSpLocks/>
            </p:cNvCxnSpPr>
            <p:nvPr userDrawn="1"/>
          </p:nvCxnSpPr>
          <p:spPr>
            <a:xfrm rot="10800000" flipV="1">
              <a:off x="825356" y="2286837"/>
              <a:ext cx="0" cy="1475963"/>
            </a:xfrm>
            <a:prstGeom prst="line">
              <a:avLst/>
            </a:prstGeom>
            <a:solidFill>
              <a:schemeClr val="bg1"/>
            </a:solidFill>
            <a:ln w="12700">
              <a:gradFill>
                <a:gsLst>
                  <a:gs pos="0">
                    <a:schemeClr val="accent6"/>
                  </a:gs>
                  <a:gs pos="50000">
                    <a:schemeClr val="tx2"/>
                  </a:gs>
                  <a:gs pos="100000">
                    <a:schemeClr val="accent2"/>
                  </a:gs>
                </a:gsLst>
                <a:lin ang="16200000" scaled="0"/>
              </a:gradFill>
            </a:ln>
          </p:spPr>
        </p:cxnSp>
        <p:sp>
          <p:nvSpPr>
            <p:cNvPr id="19" name="Ovale 18">
              <a:extLst>
                <a:ext uri="{FF2B5EF4-FFF2-40B4-BE49-F238E27FC236}">
                  <a16:creationId xmlns:a16="http://schemas.microsoft.com/office/drawing/2014/main" id="{94466CC8-0483-4FA8-0E3E-28DA4FE34888}"/>
                </a:ext>
              </a:extLst>
            </p:cNvPr>
            <p:cNvSpPr>
              <a:spLocks noChangeAspect="1"/>
            </p:cNvSpPr>
            <p:nvPr userDrawn="1"/>
          </p:nvSpPr>
          <p:spPr>
            <a:xfrm>
              <a:off x="789356" y="2213033"/>
              <a:ext cx="72000" cy="72000"/>
            </a:xfrm>
            <a:prstGeom prst="ellipse">
              <a:avLst/>
            </a:prstGeom>
            <a:solidFill>
              <a:schemeClr val="tx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20" name="Segnaposto testo 25">
            <a:extLst>
              <a:ext uri="{FF2B5EF4-FFF2-40B4-BE49-F238E27FC236}">
                <a16:creationId xmlns:a16="http://schemas.microsoft.com/office/drawing/2014/main" id="{9EA7681B-BD2B-DFC7-C072-1C8A5E490131}"/>
              </a:ext>
            </a:extLst>
          </p:cNvPr>
          <p:cNvSpPr>
            <a:spLocks noGrp="1"/>
          </p:cNvSpPr>
          <p:nvPr>
            <p:ph type="body" sz="quarter" idx="85" hasCustomPrompt="1"/>
          </p:nvPr>
        </p:nvSpPr>
        <p:spPr>
          <a:xfrm>
            <a:off x="7932738" y="2338981"/>
            <a:ext cx="3151750" cy="255588"/>
          </a:xfrm>
          <a:prstGeom prst="rect">
            <a:avLst/>
          </a:prstGeom>
        </p:spPr>
        <p:txBody>
          <a:bodyPr tIns="36000" rIns="0" bIns="0" anchor="ctr"/>
          <a:lstStyle>
            <a:lvl1pPr marL="0" indent="0">
              <a:lnSpc>
                <a:spcPts val="2200"/>
              </a:lnSpc>
              <a:spcBef>
                <a:spcPts val="0"/>
              </a:spcBef>
              <a:buNone/>
              <a:defRPr sz="2000" b="0" i="0">
                <a:latin typeface="TIM Sans Thin" pitchFamily="2" charset="77"/>
              </a:defRPr>
            </a:lvl1pPr>
          </a:lstStyle>
          <a:p>
            <a:pPr lvl="0"/>
            <a:r>
              <a:rPr lang="it-IT"/>
              <a:t>0000</a:t>
            </a:r>
          </a:p>
        </p:txBody>
      </p:sp>
      <p:sp>
        <p:nvSpPr>
          <p:cNvPr id="21" name="Segnaposto testo 25">
            <a:extLst>
              <a:ext uri="{FF2B5EF4-FFF2-40B4-BE49-F238E27FC236}">
                <a16:creationId xmlns:a16="http://schemas.microsoft.com/office/drawing/2014/main" id="{9EF6E2F5-C1E7-5CF2-AD11-DC87BA978232}"/>
              </a:ext>
            </a:extLst>
          </p:cNvPr>
          <p:cNvSpPr>
            <a:spLocks noGrp="1"/>
          </p:cNvSpPr>
          <p:nvPr>
            <p:ph type="body" sz="quarter" idx="86" hasCustomPrompt="1"/>
          </p:nvPr>
        </p:nvSpPr>
        <p:spPr>
          <a:xfrm>
            <a:off x="7932738" y="2694237"/>
            <a:ext cx="3151750" cy="609487"/>
          </a:xfrm>
          <a:prstGeom prst="rect">
            <a:avLst/>
          </a:prstGeom>
        </p:spPr>
        <p:txBody>
          <a:bodyPr/>
          <a:lstStyle>
            <a:lvl1pPr marL="0" indent="0">
              <a:lnSpc>
                <a:spcPts val="1600"/>
              </a:lnSpc>
              <a:spcBef>
                <a:spcPts val="0"/>
              </a:spcBef>
              <a:buNone/>
              <a:defRPr sz="1200" b="0" i="0">
                <a:latin typeface="TIM Sans" pitchFamily="2" charset="77"/>
              </a:defRPr>
            </a:lvl1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grpSp>
        <p:nvGrpSpPr>
          <p:cNvPr id="22" name="Gruppo 21">
            <a:extLst>
              <a:ext uri="{FF2B5EF4-FFF2-40B4-BE49-F238E27FC236}">
                <a16:creationId xmlns:a16="http://schemas.microsoft.com/office/drawing/2014/main" id="{95C56F8A-E071-D522-3F04-FE3E12E0A4A6}"/>
              </a:ext>
            </a:extLst>
          </p:cNvPr>
          <p:cNvGrpSpPr/>
          <p:nvPr userDrawn="1"/>
        </p:nvGrpSpPr>
        <p:grpSpPr>
          <a:xfrm rot="10800000">
            <a:off x="7895183" y="2336728"/>
            <a:ext cx="72000" cy="1549767"/>
            <a:chOff x="789356" y="2213033"/>
            <a:chExt cx="72000" cy="1549767"/>
          </a:xfrm>
        </p:grpSpPr>
        <p:cxnSp>
          <p:nvCxnSpPr>
            <p:cNvPr id="23" name="Connettore 1 30">
              <a:extLst>
                <a:ext uri="{FF2B5EF4-FFF2-40B4-BE49-F238E27FC236}">
                  <a16:creationId xmlns:a16="http://schemas.microsoft.com/office/drawing/2014/main" id="{83A7E774-5CCC-C326-3502-B2C317CFA272}"/>
                </a:ext>
              </a:extLst>
            </p:cNvPr>
            <p:cNvCxnSpPr>
              <a:cxnSpLocks/>
            </p:cNvCxnSpPr>
            <p:nvPr userDrawn="1"/>
          </p:nvCxnSpPr>
          <p:spPr>
            <a:xfrm rot="10800000" flipV="1">
              <a:off x="825356" y="2286837"/>
              <a:ext cx="0" cy="1475963"/>
            </a:xfrm>
            <a:prstGeom prst="line">
              <a:avLst/>
            </a:prstGeom>
            <a:solidFill>
              <a:schemeClr val="bg1"/>
            </a:solidFill>
            <a:ln w="12700">
              <a:gradFill>
                <a:gsLst>
                  <a:gs pos="0">
                    <a:schemeClr val="accent6"/>
                  </a:gs>
                  <a:gs pos="50000">
                    <a:schemeClr val="tx2"/>
                  </a:gs>
                  <a:gs pos="100000">
                    <a:schemeClr val="accent2"/>
                  </a:gs>
                </a:gsLst>
                <a:lin ang="16200000" scaled="0"/>
              </a:gradFill>
            </a:ln>
          </p:spPr>
        </p:cxnSp>
        <p:sp>
          <p:nvSpPr>
            <p:cNvPr id="24" name="Ovale 23">
              <a:extLst>
                <a:ext uri="{FF2B5EF4-FFF2-40B4-BE49-F238E27FC236}">
                  <a16:creationId xmlns:a16="http://schemas.microsoft.com/office/drawing/2014/main" id="{A9DC5E9E-C006-83C3-B128-A5C00D731031}"/>
                </a:ext>
              </a:extLst>
            </p:cNvPr>
            <p:cNvSpPr>
              <a:spLocks noChangeAspect="1"/>
            </p:cNvSpPr>
            <p:nvPr userDrawn="1"/>
          </p:nvSpPr>
          <p:spPr>
            <a:xfrm>
              <a:off x="789356" y="2213033"/>
              <a:ext cx="72000" cy="72000"/>
            </a:xfrm>
            <a:prstGeom prst="ellipse">
              <a:avLst/>
            </a:prstGeom>
            <a:solidFill>
              <a:schemeClr val="tx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25" name="Segnaposto testo 25">
            <a:extLst>
              <a:ext uri="{FF2B5EF4-FFF2-40B4-BE49-F238E27FC236}">
                <a16:creationId xmlns:a16="http://schemas.microsoft.com/office/drawing/2014/main" id="{3B7E2CD7-1232-5481-5645-0ABB145E6EE5}"/>
              </a:ext>
            </a:extLst>
          </p:cNvPr>
          <p:cNvSpPr>
            <a:spLocks noGrp="1"/>
          </p:cNvSpPr>
          <p:nvPr>
            <p:ph type="body" sz="quarter" idx="87" hasCustomPrompt="1"/>
          </p:nvPr>
        </p:nvSpPr>
        <p:spPr>
          <a:xfrm>
            <a:off x="1582604" y="4318252"/>
            <a:ext cx="3151750" cy="255588"/>
          </a:xfrm>
          <a:prstGeom prst="rect">
            <a:avLst/>
          </a:prstGeom>
        </p:spPr>
        <p:txBody>
          <a:bodyPr tIns="36000" rIns="0" bIns="0" anchor="ctr"/>
          <a:lstStyle>
            <a:lvl1pPr marL="0" indent="0">
              <a:lnSpc>
                <a:spcPts val="2200"/>
              </a:lnSpc>
              <a:spcBef>
                <a:spcPts val="0"/>
              </a:spcBef>
              <a:buNone/>
              <a:defRPr sz="2000" b="0" i="0">
                <a:latin typeface="TIM Sans Thin" pitchFamily="2" charset="77"/>
              </a:defRPr>
            </a:lvl1pPr>
          </a:lstStyle>
          <a:p>
            <a:pPr lvl="0"/>
            <a:r>
              <a:rPr lang="it-IT"/>
              <a:t>0000</a:t>
            </a:r>
          </a:p>
        </p:txBody>
      </p:sp>
      <p:sp>
        <p:nvSpPr>
          <p:cNvPr id="26" name="Segnaposto testo 25">
            <a:extLst>
              <a:ext uri="{FF2B5EF4-FFF2-40B4-BE49-F238E27FC236}">
                <a16:creationId xmlns:a16="http://schemas.microsoft.com/office/drawing/2014/main" id="{E501C202-A4F7-0373-D636-5087806D22AE}"/>
              </a:ext>
            </a:extLst>
          </p:cNvPr>
          <p:cNvSpPr>
            <a:spLocks noGrp="1"/>
          </p:cNvSpPr>
          <p:nvPr>
            <p:ph type="body" sz="quarter" idx="88" hasCustomPrompt="1"/>
          </p:nvPr>
        </p:nvSpPr>
        <p:spPr>
          <a:xfrm>
            <a:off x="1582604" y="4673508"/>
            <a:ext cx="3151750" cy="609487"/>
          </a:xfrm>
          <a:prstGeom prst="rect">
            <a:avLst/>
          </a:prstGeom>
        </p:spPr>
        <p:txBody>
          <a:bodyPr/>
          <a:lstStyle>
            <a:lvl1pPr marL="0" indent="0">
              <a:lnSpc>
                <a:spcPts val="1600"/>
              </a:lnSpc>
              <a:spcBef>
                <a:spcPts val="0"/>
              </a:spcBef>
              <a:buNone/>
              <a:defRPr sz="1200" b="0" i="0">
                <a:latin typeface="TIM Sans" pitchFamily="2" charset="77"/>
              </a:defRPr>
            </a:lvl1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grpSp>
        <p:nvGrpSpPr>
          <p:cNvPr id="27" name="Gruppo 26">
            <a:extLst>
              <a:ext uri="{FF2B5EF4-FFF2-40B4-BE49-F238E27FC236}">
                <a16:creationId xmlns:a16="http://schemas.microsoft.com/office/drawing/2014/main" id="{CAD0A727-42CA-8777-A10A-0B05103C1E83}"/>
              </a:ext>
            </a:extLst>
          </p:cNvPr>
          <p:cNvGrpSpPr/>
          <p:nvPr userDrawn="1"/>
        </p:nvGrpSpPr>
        <p:grpSpPr>
          <a:xfrm>
            <a:off x="1545049" y="3824266"/>
            <a:ext cx="72000" cy="1549767"/>
            <a:chOff x="789356" y="2213033"/>
            <a:chExt cx="72000" cy="1549767"/>
          </a:xfrm>
        </p:grpSpPr>
        <p:cxnSp>
          <p:nvCxnSpPr>
            <p:cNvPr id="28" name="Connettore 1 43">
              <a:extLst>
                <a:ext uri="{FF2B5EF4-FFF2-40B4-BE49-F238E27FC236}">
                  <a16:creationId xmlns:a16="http://schemas.microsoft.com/office/drawing/2014/main" id="{CBB4B84C-0519-BD79-E43C-63E90E4F0594}"/>
                </a:ext>
              </a:extLst>
            </p:cNvPr>
            <p:cNvCxnSpPr>
              <a:cxnSpLocks/>
            </p:cNvCxnSpPr>
            <p:nvPr userDrawn="1"/>
          </p:nvCxnSpPr>
          <p:spPr>
            <a:xfrm rot="10800000" flipV="1">
              <a:off x="825356" y="2286837"/>
              <a:ext cx="0" cy="1475963"/>
            </a:xfrm>
            <a:prstGeom prst="line">
              <a:avLst/>
            </a:prstGeom>
            <a:solidFill>
              <a:schemeClr val="bg1"/>
            </a:solidFill>
            <a:ln w="12700">
              <a:gradFill>
                <a:gsLst>
                  <a:gs pos="0">
                    <a:schemeClr val="accent6"/>
                  </a:gs>
                  <a:gs pos="50000">
                    <a:schemeClr val="tx2"/>
                  </a:gs>
                  <a:gs pos="100000">
                    <a:schemeClr val="accent2"/>
                  </a:gs>
                </a:gsLst>
                <a:lin ang="16200000" scaled="0"/>
              </a:gradFill>
            </a:ln>
          </p:spPr>
        </p:cxnSp>
        <p:sp>
          <p:nvSpPr>
            <p:cNvPr id="29" name="Ovale 28">
              <a:extLst>
                <a:ext uri="{FF2B5EF4-FFF2-40B4-BE49-F238E27FC236}">
                  <a16:creationId xmlns:a16="http://schemas.microsoft.com/office/drawing/2014/main" id="{FB8EACB7-7F54-EEE1-7594-AC978940E064}"/>
                </a:ext>
              </a:extLst>
            </p:cNvPr>
            <p:cNvSpPr>
              <a:spLocks noChangeAspect="1"/>
            </p:cNvSpPr>
            <p:nvPr userDrawn="1"/>
          </p:nvSpPr>
          <p:spPr>
            <a:xfrm>
              <a:off x="789356" y="2213033"/>
              <a:ext cx="72000" cy="72000"/>
            </a:xfrm>
            <a:prstGeom prst="ellipse">
              <a:avLst/>
            </a:prstGeom>
            <a:solidFill>
              <a:schemeClr val="tx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30" name="Segnaposto testo 25">
            <a:extLst>
              <a:ext uri="{FF2B5EF4-FFF2-40B4-BE49-F238E27FC236}">
                <a16:creationId xmlns:a16="http://schemas.microsoft.com/office/drawing/2014/main" id="{31DE7C20-D25B-8C45-07AE-A626B2FADE7C}"/>
              </a:ext>
            </a:extLst>
          </p:cNvPr>
          <p:cNvSpPr>
            <a:spLocks noGrp="1"/>
          </p:cNvSpPr>
          <p:nvPr>
            <p:ph type="body" sz="quarter" idx="89" hasCustomPrompt="1"/>
          </p:nvPr>
        </p:nvSpPr>
        <p:spPr>
          <a:xfrm>
            <a:off x="5217054" y="4318252"/>
            <a:ext cx="3151750" cy="255588"/>
          </a:xfrm>
          <a:prstGeom prst="rect">
            <a:avLst/>
          </a:prstGeom>
        </p:spPr>
        <p:txBody>
          <a:bodyPr tIns="36000" rIns="0" bIns="0" anchor="ctr"/>
          <a:lstStyle>
            <a:lvl1pPr marL="0" indent="0">
              <a:lnSpc>
                <a:spcPts val="2200"/>
              </a:lnSpc>
              <a:spcBef>
                <a:spcPts val="0"/>
              </a:spcBef>
              <a:buNone/>
              <a:defRPr sz="2000" b="0" i="0">
                <a:latin typeface="TIM Sans Thin" pitchFamily="2" charset="77"/>
              </a:defRPr>
            </a:lvl1pPr>
          </a:lstStyle>
          <a:p>
            <a:pPr lvl="0"/>
            <a:r>
              <a:rPr lang="it-IT"/>
              <a:t>0000</a:t>
            </a:r>
          </a:p>
        </p:txBody>
      </p:sp>
      <p:sp>
        <p:nvSpPr>
          <p:cNvPr id="31" name="Segnaposto testo 25">
            <a:extLst>
              <a:ext uri="{FF2B5EF4-FFF2-40B4-BE49-F238E27FC236}">
                <a16:creationId xmlns:a16="http://schemas.microsoft.com/office/drawing/2014/main" id="{EA01E04D-7DFC-41EE-D623-6C855CB071EC}"/>
              </a:ext>
            </a:extLst>
          </p:cNvPr>
          <p:cNvSpPr>
            <a:spLocks noGrp="1"/>
          </p:cNvSpPr>
          <p:nvPr>
            <p:ph type="body" sz="quarter" idx="90" hasCustomPrompt="1"/>
          </p:nvPr>
        </p:nvSpPr>
        <p:spPr>
          <a:xfrm>
            <a:off x="5217054" y="4673508"/>
            <a:ext cx="3151750" cy="609487"/>
          </a:xfrm>
          <a:prstGeom prst="rect">
            <a:avLst/>
          </a:prstGeom>
        </p:spPr>
        <p:txBody>
          <a:bodyPr/>
          <a:lstStyle>
            <a:lvl1pPr marL="0" indent="0">
              <a:lnSpc>
                <a:spcPts val="1600"/>
              </a:lnSpc>
              <a:spcBef>
                <a:spcPts val="0"/>
              </a:spcBef>
              <a:buNone/>
              <a:defRPr sz="1200" b="0" i="0">
                <a:latin typeface="TIM Sans" pitchFamily="2" charset="77"/>
              </a:defRPr>
            </a:lvl1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grpSp>
        <p:nvGrpSpPr>
          <p:cNvPr id="32" name="Gruppo 31">
            <a:extLst>
              <a:ext uri="{FF2B5EF4-FFF2-40B4-BE49-F238E27FC236}">
                <a16:creationId xmlns:a16="http://schemas.microsoft.com/office/drawing/2014/main" id="{9404CFE4-04FC-7FB6-7DCB-7D996C2D5914}"/>
              </a:ext>
            </a:extLst>
          </p:cNvPr>
          <p:cNvGrpSpPr/>
          <p:nvPr userDrawn="1"/>
        </p:nvGrpSpPr>
        <p:grpSpPr>
          <a:xfrm>
            <a:off x="5179499" y="3824266"/>
            <a:ext cx="72000" cy="1549767"/>
            <a:chOff x="789356" y="2213033"/>
            <a:chExt cx="72000" cy="1549767"/>
          </a:xfrm>
        </p:grpSpPr>
        <p:cxnSp>
          <p:nvCxnSpPr>
            <p:cNvPr id="33" name="Connettore 1 55">
              <a:extLst>
                <a:ext uri="{FF2B5EF4-FFF2-40B4-BE49-F238E27FC236}">
                  <a16:creationId xmlns:a16="http://schemas.microsoft.com/office/drawing/2014/main" id="{70C392CB-6AFA-77F9-9FFC-35C452FF1C66}"/>
                </a:ext>
              </a:extLst>
            </p:cNvPr>
            <p:cNvCxnSpPr>
              <a:cxnSpLocks/>
            </p:cNvCxnSpPr>
            <p:nvPr userDrawn="1"/>
          </p:nvCxnSpPr>
          <p:spPr>
            <a:xfrm rot="10800000" flipV="1">
              <a:off x="825356" y="2286837"/>
              <a:ext cx="0" cy="1475963"/>
            </a:xfrm>
            <a:prstGeom prst="line">
              <a:avLst/>
            </a:prstGeom>
            <a:solidFill>
              <a:schemeClr val="bg1"/>
            </a:solidFill>
            <a:ln w="12700">
              <a:gradFill>
                <a:gsLst>
                  <a:gs pos="0">
                    <a:schemeClr val="accent6"/>
                  </a:gs>
                  <a:gs pos="50000">
                    <a:schemeClr val="tx2"/>
                  </a:gs>
                  <a:gs pos="100000">
                    <a:schemeClr val="accent2"/>
                  </a:gs>
                </a:gsLst>
                <a:lin ang="16200000" scaled="0"/>
              </a:gradFill>
            </a:ln>
          </p:spPr>
        </p:cxnSp>
        <p:sp>
          <p:nvSpPr>
            <p:cNvPr id="34" name="Ovale 33">
              <a:extLst>
                <a:ext uri="{FF2B5EF4-FFF2-40B4-BE49-F238E27FC236}">
                  <a16:creationId xmlns:a16="http://schemas.microsoft.com/office/drawing/2014/main" id="{D232D815-EC97-F9E5-CA15-902FB1BFC64F}"/>
                </a:ext>
              </a:extLst>
            </p:cNvPr>
            <p:cNvSpPr>
              <a:spLocks noChangeAspect="1"/>
            </p:cNvSpPr>
            <p:nvPr userDrawn="1"/>
          </p:nvSpPr>
          <p:spPr>
            <a:xfrm>
              <a:off x="789356" y="2213033"/>
              <a:ext cx="72000" cy="72000"/>
            </a:xfrm>
            <a:prstGeom prst="ellipse">
              <a:avLst/>
            </a:prstGeom>
            <a:solidFill>
              <a:schemeClr val="tx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35" name="Segnaposto testo 25">
            <a:extLst>
              <a:ext uri="{FF2B5EF4-FFF2-40B4-BE49-F238E27FC236}">
                <a16:creationId xmlns:a16="http://schemas.microsoft.com/office/drawing/2014/main" id="{6AB8C2DD-1FB7-630D-DC1C-7CAB49C95200}"/>
              </a:ext>
            </a:extLst>
          </p:cNvPr>
          <p:cNvSpPr>
            <a:spLocks noGrp="1"/>
          </p:cNvSpPr>
          <p:nvPr>
            <p:ph type="body" sz="quarter" idx="91" hasCustomPrompt="1"/>
          </p:nvPr>
        </p:nvSpPr>
        <p:spPr>
          <a:xfrm>
            <a:off x="8740446" y="4318252"/>
            <a:ext cx="3151750" cy="255588"/>
          </a:xfrm>
          <a:prstGeom prst="rect">
            <a:avLst/>
          </a:prstGeom>
        </p:spPr>
        <p:txBody>
          <a:bodyPr tIns="36000" rIns="0" bIns="0" anchor="ctr"/>
          <a:lstStyle>
            <a:lvl1pPr marL="0" indent="0">
              <a:lnSpc>
                <a:spcPts val="2200"/>
              </a:lnSpc>
              <a:spcBef>
                <a:spcPts val="0"/>
              </a:spcBef>
              <a:buNone/>
              <a:defRPr sz="2000" b="0" i="0">
                <a:latin typeface="TIM Sans Thin" pitchFamily="2" charset="77"/>
              </a:defRPr>
            </a:lvl1pPr>
          </a:lstStyle>
          <a:p>
            <a:pPr lvl="0"/>
            <a:r>
              <a:rPr lang="it-IT"/>
              <a:t>0000</a:t>
            </a:r>
          </a:p>
        </p:txBody>
      </p:sp>
      <p:sp>
        <p:nvSpPr>
          <p:cNvPr id="36" name="Segnaposto testo 25">
            <a:extLst>
              <a:ext uri="{FF2B5EF4-FFF2-40B4-BE49-F238E27FC236}">
                <a16:creationId xmlns:a16="http://schemas.microsoft.com/office/drawing/2014/main" id="{CE5AC35A-9E56-0C0A-2316-52F859BF3D9C}"/>
              </a:ext>
            </a:extLst>
          </p:cNvPr>
          <p:cNvSpPr>
            <a:spLocks noGrp="1"/>
          </p:cNvSpPr>
          <p:nvPr>
            <p:ph type="body" sz="quarter" idx="92" hasCustomPrompt="1"/>
          </p:nvPr>
        </p:nvSpPr>
        <p:spPr>
          <a:xfrm>
            <a:off x="8740446" y="4673508"/>
            <a:ext cx="3151750" cy="609487"/>
          </a:xfrm>
          <a:prstGeom prst="rect">
            <a:avLst/>
          </a:prstGeom>
        </p:spPr>
        <p:txBody>
          <a:bodyPr/>
          <a:lstStyle>
            <a:lvl1pPr marL="0" indent="0">
              <a:lnSpc>
                <a:spcPts val="1600"/>
              </a:lnSpc>
              <a:spcBef>
                <a:spcPts val="0"/>
              </a:spcBef>
              <a:buNone/>
              <a:defRPr sz="1200" b="0" i="0">
                <a:latin typeface="TIM Sans" pitchFamily="2" charset="77"/>
              </a:defRPr>
            </a:lvl1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grpSp>
        <p:nvGrpSpPr>
          <p:cNvPr id="37" name="Gruppo 36">
            <a:extLst>
              <a:ext uri="{FF2B5EF4-FFF2-40B4-BE49-F238E27FC236}">
                <a16:creationId xmlns:a16="http://schemas.microsoft.com/office/drawing/2014/main" id="{ECB31937-92F6-AA3B-9E0A-94D984F14CD9}"/>
              </a:ext>
            </a:extLst>
          </p:cNvPr>
          <p:cNvGrpSpPr/>
          <p:nvPr userDrawn="1"/>
        </p:nvGrpSpPr>
        <p:grpSpPr>
          <a:xfrm>
            <a:off x="8702891" y="3824266"/>
            <a:ext cx="72000" cy="1549767"/>
            <a:chOff x="789356" y="2213033"/>
            <a:chExt cx="72000" cy="1549767"/>
          </a:xfrm>
        </p:grpSpPr>
        <p:cxnSp>
          <p:nvCxnSpPr>
            <p:cNvPr id="38" name="Connettore 1 60">
              <a:extLst>
                <a:ext uri="{FF2B5EF4-FFF2-40B4-BE49-F238E27FC236}">
                  <a16:creationId xmlns:a16="http://schemas.microsoft.com/office/drawing/2014/main" id="{F90933A0-A09C-7ED8-5931-5873EB64B942}"/>
                </a:ext>
              </a:extLst>
            </p:cNvPr>
            <p:cNvCxnSpPr>
              <a:cxnSpLocks/>
            </p:cNvCxnSpPr>
            <p:nvPr userDrawn="1"/>
          </p:nvCxnSpPr>
          <p:spPr>
            <a:xfrm rot="10800000" flipV="1">
              <a:off x="825356" y="2286837"/>
              <a:ext cx="0" cy="1475963"/>
            </a:xfrm>
            <a:prstGeom prst="line">
              <a:avLst/>
            </a:prstGeom>
            <a:solidFill>
              <a:schemeClr val="bg1"/>
            </a:solidFill>
            <a:ln w="12700">
              <a:gradFill>
                <a:gsLst>
                  <a:gs pos="0">
                    <a:schemeClr val="accent6"/>
                  </a:gs>
                  <a:gs pos="50000">
                    <a:schemeClr val="tx2"/>
                  </a:gs>
                  <a:gs pos="100000">
                    <a:schemeClr val="accent2"/>
                  </a:gs>
                </a:gsLst>
                <a:lin ang="16200000" scaled="0"/>
              </a:gradFill>
            </a:ln>
          </p:spPr>
        </p:cxnSp>
        <p:sp>
          <p:nvSpPr>
            <p:cNvPr id="39" name="Ovale 38">
              <a:extLst>
                <a:ext uri="{FF2B5EF4-FFF2-40B4-BE49-F238E27FC236}">
                  <a16:creationId xmlns:a16="http://schemas.microsoft.com/office/drawing/2014/main" id="{C279F9C0-17B3-C48D-5C8E-751161C4B4D8}"/>
                </a:ext>
              </a:extLst>
            </p:cNvPr>
            <p:cNvSpPr>
              <a:spLocks noChangeAspect="1"/>
            </p:cNvSpPr>
            <p:nvPr userDrawn="1"/>
          </p:nvSpPr>
          <p:spPr>
            <a:xfrm>
              <a:off x="789356" y="2213033"/>
              <a:ext cx="72000" cy="72000"/>
            </a:xfrm>
            <a:prstGeom prst="ellipse">
              <a:avLst/>
            </a:prstGeom>
            <a:solidFill>
              <a:schemeClr val="tx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47271943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Interna - Confronto Elenco Puntato">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5" name="Segnaposto testo 8">
            <a:extLst>
              <a:ext uri="{FF2B5EF4-FFF2-40B4-BE49-F238E27FC236}">
                <a16:creationId xmlns:a16="http://schemas.microsoft.com/office/drawing/2014/main" id="{C096998D-3868-6120-5423-B5180693D101}"/>
              </a:ext>
            </a:extLst>
          </p:cNvPr>
          <p:cNvSpPr>
            <a:spLocks noGrp="1"/>
          </p:cNvSpPr>
          <p:nvPr>
            <p:ph type="body" sz="quarter" idx="11" hasCustomPrompt="1"/>
          </p:nvPr>
        </p:nvSpPr>
        <p:spPr>
          <a:xfrm>
            <a:off x="407989" y="1407641"/>
            <a:ext cx="11376022" cy="353009"/>
          </a:xfrm>
          <a:prstGeom prst="rect">
            <a:avLst/>
          </a:prstGeom>
        </p:spPr>
        <p:txBody>
          <a:bodyPr lIns="0" anchor="b"/>
          <a:lstStyle>
            <a:lvl1pPr marL="0" indent="0" algn="l" defTabSz="914400" rtl="0" eaLnBrk="1" latinLnBrk="0" hangingPunct="1">
              <a:lnSpc>
                <a:spcPts val="2400"/>
              </a:lnSpc>
              <a:spcBef>
                <a:spcPts val="0"/>
              </a:spcBef>
              <a:buNone/>
              <a:defRPr lang="it-IT" sz="1800" b="0" i="0" kern="1200" dirty="0">
                <a:solidFill>
                  <a:srgbClr val="0132A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6" name="Titolo 6">
            <a:extLst>
              <a:ext uri="{FF2B5EF4-FFF2-40B4-BE49-F238E27FC236}">
                <a16:creationId xmlns:a16="http://schemas.microsoft.com/office/drawing/2014/main" id="{6D26E47D-FE58-48E2-7F55-E393CAAD7782}"/>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rgbClr val="0132A1"/>
                </a:solidFill>
                <a:latin typeface="TIM Sans" pitchFamily="2" charset="77"/>
                <a:ea typeface="+mn-ea"/>
                <a:cs typeface="+mn-cs"/>
              </a:defRPr>
            </a:lvl1pPr>
          </a:lstStyle>
          <a:p>
            <a:r>
              <a:rPr lang="it-IT"/>
              <a:t>Titolo</a:t>
            </a:r>
          </a:p>
        </p:txBody>
      </p:sp>
      <p:sp>
        <p:nvSpPr>
          <p:cNvPr id="7" name="Ovale 6">
            <a:extLst>
              <a:ext uri="{FF2B5EF4-FFF2-40B4-BE49-F238E27FC236}">
                <a16:creationId xmlns:a16="http://schemas.microsoft.com/office/drawing/2014/main" id="{E4D7378C-D050-087B-961F-E45EB09FB279}"/>
              </a:ext>
            </a:extLst>
          </p:cNvPr>
          <p:cNvSpPr>
            <a:spLocks noChangeAspect="1"/>
          </p:cNvSpPr>
          <p:nvPr userDrawn="1"/>
        </p:nvSpPr>
        <p:spPr>
          <a:xfrm>
            <a:off x="1121884" y="2979949"/>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rgbClr val="0132A1"/>
              </a:solidFill>
            </a:endParaRPr>
          </a:p>
        </p:txBody>
      </p:sp>
      <p:sp>
        <p:nvSpPr>
          <p:cNvPr id="8" name="Ovale 7">
            <a:extLst>
              <a:ext uri="{FF2B5EF4-FFF2-40B4-BE49-F238E27FC236}">
                <a16:creationId xmlns:a16="http://schemas.microsoft.com/office/drawing/2014/main" id="{5DE7FD83-7A1F-2EAB-3893-E726B83F421D}"/>
              </a:ext>
            </a:extLst>
          </p:cNvPr>
          <p:cNvSpPr>
            <a:spLocks noChangeAspect="1"/>
          </p:cNvSpPr>
          <p:nvPr userDrawn="1"/>
        </p:nvSpPr>
        <p:spPr>
          <a:xfrm>
            <a:off x="1121884" y="3997761"/>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rgbClr val="0132A1"/>
              </a:solidFill>
            </a:endParaRPr>
          </a:p>
        </p:txBody>
      </p:sp>
      <p:sp>
        <p:nvSpPr>
          <p:cNvPr id="9" name="Ovale 8">
            <a:extLst>
              <a:ext uri="{FF2B5EF4-FFF2-40B4-BE49-F238E27FC236}">
                <a16:creationId xmlns:a16="http://schemas.microsoft.com/office/drawing/2014/main" id="{C651C747-2396-3164-53F0-B42312D3F19D}"/>
              </a:ext>
            </a:extLst>
          </p:cNvPr>
          <p:cNvSpPr>
            <a:spLocks noChangeAspect="1"/>
          </p:cNvSpPr>
          <p:nvPr userDrawn="1"/>
        </p:nvSpPr>
        <p:spPr>
          <a:xfrm>
            <a:off x="1121884" y="5025843"/>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rgbClr val="0132A1"/>
              </a:solidFill>
            </a:endParaRPr>
          </a:p>
        </p:txBody>
      </p:sp>
      <p:sp>
        <p:nvSpPr>
          <p:cNvPr id="10" name="Segnaposto testo 13">
            <a:extLst>
              <a:ext uri="{FF2B5EF4-FFF2-40B4-BE49-F238E27FC236}">
                <a16:creationId xmlns:a16="http://schemas.microsoft.com/office/drawing/2014/main" id="{6A06C52E-92EE-1737-DE14-06A2E5553098}"/>
              </a:ext>
            </a:extLst>
          </p:cNvPr>
          <p:cNvSpPr>
            <a:spLocks noGrp="1"/>
          </p:cNvSpPr>
          <p:nvPr>
            <p:ph type="body" sz="quarter" idx="27" hasCustomPrompt="1"/>
          </p:nvPr>
        </p:nvSpPr>
        <p:spPr>
          <a:xfrm>
            <a:off x="1400933" y="2887647"/>
            <a:ext cx="4587117"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rgbClr val="0132A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12" name="Segnaposto testo 13">
            <a:extLst>
              <a:ext uri="{FF2B5EF4-FFF2-40B4-BE49-F238E27FC236}">
                <a16:creationId xmlns:a16="http://schemas.microsoft.com/office/drawing/2014/main" id="{2331B045-79E9-4DBD-7E31-F153BFA95DF7}"/>
              </a:ext>
            </a:extLst>
          </p:cNvPr>
          <p:cNvSpPr>
            <a:spLocks noGrp="1"/>
          </p:cNvSpPr>
          <p:nvPr>
            <p:ph type="body" sz="quarter" idx="28" hasCustomPrompt="1"/>
          </p:nvPr>
        </p:nvSpPr>
        <p:spPr>
          <a:xfrm>
            <a:off x="1400933" y="3223311"/>
            <a:ext cx="4587117"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rgbClr val="0132A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15" name="Segnaposto testo 13">
            <a:extLst>
              <a:ext uri="{FF2B5EF4-FFF2-40B4-BE49-F238E27FC236}">
                <a16:creationId xmlns:a16="http://schemas.microsoft.com/office/drawing/2014/main" id="{3D792FE3-0C7E-91E0-969E-75FA9FE67905}"/>
              </a:ext>
            </a:extLst>
          </p:cNvPr>
          <p:cNvSpPr>
            <a:spLocks noGrp="1"/>
          </p:cNvSpPr>
          <p:nvPr>
            <p:ph type="body" sz="quarter" idx="29" hasCustomPrompt="1"/>
          </p:nvPr>
        </p:nvSpPr>
        <p:spPr>
          <a:xfrm>
            <a:off x="1400933" y="3917794"/>
            <a:ext cx="4587117"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rgbClr val="0132A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16" name="Segnaposto testo 13">
            <a:extLst>
              <a:ext uri="{FF2B5EF4-FFF2-40B4-BE49-F238E27FC236}">
                <a16:creationId xmlns:a16="http://schemas.microsoft.com/office/drawing/2014/main" id="{67407DB2-5F21-8666-3B08-23F95450B9D6}"/>
              </a:ext>
            </a:extLst>
          </p:cNvPr>
          <p:cNvSpPr>
            <a:spLocks noGrp="1"/>
          </p:cNvSpPr>
          <p:nvPr>
            <p:ph type="body" sz="quarter" idx="30" hasCustomPrompt="1"/>
          </p:nvPr>
        </p:nvSpPr>
        <p:spPr>
          <a:xfrm>
            <a:off x="1400933" y="4253458"/>
            <a:ext cx="4587117"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rgbClr val="0132A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17" name="Segnaposto testo 13">
            <a:extLst>
              <a:ext uri="{FF2B5EF4-FFF2-40B4-BE49-F238E27FC236}">
                <a16:creationId xmlns:a16="http://schemas.microsoft.com/office/drawing/2014/main" id="{471F2AD5-AAF6-3267-F91C-07201E6CE67A}"/>
              </a:ext>
            </a:extLst>
          </p:cNvPr>
          <p:cNvSpPr>
            <a:spLocks noGrp="1"/>
          </p:cNvSpPr>
          <p:nvPr>
            <p:ph type="body" sz="quarter" idx="31" hasCustomPrompt="1"/>
          </p:nvPr>
        </p:nvSpPr>
        <p:spPr>
          <a:xfrm>
            <a:off x="1400933" y="4947941"/>
            <a:ext cx="4587117"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rgbClr val="0132A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5" name="Segnaposto testo 13">
            <a:extLst>
              <a:ext uri="{FF2B5EF4-FFF2-40B4-BE49-F238E27FC236}">
                <a16:creationId xmlns:a16="http://schemas.microsoft.com/office/drawing/2014/main" id="{4EE1F410-59DE-0FA1-4552-B8E64F22D30B}"/>
              </a:ext>
            </a:extLst>
          </p:cNvPr>
          <p:cNvSpPr>
            <a:spLocks noGrp="1"/>
          </p:cNvSpPr>
          <p:nvPr>
            <p:ph type="body" sz="quarter" idx="32" hasCustomPrompt="1"/>
          </p:nvPr>
        </p:nvSpPr>
        <p:spPr>
          <a:xfrm>
            <a:off x="1400933" y="5283605"/>
            <a:ext cx="4587117"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rgbClr val="0132A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63" name="Ovale 62">
            <a:extLst>
              <a:ext uri="{FF2B5EF4-FFF2-40B4-BE49-F238E27FC236}">
                <a16:creationId xmlns:a16="http://schemas.microsoft.com/office/drawing/2014/main" id="{6EEE0D93-A7A2-5E4C-811B-7F162A9B36E9}"/>
              </a:ext>
            </a:extLst>
          </p:cNvPr>
          <p:cNvSpPr>
            <a:spLocks noChangeAspect="1"/>
          </p:cNvSpPr>
          <p:nvPr userDrawn="1"/>
        </p:nvSpPr>
        <p:spPr>
          <a:xfrm>
            <a:off x="6835937" y="3013897"/>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rgbClr val="0132A1"/>
              </a:solidFill>
            </a:endParaRPr>
          </a:p>
        </p:txBody>
      </p:sp>
      <p:sp>
        <p:nvSpPr>
          <p:cNvPr id="64" name="Ovale 63">
            <a:extLst>
              <a:ext uri="{FF2B5EF4-FFF2-40B4-BE49-F238E27FC236}">
                <a16:creationId xmlns:a16="http://schemas.microsoft.com/office/drawing/2014/main" id="{99A01238-E850-70BE-7807-98181B3C6988}"/>
              </a:ext>
            </a:extLst>
          </p:cNvPr>
          <p:cNvSpPr>
            <a:spLocks noChangeAspect="1"/>
          </p:cNvSpPr>
          <p:nvPr userDrawn="1"/>
        </p:nvSpPr>
        <p:spPr>
          <a:xfrm>
            <a:off x="6835937" y="3997761"/>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rgbClr val="0132A1"/>
              </a:solidFill>
            </a:endParaRPr>
          </a:p>
        </p:txBody>
      </p:sp>
      <p:sp>
        <p:nvSpPr>
          <p:cNvPr id="65" name="Ovale 64">
            <a:extLst>
              <a:ext uri="{FF2B5EF4-FFF2-40B4-BE49-F238E27FC236}">
                <a16:creationId xmlns:a16="http://schemas.microsoft.com/office/drawing/2014/main" id="{17B051FE-FEC5-808D-8039-0DAA94EDE102}"/>
              </a:ext>
            </a:extLst>
          </p:cNvPr>
          <p:cNvSpPr>
            <a:spLocks noChangeAspect="1"/>
          </p:cNvSpPr>
          <p:nvPr userDrawn="1"/>
        </p:nvSpPr>
        <p:spPr>
          <a:xfrm>
            <a:off x="6835937" y="5025843"/>
            <a:ext cx="90000" cy="9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rgbClr val="0132A1"/>
              </a:solidFill>
            </a:endParaRPr>
          </a:p>
        </p:txBody>
      </p:sp>
      <p:sp>
        <p:nvSpPr>
          <p:cNvPr id="66" name="Segnaposto testo 13">
            <a:extLst>
              <a:ext uri="{FF2B5EF4-FFF2-40B4-BE49-F238E27FC236}">
                <a16:creationId xmlns:a16="http://schemas.microsoft.com/office/drawing/2014/main" id="{D6E5C2B9-F8C8-3DF9-70E9-3C75458A6AFD}"/>
              </a:ext>
            </a:extLst>
          </p:cNvPr>
          <p:cNvSpPr>
            <a:spLocks noGrp="1"/>
          </p:cNvSpPr>
          <p:nvPr>
            <p:ph type="body" sz="quarter" idx="39" hasCustomPrompt="1"/>
          </p:nvPr>
        </p:nvSpPr>
        <p:spPr>
          <a:xfrm>
            <a:off x="7127213" y="2887647"/>
            <a:ext cx="4646541"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rgbClr val="0132A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67" name="Segnaposto testo 13">
            <a:extLst>
              <a:ext uri="{FF2B5EF4-FFF2-40B4-BE49-F238E27FC236}">
                <a16:creationId xmlns:a16="http://schemas.microsoft.com/office/drawing/2014/main" id="{C289BFAE-7A3D-1DED-C8B4-91F1C1981B9D}"/>
              </a:ext>
            </a:extLst>
          </p:cNvPr>
          <p:cNvSpPr>
            <a:spLocks noGrp="1"/>
          </p:cNvSpPr>
          <p:nvPr>
            <p:ph type="body" sz="quarter" idx="40" hasCustomPrompt="1"/>
          </p:nvPr>
        </p:nvSpPr>
        <p:spPr>
          <a:xfrm>
            <a:off x="7127213" y="3223311"/>
            <a:ext cx="4646541"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rgbClr val="0132A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68" name="Segnaposto testo 13">
            <a:extLst>
              <a:ext uri="{FF2B5EF4-FFF2-40B4-BE49-F238E27FC236}">
                <a16:creationId xmlns:a16="http://schemas.microsoft.com/office/drawing/2014/main" id="{CB8933E3-9B5F-F9AC-7711-4527177E444E}"/>
              </a:ext>
            </a:extLst>
          </p:cNvPr>
          <p:cNvSpPr>
            <a:spLocks noGrp="1"/>
          </p:cNvSpPr>
          <p:nvPr>
            <p:ph type="body" sz="quarter" idx="41" hasCustomPrompt="1"/>
          </p:nvPr>
        </p:nvSpPr>
        <p:spPr>
          <a:xfrm>
            <a:off x="7127213" y="3917794"/>
            <a:ext cx="4646541"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rgbClr val="0132A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69" name="Segnaposto testo 13">
            <a:extLst>
              <a:ext uri="{FF2B5EF4-FFF2-40B4-BE49-F238E27FC236}">
                <a16:creationId xmlns:a16="http://schemas.microsoft.com/office/drawing/2014/main" id="{D3D491F3-DDAD-BAA1-61E7-C4B802DE7F52}"/>
              </a:ext>
            </a:extLst>
          </p:cNvPr>
          <p:cNvSpPr>
            <a:spLocks noGrp="1"/>
          </p:cNvSpPr>
          <p:nvPr>
            <p:ph type="body" sz="quarter" idx="42" hasCustomPrompt="1"/>
          </p:nvPr>
        </p:nvSpPr>
        <p:spPr>
          <a:xfrm>
            <a:off x="7127213" y="4253458"/>
            <a:ext cx="4646541"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rgbClr val="0132A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70" name="Segnaposto testo 13">
            <a:extLst>
              <a:ext uri="{FF2B5EF4-FFF2-40B4-BE49-F238E27FC236}">
                <a16:creationId xmlns:a16="http://schemas.microsoft.com/office/drawing/2014/main" id="{17BD6169-E5A1-6CB3-1850-AE8B343B818B}"/>
              </a:ext>
            </a:extLst>
          </p:cNvPr>
          <p:cNvSpPr>
            <a:spLocks noGrp="1"/>
          </p:cNvSpPr>
          <p:nvPr>
            <p:ph type="body" sz="quarter" idx="43" hasCustomPrompt="1"/>
          </p:nvPr>
        </p:nvSpPr>
        <p:spPr>
          <a:xfrm>
            <a:off x="7127213" y="4947941"/>
            <a:ext cx="4646541" cy="289794"/>
          </a:xfrm>
          <a:prstGeom prst="rect">
            <a:avLst/>
          </a:prstGeom>
        </p:spPr>
        <p:txBody>
          <a:bodyPr lIns="0" anchor="b"/>
          <a:lstStyle>
            <a:lvl1pPr marL="0" indent="0" algn="l" defTabSz="914400" rtl="0" eaLnBrk="1" latinLnBrk="0" hangingPunct="1">
              <a:lnSpc>
                <a:spcPts val="2000"/>
              </a:lnSpc>
              <a:spcBef>
                <a:spcPts val="0"/>
              </a:spcBef>
              <a:buNone/>
              <a:defRPr lang="it-IT" sz="1600" b="0" i="0" kern="1200" dirty="0" smtClean="0">
                <a:solidFill>
                  <a:srgbClr val="0132A1"/>
                </a:solidFill>
                <a:latin typeface="TIM Sans"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71" name="Segnaposto testo 13">
            <a:extLst>
              <a:ext uri="{FF2B5EF4-FFF2-40B4-BE49-F238E27FC236}">
                <a16:creationId xmlns:a16="http://schemas.microsoft.com/office/drawing/2014/main" id="{AF547159-9DB3-58EC-99F8-017AC692514B}"/>
              </a:ext>
            </a:extLst>
          </p:cNvPr>
          <p:cNvSpPr>
            <a:spLocks noGrp="1"/>
          </p:cNvSpPr>
          <p:nvPr>
            <p:ph type="body" sz="quarter" idx="44" hasCustomPrompt="1"/>
          </p:nvPr>
        </p:nvSpPr>
        <p:spPr>
          <a:xfrm>
            <a:off x="7127213" y="5283605"/>
            <a:ext cx="4646541" cy="501197"/>
          </a:xfrm>
          <a:prstGeom prst="rect">
            <a:avLst/>
          </a:prstGeom>
        </p:spPr>
        <p:txBody>
          <a:bodyPr lIns="0" anchor="t"/>
          <a:lstStyle>
            <a:lvl1pPr marL="0" indent="0" algn="l" defTabSz="914400" rtl="0" eaLnBrk="1" latinLnBrk="0" hangingPunct="1">
              <a:lnSpc>
                <a:spcPts val="1400"/>
              </a:lnSpc>
              <a:spcBef>
                <a:spcPts val="0"/>
              </a:spcBef>
              <a:buNone/>
              <a:defRPr lang="it-IT" sz="1100" b="0" i="0" kern="1200" dirty="0" smtClean="0">
                <a:solidFill>
                  <a:srgbClr val="0132A1"/>
                </a:solidFill>
                <a:latin typeface="TIM Sans Thin" pitchFamily="2" charset="77"/>
                <a:ea typeface="+mn-ea"/>
                <a:cs typeface="+mn-cs"/>
              </a:defRPr>
            </a:lvl1pPr>
            <a:lvl2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2pPr>
            <a:lvl3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3pPr>
            <a:lvl4pPr marL="0" algn="ctr" defTabSz="914400" rtl="0" eaLnBrk="1" latinLnBrk="0" hangingPunct="1">
              <a:lnSpc>
                <a:spcPct val="150000"/>
              </a:lnSpc>
              <a:defRPr lang="it-IT" sz="1800" kern="1200" dirty="0" smtClean="0">
                <a:solidFill>
                  <a:schemeClr val="accent1"/>
                </a:solidFill>
                <a:latin typeface="TIM Sans" pitchFamily="2" charset="77"/>
                <a:ea typeface="+mn-ea"/>
                <a:cs typeface="+mn-cs"/>
              </a:defRPr>
            </a:lvl4pPr>
            <a:lvl5pPr marL="0" algn="ctr" defTabSz="914400" rtl="0" eaLnBrk="1" latinLnBrk="0" hangingPunct="1">
              <a:lnSpc>
                <a:spcPct val="150000"/>
              </a:lnSpc>
              <a:defRPr lang="it-IT" sz="1800" kern="1200" dirty="0">
                <a:solidFill>
                  <a:schemeClr val="accent1"/>
                </a:solidFill>
                <a:latin typeface="TIM Sans" pitchFamily="2" charset="77"/>
                <a:ea typeface="+mn-ea"/>
                <a:cs typeface="+mn-cs"/>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73" name="Titolo 6">
            <a:extLst>
              <a:ext uri="{FF2B5EF4-FFF2-40B4-BE49-F238E27FC236}">
                <a16:creationId xmlns:a16="http://schemas.microsoft.com/office/drawing/2014/main" id="{4F0E5E11-F00D-C751-71E4-D0384A6052B7}"/>
              </a:ext>
            </a:extLst>
          </p:cNvPr>
          <p:cNvSpPr txBox="1">
            <a:spLocks/>
          </p:cNvSpPr>
          <p:nvPr userDrawn="1"/>
        </p:nvSpPr>
        <p:spPr>
          <a:xfrm>
            <a:off x="1121884" y="2064532"/>
            <a:ext cx="4776167" cy="616326"/>
          </a:xfrm>
          <a:prstGeom prst="rect">
            <a:avLst/>
          </a:prstGeom>
        </p:spPr>
        <p:txBody>
          <a:bodyPr lIns="0" anchor="t"/>
          <a:lstStyle>
            <a:lvl1pPr marL="0" algn="l" defTabSz="914400" rtl="0" eaLnBrk="1" latinLnBrk="0" hangingPunct="1">
              <a:lnSpc>
                <a:spcPct val="90000"/>
              </a:lnSpc>
              <a:spcBef>
                <a:spcPct val="0"/>
              </a:spcBef>
              <a:buNone/>
              <a:defRPr lang="it-IT" sz="2800" b="0" i="0" kern="1200" dirty="0">
                <a:solidFill>
                  <a:schemeClr val="bg1"/>
                </a:solidFill>
                <a:latin typeface="TIM Sans" pitchFamily="2" charset="77"/>
                <a:ea typeface="+mn-ea"/>
                <a:cs typeface="+mn-cs"/>
              </a:defRPr>
            </a:lvl1pPr>
          </a:lstStyle>
          <a:p>
            <a:r>
              <a:rPr lang="it-IT" b="0" i="0">
                <a:solidFill>
                  <a:srgbClr val="0132A1"/>
                </a:solidFill>
                <a:latin typeface="TIM Sans Thin" pitchFamily="2" charset="77"/>
              </a:rPr>
              <a:t>Titolo</a:t>
            </a:r>
          </a:p>
        </p:txBody>
      </p:sp>
      <p:sp>
        <p:nvSpPr>
          <p:cNvPr id="74" name="Titolo 6">
            <a:extLst>
              <a:ext uri="{FF2B5EF4-FFF2-40B4-BE49-F238E27FC236}">
                <a16:creationId xmlns:a16="http://schemas.microsoft.com/office/drawing/2014/main" id="{C3EC6CAD-AFA1-85A3-D630-0ACBC56E3A73}"/>
              </a:ext>
            </a:extLst>
          </p:cNvPr>
          <p:cNvSpPr txBox="1">
            <a:spLocks/>
          </p:cNvSpPr>
          <p:nvPr userDrawn="1"/>
        </p:nvSpPr>
        <p:spPr>
          <a:xfrm>
            <a:off x="6837179" y="2064532"/>
            <a:ext cx="4776167" cy="616326"/>
          </a:xfrm>
          <a:prstGeom prst="rect">
            <a:avLst/>
          </a:prstGeom>
        </p:spPr>
        <p:txBody>
          <a:bodyPr lIns="0" anchor="t"/>
          <a:lstStyle>
            <a:lvl1pPr marL="0" algn="l" defTabSz="914400" rtl="0" eaLnBrk="1" latinLnBrk="0" hangingPunct="1">
              <a:lnSpc>
                <a:spcPct val="90000"/>
              </a:lnSpc>
              <a:spcBef>
                <a:spcPct val="0"/>
              </a:spcBef>
              <a:buNone/>
              <a:defRPr lang="it-IT" sz="2800" b="0" i="0" kern="1200" dirty="0">
                <a:solidFill>
                  <a:schemeClr val="bg1"/>
                </a:solidFill>
                <a:latin typeface="TIM Sans" pitchFamily="2" charset="77"/>
                <a:ea typeface="+mn-ea"/>
                <a:cs typeface="+mn-cs"/>
              </a:defRPr>
            </a:lvl1pPr>
          </a:lstStyle>
          <a:p>
            <a:r>
              <a:rPr lang="it-IT" b="0" i="0">
                <a:solidFill>
                  <a:srgbClr val="0132A1"/>
                </a:solidFill>
                <a:latin typeface="TIM Sans Thin" pitchFamily="2" charset="77"/>
              </a:rPr>
              <a:t>Titolo</a:t>
            </a:r>
          </a:p>
        </p:txBody>
      </p:sp>
    </p:spTree>
    <p:extLst>
      <p:ext uri="{BB962C8B-B14F-4D97-AF65-F5344CB8AC3E}">
        <p14:creationId xmlns:p14="http://schemas.microsoft.com/office/powerpoint/2010/main" val="21624815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Interna - Mockup cellulari">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3A18040A-FF26-EDB7-699E-EBC884089960}"/>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7" name="Segnaposto testo 8">
            <a:extLst>
              <a:ext uri="{FF2B5EF4-FFF2-40B4-BE49-F238E27FC236}">
                <a16:creationId xmlns:a16="http://schemas.microsoft.com/office/drawing/2014/main" id="{5403B0AF-33B5-A488-A610-F74121420A11}"/>
              </a:ext>
            </a:extLst>
          </p:cNvPr>
          <p:cNvSpPr>
            <a:spLocks noGrp="1"/>
          </p:cNvSpPr>
          <p:nvPr>
            <p:ph type="body" sz="quarter" idx="21" hasCustomPrompt="1"/>
          </p:nvPr>
        </p:nvSpPr>
        <p:spPr>
          <a:xfrm>
            <a:off x="418247" y="1894882"/>
            <a:ext cx="4643437" cy="815902"/>
          </a:xfrm>
          <a:prstGeom prst="rect">
            <a:avLst/>
          </a:prstGeom>
        </p:spPr>
        <p:txBody>
          <a:bodyPr lIns="0" anchor="t"/>
          <a:lstStyle>
            <a:lvl1pPr marL="0" indent="0" algn="l" defTabSz="914400" rtl="0" eaLnBrk="1" latinLnBrk="0" hangingPunct="1">
              <a:buNone/>
              <a:defRPr lang="it-IT" sz="14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8" name="Segnaposto testo 24">
            <a:extLst>
              <a:ext uri="{FF2B5EF4-FFF2-40B4-BE49-F238E27FC236}">
                <a16:creationId xmlns:a16="http://schemas.microsoft.com/office/drawing/2014/main" id="{63A06AA2-7421-88C6-EF80-74B8365F1403}"/>
              </a:ext>
            </a:extLst>
          </p:cNvPr>
          <p:cNvSpPr>
            <a:spLocks noGrp="1"/>
          </p:cNvSpPr>
          <p:nvPr>
            <p:ph type="body" sz="quarter" idx="33" hasCustomPrompt="1"/>
          </p:nvPr>
        </p:nvSpPr>
        <p:spPr>
          <a:xfrm>
            <a:off x="412432" y="3067105"/>
            <a:ext cx="5575617" cy="1774008"/>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17" name="Titolo 6">
            <a:extLst>
              <a:ext uri="{FF2B5EF4-FFF2-40B4-BE49-F238E27FC236}">
                <a16:creationId xmlns:a16="http://schemas.microsoft.com/office/drawing/2014/main" id="{6F5BEE45-9FE0-3EF1-4261-05373ACB7543}"/>
              </a:ext>
            </a:extLst>
          </p:cNvPr>
          <p:cNvSpPr>
            <a:spLocks noGrp="1"/>
          </p:cNvSpPr>
          <p:nvPr>
            <p:ph type="title" hasCustomPrompt="1"/>
          </p:nvPr>
        </p:nvSpPr>
        <p:spPr>
          <a:xfrm>
            <a:off x="407988" y="930167"/>
            <a:ext cx="4643437" cy="936340"/>
          </a:xfrm>
          <a:prstGeom prst="rect">
            <a:avLst/>
          </a:prstGeom>
        </p:spPr>
        <p:txBody>
          <a:bodyPr lIns="0"/>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br>
              <a:rPr lang="it-IT"/>
            </a:br>
            <a:r>
              <a:rPr lang="it-IT"/>
              <a:t>Titolo</a:t>
            </a:r>
          </a:p>
        </p:txBody>
      </p:sp>
    </p:spTree>
    <p:extLst>
      <p:ext uri="{BB962C8B-B14F-4D97-AF65-F5344CB8AC3E}">
        <p14:creationId xmlns:p14="http://schemas.microsoft.com/office/powerpoint/2010/main" val="281227975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Interna - Mockup + Elenco puntato">
    <p:spTree>
      <p:nvGrpSpPr>
        <p:cNvPr id="1" name=""/>
        <p:cNvGrpSpPr/>
        <p:nvPr/>
      </p:nvGrpSpPr>
      <p:grpSpPr>
        <a:xfrm>
          <a:off x="0" y="0"/>
          <a:ext cx="0" cy="0"/>
          <a:chOff x="0" y="0"/>
          <a:chExt cx="0" cy="0"/>
        </a:xfrm>
      </p:grpSpPr>
      <p:sp>
        <p:nvSpPr>
          <p:cNvPr id="8" name="Segnaposto immagine 7">
            <a:extLst>
              <a:ext uri="{FF2B5EF4-FFF2-40B4-BE49-F238E27FC236}">
                <a16:creationId xmlns:a16="http://schemas.microsoft.com/office/drawing/2014/main" id="{4FD31551-B6BB-B4B4-FC2F-9AF1F0CCEF2E}"/>
              </a:ext>
            </a:extLst>
          </p:cNvPr>
          <p:cNvSpPr>
            <a:spLocks noGrp="1"/>
          </p:cNvSpPr>
          <p:nvPr>
            <p:ph type="pic" sz="quarter" idx="12" hasCustomPrompt="1"/>
          </p:nvPr>
        </p:nvSpPr>
        <p:spPr>
          <a:xfrm>
            <a:off x="1657546" y="867905"/>
            <a:ext cx="2418201" cy="5186054"/>
          </a:xfrm>
          <a:prstGeom prst="roundRect">
            <a:avLst>
              <a:gd name="adj" fmla="val 12046"/>
            </a:avLst>
          </a:prstGeom>
        </p:spPr>
        <p:txBody>
          <a:bodyPr/>
          <a:lstStyle>
            <a:lvl1pPr>
              <a:defRPr sz="2000">
                <a:latin typeface="TIM Sans" pitchFamily="2" charset="77"/>
              </a:defRPr>
            </a:lvl1pPr>
          </a:lstStyle>
          <a:p>
            <a:r>
              <a:rPr lang="it-IT"/>
              <a:t>Sposta la maschera, inserisci immagine, </a:t>
            </a:r>
            <a:r>
              <a:rPr lang="it-IT" err="1"/>
              <a:t>reincolla</a:t>
            </a:r>
            <a:r>
              <a:rPr lang="it-IT"/>
              <a:t> la maschera</a:t>
            </a:r>
          </a:p>
        </p:txBody>
      </p:sp>
      <p:pic>
        <p:nvPicPr>
          <p:cNvPr id="10" name="Google Shape;967;p101">
            <a:extLst>
              <a:ext uri="{FF2B5EF4-FFF2-40B4-BE49-F238E27FC236}">
                <a16:creationId xmlns:a16="http://schemas.microsoft.com/office/drawing/2014/main" id="{9A966869-5EE2-33E1-829C-80AEFD5BBC4A}"/>
              </a:ext>
            </a:extLst>
          </p:cNvPr>
          <p:cNvPicPr preferRelativeResize="0">
            <a:picLocks noChangeAspect="1"/>
          </p:cNvPicPr>
          <p:nvPr userDrawn="1"/>
        </p:nvPicPr>
        <p:blipFill>
          <a:blip r:embed="rId2">
            <a:alphaModFix/>
          </a:blip>
          <a:stretch>
            <a:fillRect/>
          </a:stretch>
        </p:blipFill>
        <p:spPr>
          <a:xfrm>
            <a:off x="325096" y="540802"/>
            <a:ext cx="4132882" cy="6327460"/>
          </a:xfrm>
          <a:prstGeom prst="rect">
            <a:avLst/>
          </a:prstGeom>
          <a:noFill/>
          <a:ln>
            <a:noFill/>
          </a:ln>
        </p:spPr>
      </p:pic>
      <p:sp>
        <p:nvSpPr>
          <p:cNvPr id="5" name="Segnaposto testo 12">
            <a:extLst>
              <a:ext uri="{FF2B5EF4-FFF2-40B4-BE49-F238E27FC236}">
                <a16:creationId xmlns:a16="http://schemas.microsoft.com/office/drawing/2014/main" id="{2B5BDF2E-2FDB-4983-5B90-BC43EF2496A2}"/>
              </a:ext>
            </a:extLst>
          </p:cNvPr>
          <p:cNvSpPr>
            <a:spLocks noGrp="1"/>
          </p:cNvSpPr>
          <p:nvPr>
            <p:ph type="body" sz="quarter" idx="20" hasCustomPrompt="1"/>
          </p:nvPr>
        </p:nvSpPr>
        <p:spPr>
          <a:xfrm>
            <a:off x="5051426" y="21139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6" name="Titolo 6">
            <a:extLst>
              <a:ext uri="{FF2B5EF4-FFF2-40B4-BE49-F238E27FC236}">
                <a16:creationId xmlns:a16="http://schemas.microsoft.com/office/drawing/2014/main" id="{9BD54F7D-158F-1BFE-B719-ACD60106548A}"/>
              </a:ext>
            </a:extLst>
          </p:cNvPr>
          <p:cNvSpPr>
            <a:spLocks noGrp="1"/>
          </p:cNvSpPr>
          <p:nvPr>
            <p:ph type="title" hasCustomPrompt="1"/>
          </p:nvPr>
        </p:nvSpPr>
        <p:spPr>
          <a:xfrm>
            <a:off x="5051425" y="930167"/>
            <a:ext cx="6732588" cy="474122"/>
          </a:xfrm>
          <a:prstGeom prst="rect">
            <a:avLst/>
          </a:prstGeom>
        </p:spPr>
        <p:txBody>
          <a:bodyPr lIns="0"/>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7" name="Segnaposto testo 8">
            <a:extLst>
              <a:ext uri="{FF2B5EF4-FFF2-40B4-BE49-F238E27FC236}">
                <a16:creationId xmlns:a16="http://schemas.microsoft.com/office/drawing/2014/main" id="{2406745F-DABD-4036-0E78-1D36DA4F0272}"/>
              </a:ext>
            </a:extLst>
          </p:cNvPr>
          <p:cNvSpPr>
            <a:spLocks noGrp="1"/>
          </p:cNvSpPr>
          <p:nvPr>
            <p:ph type="body" sz="quarter" idx="21" hasCustomPrompt="1"/>
          </p:nvPr>
        </p:nvSpPr>
        <p:spPr>
          <a:xfrm>
            <a:off x="5051425" y="1422840"/>
            <a:ext cx="6732587" cy="353009"/>
          </a:xfrm>
          <a:prstGeom prst="rect">
            <a:avLst/>
          </a:prstGeom>
        </p:spPr>
        <p:txBody>
          <a:bodyPr lIns="0" anchor="b"/>
          <a:lstStyle>
            <a:lvl1pPr marL="0" indent="0" algn="l" defTabSz="914400" rtl="0" eaLnBrk="1" latinLnBrk="0" hangingPunct="1">
              <a:buNone/>
              <a:defRPr lang="it-IT" sz="14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11" name="Segnaposto testo 25">
            <a:extLst>
              <a:ext uri="{FF2B5EF4-FFF2-40B4-BE49-F238E27FC236}">
                <a16:creationId xmlns:a16="http://schemas.microsoft.com/office/drawing/2014/main" id="{2142165F-B436-0EB8-BF81-0F42E379DD18}"/>
              </a:ext>
            </a:extLst>
          </p:cNvPr>
          <p:cNvSpPr>
            <a:spLocks noGrp="1"/>
          </p:cNvSpPr>
          <p:nvPr>
            <p:ph type="body" sz="quarter" idx="22" hasCustomPrompt="1"/>
          </p:nvPr>
        </p:nvSpPr>
        <p:spPr>
          <a:xfrm>
            <a:off x="5055870" y="2792172"/>
            <a:ext cx="2876868"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14" name="Segnaposto testo 12">
            <a:extLst>
              <a:ext uri="{FF2B5EF4-FFF2-40B4-BE49-F238E27FC236}">
                <a16:creationId xmlns:a16="http://schemas.microsoft.com/office/drawing/2014/main" id="{C0CCA1E6-A839-5FC4-F565-7C6CB915102C}"/>
              </a:ext>
            </a:extLst>
          </p:cNvPr>
          <p:cNvSpPr>
            <a:spLocks noGrp="1"/>
          </p:cNvSpPr>
          <p:nvPr>
            <p:ph type="body" sz="quarter" idx="24" hasCustomPrompt="1"/>
          </p:nvPr>
        </p:nvSpPr>
        <p:spPr>
          <a:xfrm>
            <a:off x="8904288" y="21139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25" name="Segnaposto testo 24">
            <a:extLst>
              <a:ext uri="{FF2B5EF4-FFF2-40B4-BE49-F238E27FC236}">
                <a16:creationId xmlns:a16="http://schemas.microsoft.com/office/drawing/2014/main" id="{B4EB9F3D-5E5F-C5F3-5C4F-249C6666A33A}"/>
              </a:ext>
            </a:extLst>
          </p:cNvPr>
          <p:cNvSpPr>
            <a:spLocks noGrp="1"/>
          </p:cNvSpPr>
          <p:nvPr>
            <p:ph type="body" sz="quarter" idx="33" hasCustomPrompt="1"/>
          </p:nvPr>
        </p:nvSpPr>
        <p:spPr>
          <a:xfrm>
            <a:off x="5055870" y="3067104"/>
            <a:ext cx="2876868"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7" name="Segnaposto testo 25">
            <a:extLst>
              <a:ext uri="{FF2B5EF4-FFF2-40B4-BE49-F238E27FC236}">
                <a16:creationId xmlns:a16="http://schemas.microsoft.com/office/drawing/2014/main" id="{B6F683DF-E2CA-DB6A-A3A3-6718A2A96C35}"/>
              </a:ext>
            </a:extLst>
          </p:cNvPr>
          <p:cNvSpPr>
            <a:spLocks noGrp="1"/>
          </p:cNvSpPr>
          <p:nvPr>
            <p:ph type="body" sz="quarter" idx="34" hasCustomPrompt="1"/>
          </p:nvPr>
        </p:nvSpPr>
        <p:spPr>
          <a:xfrm>
            <a:off x="8907145" y="2792172"/>
            <a:ext cx="2876868"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28" name="Segnaposto testo 24">
            <a:extLst>
              <a:ext uri="{FF2B5EF4-FFF2-40B4-BE49-F238E27FC236}">
                <a16:creationId xmlns:a16="http://schemas.microsoft.com/office/drawing/2014/main" id="{6777854F-C5F1-FA83-F61D-773C4FA7DD65}"/>
              </a:ext>
            </a:extLst>
          </p:cNvPr>
          <p:cNvSpPr>
            <a:spLocks noGrp="1"/>
          </p:cNvSpPr>
          <p:nvPr>
            <p:ph type="body" sz="quarter" idx="35" hasCustomPrompt="1"/>
          </p:nvPr>
        </p:nvSpPr>
        <p:spPr>
          <a:xfrm>
            <a:off x="8907145" y="3067104"/>
            <a:ext cx="2876868"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3" name="Segnaposto testo 12">
            <a:extLst>
              <a:ext uri="{FF2B5EF4-FFF2-40B4-BE49-F238E27FC236}">
                <a16:creationId xmlns:a16="http://schemas.microsoft.com/office/drawing/2014/main" id="{F0EA2831-EEF0-7666-A971-AF5290ACD736}"/>
              </a:ext>
            </a:extLst>
          </p:cNvPr>
          <p:cNvSpPr>
            <a:spLocks noGrp="1"/>
          </p:cNvSpPr>
          <p:nvPr>
            <p:ph type="body" sz="quarter" idx="36" hasCustomPrompt="1"/>
          </p:nvPr>
        </p:nvSpPr>
        <p:spPr>
          <a:xfrm>
            <a:off x="5051426" y="41967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34" name="Segnaposto testo 25">
            <a:extLst>
              <a:ext uri="{FF2B5EF4-FFF2-40B4-BE49-F238E27FC236}">
                <a16:creationId xmlns:a16="http://schemas.microsoft.com/office/drawing/2014/main" id="{28AD7088-AA25-BF82-F6BF-977281F18B39}"/>
              </a:ext>
            </a:extLst>
          </p:cNvPr>
          <p:cNvSpPr>
            <a:spLocks noGrp="1"/>
          </p:cNvSpPr>
          <p:nvPr>
            <p:ph type="body" sz="quarter" idx="37" hasCustomPrompt="1"/>
          </p:nvPr>
        </p:nvSpPr>
        <p:spPr>
          <a:xfrm>
            <a:off x="5055870" y="4874972"/>
            <a:ext cx="2876868"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35" name="Segnaposto testo 12">
            <a:extLst>
              <a:ext uri="{FF2B5EF4-FFF2-40B4-BE49-F238E27FC236}">
                <a16:creationId xmlns:a16="http://schemas.microsoft.com/office/drawing/2014/main" id="{A7CD9358-3F12-D448-400E-54C03818EE35}"/>
              </a:ext>
            </a:extLst>
          </p:cNvPr>
          <p:cNvSpPr>
            <a:spLocks noGrp="1"/>
          </p:cNvSpPr>
          <p:nvPr>
            <p:ph type="body" sz="quarter" idx="38" hasCustomPrompt="1"/>
          </p:nvPr>
        </p:nvSpPr>
        <p:spPr>
          <a:xfrm>
            <a:off x="8904288" y="41967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36" name="Segnaposto testo 24">
            <a:extLst>
              <a:ext uri="{FF2B5EF4-FFF2-40B4-BE49-F238E27FC236}">
                <a16:creationId xmlns:a16="http://schemas.microsoft.com/office/drawing/2014/main" id="{2FB0F29C-05DE-2484-5BC1-C66F92A412EE}"/>
              </a:ext>
            </a:extLst>
          </p:cNvPr>
          <p:cNvSpPr>
            <a:spLocks noGrp="1"/>
          </p:cNvSpPr>
          <p:nvPr>
            <p:ph type="body" sz="quarter" idx="39" hasCustomPrompt="1"/>
          </p:nvPr>
        </p:nvSpPr>
        <p:spPr>
          <a:xfrm>
            <a:off x="5055870" y="5149904"/>
            <a:ext cx="2876868"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7" name="Segnaposto testo 25">
            <a:extLst>
              <a:ext uri="{FF2B5EF4-FFF2-40B4-BE49-F238E27FC236}">
                <a16:creationId xmlns:a16="http://schemas.microsoft.com/office/drawing/2014/main" id="{CD7489A7-D59F-174C-2602-1879199C2FD8}"/>
              </a:ext>
            </a:extLst>
          </p:cNvPr>
          <p:cNvSpPr>
            <a:spLocks noGrp="1"/>
          </p:cNvSpPr>
          <p:nvPr>
            <p:ph type="body" sz="quarter" idx="40" hasCustomPrompt="1"/>
          </p:nvPr>
        </p:nvSpPr>
        <p:spPr>
          <a:xfrm>
            <a:off x="8907145" y="4874972"/>
            <a:ext cx="2876868"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38" name="Segnaposto testo 24">
            <a:extLst>
              <a:ext uri="{FF2B5EF4-FFF2-40B4-BE49-F238E27FC236}">
                <a16:creationId xmlns:a16="http://schemas.microsoft.com/office/drawing/2014/main" id="{3E0AFD82-A189-8105-A4FB-186BCF08D16B}"/>
              </a:ext>
            </a:extLst>
          </p:cNvPr>
          <p:cNvSpPr>
            <a:spLocks noGrp="1"/>
          </p:cNvSpPr>
          <p:nvPr>
            <p:ph type="body" sz="quarter" idx="41" hasCustomPrompt="1"/>
          </p:nvPr>
        </p:nvSpPr>
        <p:spPr>
          <a:xfrm>
            <a:off x="8907145" y="5149904"/>
            <a:ext cx="2876868"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Tree>
    <p:extLst>
      <p:ext uri="{BB962C8B-B14F-4D97-AF65-F5344CB8AC3E}">
        <p14:creationId xmlns:p14="http://schemas.microsoft.com/office/powerpoint/2010/main" val="2917940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Agenda (Shape)">
    <p:spTree>
      <p:nvGrpSpPr>
        <p:cNvPr id="1" name=""/>
        <p:cNvGrpSpPr/>
        <p:nvPr/>
      </p:nvGrpSpPr>
      <p:grpSpPr>
        <a:xfrm>
          <a:off x="0" y="0"/>
          <a:ext cx="0" cy="0"/>
          <a:chOff x="0" y="0"/>
          <a:chExt cx="0" cy="0"/>
        </a:xfrm>
      </p:grpSpPr>
      <p:sp>
        <p:nvSpPr>
          <p:cNvPr id="11" name="Rettangolo con un angolo ritagliato 5">
            <a:extLst>
              <a:ext uri="{FF2B5EF4-FFF2-40B4-BE49-F238E27FC236}">
                <a16:creationId xmlns:a16="http://schemas.microsoft.com/office/drawing/2014/main" id="{C9AF7232-ACFE-1D66-2DD1-B01246B18647}"/>
              </a:ext>
            </a:extLst>
          </p:cNvPr>
          <p:cNvSpPr>
            <a:spLocks noChangeAspect="1"/>
          </p:cNvSpPr>
          <p:nvPr userDrawn="1"/>
        </p:nvSpPr>
        <p:spPr>
          <a:xfrm rot="10800000">
            <a:off x="4255603" y="-1335"/>
            <a:ext cx="7932553" cy="6866623"/>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9952" h="5449801">
                <a:moveTo>
                  <a:pt x="3797" y="0"/>
                </a:moveTo>
                <a:lnTo>
                  <a:pt x="4141661" y="8868"/>
                </a:lnTo>
                <a:lnTo>
                  <a:pt x="4980970" y="1018443"/>
                </a:lnTo>
                <a:cubicBezTo>
                  <a:pt x="5120439" y="1189224"/>
                  <a:pt x="5245995" y="1379209"/>
                  <a:pt x="5246204" y="1595404"/>
                </a:cubicBezTo>
                <a:cubicBezTo>
                  <a:pt x="5246413" y="1811599"/>
                  <a:pt x="5249848" y="4828556"/>
                  <a:pt x="5249952" y="5084744"/>
                </a:cubicBezTo>
                <a:cubicBezTo>
                  <a:pt x="5250056" y="5340932"/>
                  <a:pt x="5073331" y="5442129"/>
                  <a:pt x="4867535" y="5445400"/>
                </a:cubicBezTo>
                <a:cubicBezTo>
                  <a:pt x="4661739" y="5448671"/>
                  <a:pt x="1623519" y="5448334"/>
                  <a:pt x="1511" y="5449801"/>
                </a:cubicBezTo>
                <a:cubicBezTo>
                  <a:pt x="-4511" y="3637799"/>
                  <a:pt x="9819" y="1812002"/>
                  <a:pt x="3797" y="0"/>
                </a:cubicBezTo>
                <a:close/>
              </a:path>
            </a:pathLst>
          </a:custGeom>
          <a:gradFill flip="none" rotWithShape="1">
            <a:gsLst>
              <a:gs pos="0">
                <a:srgbClr val="EC0026"/>
              </a:gs>
              <a:gs pos="100000">
                <a:srgbClr val="520CA5"/>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3" name="CasellaDiTesto 2">
            <a:extLst>
              <a:ext uri="{FF2B5EF4-FFF2-40B4-BE49-F238E27FC236}">
                <a16:creationId xmlns:a16="http://schemas.microsoft.com/office/drawing/2014/main" id="{172D6304-0CF2-F8BB-6EB3-13532BB4C22C}"/>
              </a:ext>
            </a:extLst>
          </p:cNvPr>
          <p:cNvSpPr txBox="1"/>
          <p:nvPr userDrawn="1"/>
        </p:nvSpPr>
        <p:spPr>
          <a:xfrm>
            <a:off x="10010042" y="6302403"/>
            <a:ext cx="1763712" cy="153888"/>
          </a:xfrm>
          <a:prstGeom prst="rect">
            <a:avLst/>
          </a:prstGeom>
          <a:noFill/>
        </p:spPr>
        <p:txBody>
          <a:bodyPr wrap="square" lIns="0" tIns="0" rIns="0" bIns="0" rtlCol="0">
            <a:spAutoFit/>
          </a:bodyPr>
          <a:lstStyle/>
          <a:p>
            <a:pPr algn="r"/>
            <a:fld id="{BA21B3F1-837B-BB4B-BD1F-B451170A8EEB}" type="slidenum">
              <a:rPr lang="it-IT" sz="1000" smtClean="0">
                <a:solidFill>
                  <a:schemeClr val="bg1"/>
                </a:solidFill>
                <a:latin typeface="TIM Sans" pitchFamily="2" charset="77"/>
              </a:rPr>
              <a:t>‹N›</a:t>
            </a:fld>
            <a:endParaRPr lang="it-IT" sz="1000">
              <a:solidFill>
                <a:schemeClr val="bg1"/>
              </a:solidFill>
              <a:latin typeface="TIM Sans" pitchFamily="2" charset="77"/>
            </a:endParaRPr>
          </a:p>
        </p:txBody>
      </p:sp>
      <p:sp>
        <p:nvSpPr>
          <p:cNvPr id="4" name="Segnaposto testo 23">
            <a:extLst>
              <a:ext uri="{FF2B5EF4-FFF2-40B4-BE49-F238E27FC236}">
                <a16:creationId xmlns:a16="http://schemas.microsoft.com/office/drawing/2014/main" id="{DF0E4361-28D2-CF5B-A589-3F36E00E04A4}"/>
              </a:ext>
            </a:extLst>
          </p:cNvPr>
          <p:cNvSpPr>
            <a:spLocks noGrp="1"/>
          </p:cNvSpPr>
          <p:nvPr>
            <p:ph type="body" sz="quarter" idx="10"/>
          </p:nvPr>
        </p:nvSpPr>
        <p:spPr>
          <a:xfrm>
            <a:off x="6167438" y="1841500"/>
            <a:ext cx="4978400" cy="592138"/>
          </a:xfrm>
          <a:prstGeom prst="rect">
            <a:avLst/>
          </a:prstGeom>
        </p:spPr>
        <p:txBody>
          <a:bodyPr anchor="ctr"/>
          <a:lstStyle>
            <a:lvl1pPr marL="0" indent="0">
              <a:buNone/>
              <a:defRPr sz="1400">
                <a:solidFill>
                  <a:schemeClr val="bg1"/>
                </a:solidFill>
                <a:latin typeface="TIM Sans" pitchFamily="2" charset="77"/>
              </a:defRPr>
            </a:lvl1pPr>
            <a:lvl2pPr>
              <a:defRPr sz="1400">
                <a:solidFill>
                  <a:schemeClr val="bg1"/>
                </a:solidFill>
                <a:latin typeface="TIM Sans" pitchFamily="2" charset="77"/>
              </a:defRPr>
            </a:lvl2pPr>
            <a:lvl3pPr>
              <a:defRPr sz="1400">
                <a:solidFill>
                  <a:schemeClr val="bg1"/>
                </a:solidFill>
                <a:latin typeface="TIM Sans" pitchFamily="2" charset="77"/>
              </a:defRPr>
            </a:lvl3pPr>
            <a:lvl4pPr>
              <a:defRPr sz="1400">
                <a:solidFill>
                  <a:schemeClr val="bg1"/>
                </a:solidFill>
                <a:latin typeface="TIM Sans" pitchFamily="2" charset="77"/>
              </a:defRPr>
            </a:lvl4pPr>
            <a:lvl5pPr>
              <a:defRPr sz="1400">
                <a:solidFill>
                  <a:schemeClr val="bg1"/>
                </a:solidFill>
                <a:latin typeface="TIM Sans" pitchFamily="2" charset="77"/>
              </a:defRPr>
            </a:lvl5pPr>
          </a:lstStyle>
          <a:p>
            <a:pPr lvl="0"/>
            <a:r>
              <a:rPr lang="it-IT"/>
              <a:t>Fare clic per modificare gli stili del testo dello schema</a:t>
            </a:r>
          </a:p>
        </p:txBody>
      </p:sp>
      <p:sp>
        <p:nvSpPr>
          <p:cNvPr id="7" name="Segnaposto testo 23">
            <a:extLst>
              <a:ext uri="{FF2B5EF4-FFF2-40B4-BE49-F238E27FC236}">
                <a16:creationId xmlns:a16="http://schemas.microsoft.com/office/drawing/2014/main" id="{2DADE25D-8691-9BF0-9EA4-819EE7CE8270}"/>
              </a:ext>
            </a:extLst>
          </p:cNvPr>
          <p:cNvSpPr>
            <a:spLocks noGrp="1"/>
          </p:cNvSpPr>
          <p:nvPr>
            <p:ph type="body" sz="quarter" idx="11"/>
          </p:nvPr>
        </p:nvSpPr>
        <p:spPr>
          <a:xfrm>
            <a:off x="6167438" y="2694116"/>
            <a:ext cx="4978400" cy="592138"/>
          </a:xfrm>
          <a:prstGeom prst="rect">
            <a:avLst/>
          </a:prstGeom>
        </p:spPr>
        <p:txBody>
          <a:bodyPr anchor="ctr"/>
          <a:lstStyle>
            <a:lvl1pPr marL="0" indent="0">
              <a:buNone/>
              <a:defRPr sz="1400">
                <a:solidFill>
                  <a:schemeClr val="bg1"/>
                </a:solidFill>
                <a:latin typeface="TIM Sans" pitchFamily="2" charset="77"/>
              </a:defRPr>
            </a:lvl1pPr>
            <a:lvl2pPr>
              <a:defRPr sz="1400">
                <a:solidFill>
                  <a:schemeClr val="bg1"/>
                </a:solidFill>
                <a:latin typeface="TIM Sans" pitchFamily="2" charset="77"/>
              </a:defRPr>
            </a:lvl2pPr>
            <a:lvl3pPr>
              <a:defRPr sz="1400">
                <a:solidFill>
                  <a:schemeClr val="bg1"/>
                </a:solidFill>
                <a:latin typeface="TIM Sans" pitchFamily="2" charset="77"/>
              </a:defRPr>
            </a:lvl3pPr>
            <a:lvl4pPr>
              <a:defRPr sz="1400">
                <a:solidFill>
                  <a:schemeClr val="bg1"/>
                </a:solidFill>
                <a:latin typeface="TIM Sans" pitchFamily="2" charset="77"/>
              </a:defRPr>
            </a:lvl4pPr>
            <a:lvl5pPr>
              <a:defRPr sz="1400">
                <a:solidFill>
                  <a:schemeClr val="bg1"/>
                </a:solidFill>
                <a:latin typeface="TIM Sans" pitchFamily="2" charset="77"/>
              </a:defRPr>
            </a:lvl5pPr>
          </a:lstStyle>
          <a:p>
            <a:pPr lvl="0"/>
            <a:r>
              <a:rPr lang="it-IT"/>
              <a:t>Fare clic per modificare gli stili del testo dello schema</a:t>
            </a:r>
          </a:p>
        </p:txBody>
      </p:sp>
      <p:sp>
        <p:nvSpPr>
          <p:cNvPr id="8" name="Segnaposto testo 23">
            <a:extLst>
              <a:ext uri="{FF2B5EF4-FFF2-40B4-BE49-F238E27FC236}">
                <a16:creationId xmlns:a16="http://schemas.microsoft.com/office/drawing/2014/main" id="{331840C9-5A94-FCFC-9675-2B4136EA61C3}"/>
              </a:ext>
            </a:extLst>
          </p:cNvPr>
          <p:cNvSpPr>
            <a:spLocks noGrp="1"/>
          </p:cNvSpPr>
          <p:nvPr>
            <p:ph type="body" sz="quarter" idx="12"/>
          </p:nvPr>
        </p:nvSpPr>
        <p:spPr>
          <a:xfrm>
            <a:off x="6167438" y="3571446"/>
            <a:ext cx="4978400" cy="592138"/>
          </a:xfrm>
          <a:prstGeom prst="rect">
            <a:avLst/>
          </a:prstGeom>
        </p:spPr>
        <p:txBody>
          <a:bodyPr anchor="ctr"/>
          <a:lstStyle>
            <a:lvl1pPr marL="0" indent="0">
              <a:buNone/>
              <a:defRPr sz="1400">
                <a:solidFill>
                  <a:schemeClr val="bg1"/>
                </a:solidFill>
                <a:latin typeface="TIM Sans" pitchFamily="2" charset="77"/>
              </a:defRPr>
            </a:lvl1pPr>
            <a:lvl2pPr>
              <a:defRPr sz="1400">
                <a:solidFill>
                  <a:schemeClr val="bg1"/>
                </a:solidFill>
                <a:latin typeface="TIM Sans" pitchFamily="2" charset="77"/>
              </a:defRPr>
            </a:lvl2pPr>
            <a:lvl3pPr>
              <a:defRPr sz="1400">
                <a:solidFill>
                  <a:schemeClr val="bg1"/>
                </a:solidFill>
                <a:latin typeface="TIM Sans" pitchFamily="2" charset="77"/>
              </a:defRPr>
            </a:lvl3pPr>
            <a:lvl4pPr>
              <a:defRPr sz="1400">
                <a:solidFill>
                  <a:schemeClr val="bg1"/>
                </a:solidFill>
                <a:latin typeface="TIM Sans" pitchFamily="2" charset="77"/>
              </a:defRPr>
            </a:lvl4pPr>
            <a:lvl5pPr>
              <a:defRPr sz="1400">
                <a:solidFill>
                  <a:schemeClr val="bg1"/>
                </a:solidFill>
                <a:latin typeface="TIM Sans" pitchFamily="2" charset="77"/>
              </a:defRPr>
            </a:lvl5pPr>
          </a:lstStyle>
          <a:p>
            <a:pPr lvl="0"/>
            <a:r>
              <a:rPr lang="it-IT"/>
              <a:t>Fare clic per modificare gli stili del testo dello schema</a:t>
            </a:r>
          </a:p>
        </p:txBody>
      </p:sp>
      <p:sp>
        <p:nvSpPr>
          <p:cNvPr id="9" name="Segnaposto testo 23">
            <a:extLst>
              <a:ext uri="{FF2B5EF4-FFF2-40B4-BE49-F238E27FC236}">
                <a16:creationId xmlns:a16="http://schemas.microsoft.com/office/drawing/2014/main" id="{A7CF3195-BF79-0043-2225-F506CF5A6355}"/>
              </a:ext>
            </a:extLst>
          </p:cNvPr>
          <p:cNvSpPr>
            <a:spLocks noGrp="1"/>
          </p:cNvSpPr>
          <p:nvPr>
            <p:ph type="body" sz="quarter" idx="13"/>
          </p:nvPr>
        </p:nvSpPr>
        <p:spPr>
          <a:xfrm>
            <a:off x="6167438" y="4436419"/>
            <a:ext cx="4978400" cy="592138"/>
          </a:xfrm>
          <a:prstGeom prst="rect">
            <a:avLst/>
          </a:prstGeom>
        </p:spPr>
        <p:txBody>
          <a:bodyPr anchor="ctr"/>
          <a:lstStyle>
            <a:lvl1pPr marL="0" indent="0">
              <a:buNone/>
              <a:defRPr sz="1400">
                <a:solidFill>
                  <a:schemeClr val="bg1"/>
                </a:solidFill>
                <a:latin typeface="TIM Sans" pitchFamily="2" charset="77"/>
              </a:defRPr>
            </a:lvl1pPr>
            <a:lvl2pPr>
              <a:defRPr sz="1400">
                <a:solidFill>
                  <a:schemeClr val="bg1"/>
                </a:solidFill>
                <a:latin typeface="TIM Sans" pitchFamily="2" charset="77"/>
              </a:defRPr>
            </a:lvl2pPr>
            <a:lvl3pPr>
              <a:defRPr sz="1400">
                <a:solidFill>
                  <a:schemeClr val="bg1"/>
                </a:solidFill>
                <a:latin typeface="TIM Sans" pitchFamily="2" charset="77"/>
              </a:defRPr>
            </a:lvl3pPr>
            <a:lvl4pPr>
              <a:defRPr sz="1400">
                <a:solidFill>
                  <a:schemeClr val="bg1"/>
                </a:solidFill>
                <a:latin typeface="TIM Sans" pitchFamily="2" charset="77"/>
              </a:defRPr>
            </a:lvl4pPr>
            <a:lvl5pPr>
              <a:defRPr sz="1400">
                <a:solidFill>
                  <a:schemeClr val="bg1"/>
                </a:solidFill>
                <a:latin typeface="TIM Sans" pitchFamily="2" charset="77"/>
              </a:defRPr>
            </a:lvl5pPr>
          </a:lstStyle>
          <a:p>
            <a:pPr lvl="0"/>
            <a:r>
              <a:rPr lang="it-IT"/>
              <a:t>Fare clic per modificare gli stili del testo dello schema</a:t>
            </a:r>
          </a:p>
        </p:txBody>
      </p:sp>
      <p:sp>
        <p:nvSpPr>
          <p:cNvPr id="19" name="Segnaposto testo 12">
            <a:extLst>
              <a:ext uri="{FF2B5EF4-FFF2-40B4-BE49-F238E27FC236}">
                <a16:creationId xmlns:a16="http://schemas.microsoft.com/office/drawing/2014/main" id="{E968855E-3184-AA76-6BC2-8F12CF20761A}"/>
              </a:ext>
            </a:extLst>
          </p:cNvPr>
          <p:cNvSpPr>
            <a:spLocks noGrp="1"/>
          </p:cNvSpPr>
          <p:nvPr>
            <p:ph type="body" sz="quarter" idx="15" hasCustomPrompt="1"/>
          </p:nvPr>
        </p:nvSpPr>
        <p:spPr>
          <a:xfrm>
            <a:off x="5539385" y="1921569"/>
            <a:ext cx="432000" cy="432000"/>
          </a:xfrm>
          <a:prstGeom prst="ellipse">
            <a:avLst/>
          </a:prstGeom>
          <a:solidFill>
            <a:schemeClr val="bg1"/>
          </a:solidFill>
        </p:spPr>
        <p:txBody>
          <a:bodyPr lIns="0" tIns="0" rIns="0" bIns="0" anchor="ctr"/>
          <a:lstStyle>
            <a:lvl1pPr marL="0" indent="0" algn="ctr">
              <a:buNone/>
              <a:defRPr sz="1400">
                <a:latin typeface="TIM Sans" pitchFamily="2" charset="77"/>
              </a:defRPr>
            </a:lvl1pPr>
          </a:lstStyle>
          <a:p>
            <a:pPr lvl="0"/>
            <a:r>
              <a:rPr lang="it-IT"/>
              <a:t>01</a:t>
            </a:r>
          </a:p>
        </p:txBody>
      </p:sp>
      <p:sp>
        <p:nvSpPr>
          <p:cNvPr id="20" name="Segnaposto testo 12">
            <a:extLst>
              <a:ext uri="{FF2B5EF4-FFF2-40B4-BE49-F238E27FC236}">
                <a16:creationId xmlns:a16="http://schemas.microsoft.com/office/drawing/2014/main" id="{252F9C73-4C00-C9CB-05F1-35BF0D9270A5}"/>
              </a:ext>
            </a:extLst>
          </p:cNvPr>
          <p:cNvSpPr>
            <a:spLocks noGrp="1"/>
          </p:cNvSpPr>
          <p:nvPr>
            <p:ph type="body" sz="quarter" idx="16" hasCustomPrompt="1"/>
          </p:nvPr>
        </p:nvSpPr>
        <p:spPr>
          <a:xfrm>
            <a:off x="5539385" y="2778095"/>
            <a:ext cx="432000" cy="432000"/>
          </a:xfrm>
          <a:prstGeom prst="ellipse">
            <a:avLst/>
          </a:prstGeom>
          <a:solidFill>
            <a:schemeClr val="bg1"/>
          </a:solidFill>
        </p:spPr>
        <p:txBody>
          <a:bodyPr lIns="0" tIns="0" rIns="0" bIns="0" anchor="ctr"/>
          <a:lstStyle>
            <a:lvl1pPr marL="0" indent="0" algn="ctr">
              <a:buNone/>
              <a:defRPr sz="1400">
                <a:latin typeface="TIM Sans" pitchFamily="2" charset="77"/>
              </a:defRPr>
            </a:lvl1pPr>
          </a:lstStyle>
          <a:p>
            <a:pPr lvl="0"/>
            <a:r>
              <a:rPr lang="it-IT"/>
              <a:t>02</a:t>
            </a:r>
          </a:p>
        </p:txBody>
      </p:sp>
      <p:sp>
        <p:nvSpPr>
          <p:cNvPr id="21" name="Segnaposto testo 12">
            <a:extLst>
              <a:ext uri="{FF2B5EF4-FFF2-40B4-BE49-F238E27FC236}">
                <a16:creationId xmlns:a16="http://schemas.microsoft.com/office/drawing/2014/main" id="{C68520B1-C6AF-B73D-A363-933759E8B50B}"/>
              </a:ext>
            </a:extLst>
          </p:cNvPr>
          <p:cNvSpPr>
            <a:spLocks noGrp="1"/>
          </p:cNvSpPr>
          <p:nvPr>
            <p:ph type="body" sz="quarter" idx="17" hasCustomPrompt="1"/>
          </p:nvPr>
        </p:nvSpPr>
        <p:spPr>
          <a:xfrm>
            <a:off x="5539385" y="3646196"/>
            <a:ext cx="432000" cy="432000"/>
          </a:xfrm>
          <a:prstGeom prst="ellipse">
            <a:avLst/>
          </a:prstGeom>
          <a:solidFill>
            <a:schemeClr val="bg1"/>
          </a:solidFill>
        </p:spPr>
        <p:txBody>
          <a:bodyPr lIns="0" tIns="0" rIns="0" bIns="0" anchor="ctr"/>
          <a:lstStyle>
            <a:lvl1pPr marL="0" indent="0" algn="ctr">
              <a:buNone/>
              <a:defRPr sz="1400">
                <a:latin typeface="TIM Sans" pitchFamily="2" charset="77"/>
              </a:defRPr>
            </a:lvl1pPr>
          </a:lstStyle>
          <a:p>
            <a:pPr lvl="0"/>
            <a:r>
              <a:rPr lang="it-IT"/>
              <a:t>03</a:t>
            </a:r>
          </a:p>
        </p:txBody>
      </p:sp>
      <p:sp>
        <p:nvSpPr>
          <p:cNvPr id="22" name="Segnaposto testo 12">
            <a:extLst>
              <a:ext uri="{FF2B5EF4-FFF2-40B4-BE49-F238E27FC236}">
                <a16:creationId xmlns:a16="http://schemas.microsoft.com/office/drawing/2014/main" id="{730C121D-9BBA-4611-1C84-94500A116140}"/>
              </a:ext>
            </a:extLst>
          </p:cNvPr>
          <p:cNvSpPr>
            <a:spLocks noGrp="1"/>
          </p:cNvSpPr>
          <p:nvPr>
            <p:ph type="body" sz="quarter" idx="18" hasCustomPrompt="1"/>
          </p:nvPr>
        </p:nvSpPr>
        <p:spPr>
          <a:xfrm>
            <a:off x="5539385" y="4514298"/>
            <a:ext cx="432000" cy="432000"/>
          </a:xfrm>
          <a:prstGeom prst="ellipse">
            <a:avLst/>
          </a:prstGeom>
          <a:solidFill>
            <a:schemeClr val="bg1"/>
          </a:solidFill>
        </p:spPr>
        <p:txBody>
          <a:bodyPr lIns="0" tIns="0" rIns="0" bIns="0" anchor="ctr"/>
          <a:lstStyle>
            <a:lvl1pPr marL="0" indent="0" algn="ctr">
              <a:buNone/>
              <a:defRPr sz="1400">
                <a:latin typeface="TIM Sans" pitchFamily="2" charset="77"/>
              </a:defRPr>
            </a:lvl1pPr>
          </a:lstStyle>
          <a:p>
            <a:pPr lvl="0"/>
            <a:r>
              <a:rPr lang="it-IT"/>
              <a:t>04</a:t>
            </a:r>
          </a:p>
        </p:txBody>
      </p:sp>
      <p:sp>
        <p:nvSpPr>
          <p:cNvPr id="23" name="Segnaposto testo 5">
            <a:extLst>
              <a:ext uri="{FF2B5EF4-FFF2-40B4-BE49-F238E27FC236}">
                <a16:creationId xmlns:a16="http://schemas.microsoft.com/office/drawing/2014/main" id="{B6289006-D228-2EBD-5C3F-B9673A9E5DD3}"/>
              </a:ext>
            </a:extLst>
          </p:cNvPr>
          <p:cNvSpPr>
            <a:spLocks noGrp="1"/>
          </p:cNvSpPr>
          <p:nvPr>
            <p:ph type="body" sz="quarter" idx="19" hasCustomPrompt="1"/>
          </p:nvPr>
        </p:nvSpPr>
        <p:spPr>
          <a:xfrm>
            <a:off x="403225" y="2962124"/>
            <a:ext cx="3676650" cy="937524"/>
          </a:xfrm>
          <a:prstGeom prst="rect">
            <a:avLst/>
          </a:prstGeom>
        </p:spPr>
        <p:txBody>
          <a:bodyPr lIns="0" tIns="0" rIns="0" bIns="0"/>
          <a:lstStyle>
            <a:lvl1pPr marL="0" indent="0">
              <a:buNone/>
              <a:defRPr sz="7000" b="1" i="0">
                <a:latin typeface="TIM Sans" pitchFamily="2" charset="77"/>
              </a:defRPr>
            </a:lvl1pPr>
          </a:lstStyle>
          <a:p>
            <a:pPr lvl="0"/>
            <a:r>
              <a:rPr lang="it-IT"/>
              <a:t>Agenda</a:t>
            </a:r>
          </a:p>
        </p:txBody>
      </p:sp>
    </p:spTree>
    <p:extLst>
      <p:ext uri="{BB962C8B-B14F-4D97-AF65-F5344CB8AC3E}">
        <p14:creationId xmlns:p14="http://schemas.microsoft.com/office/powerpoint/2010/main" val="76917818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Interna - Laptop + Elenco">
    <p:spTree>
      <p:nvGrpSpPr>
        <p:cNvPr id="1" name=""/>
        <p:cNvGrpSpPr/>
        <p:nvPr/>
      </p:nvGrpSpPr>
      <p:grpSpPr>
        <a:xfrm>
          <a:off x="0" y="0"/>
          <a:ext cx="0" cy="0"/>
          <a:chOff x="0" y="0"/>
          <a:chExt cx="0" cy="0"/>
        </a:xfrm>
      </p:grpSpPr>
      <p:sp>
        <p:nvSpPr>
          <p:cNvPr id="5" name="Segnaposto testo 12">
            <a:extLst>
              <a:ext uri="{FF2B5EF4-FFF2-40B4-BE49-F238E27FC236}">
                <a16:creationId xmlns:a16="http://schemas.microsoft.com/office/drawing/2014/main" id="{2B5BDF2E-2FDB-4983-5B90-BC43EF2496A2}"/>
              </a:ext>
            </a:extLst>
          </p:cNvPr>
          <p:cNvSpPr>
            <a:spLocks noGrp="1"/>
          </p:cNvSpPr>
          <p:nvPr>
            <p:ph type="body" sz="quarter" idx="20" hasCustomPrompt="1"/>
          </p:nvPr>
        </p:nvSpPr>
        <p:spPr>
          <a:xfrm>
            <a:off x="407989" y="21139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6" name="Titolo 6">
            <a:extLst>
              <a:ext uri="{FF2B5EF4-FFF2-40B4-BE49-F238E27FC236}">
                <a16:creationId xmlns:a16="http://schemas.microsoft.com/office/drawing/2014/main" id="{9BD54F7D-158F-1BFE-B719-ACD60106548A}"/>
              </a:ext>
            </a:extLst>
          </p:cNvPr>
          <p:cNvSpPr>
            <a:spLocks noGrp="1"/>
          </p:cNvSpPr>
          <p:nvPr>
            <p:ph type="title" hasCustomPrompt="1"/>
          </p:nvPr>
        </p:nvSpPr>
        <p:spPr>
          <a:xfrm>
            <a:off x="407988" y="930167"/>
            <a:ext cx="3887787" cy="474122"/>
          </a:xfrm>
          <a:prstGeom prst="rect">
            <a:avLst/>
          </a:prstGeom>
        </p:spPr>
        <p:txBody>
          <a:bodyPr lIns="0"/>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11" name="Segnaposto testo 25">
            <a:extLst>
              <a:ext uri="{FF2B5EF4-FFF2-40B4-BE49-F238E27FC236}">
                <a16:creationId xmlns:a16="http://schemas.microsoft.com/office/drawing/2014/main" id="{2142165F-B436-0EB8-BF81-0F42E379DD18}"/>
              </a:ext>
            </a:extLst>
          </p:cNvPr>
          <p:cNvSpPr>
            <a:spLocks noGrp="1"/>
          </p:cNvSpPr>
          <p:nvPr>
            <p:ph type="body" sz="quarter" idx="22" hasCustomPrompt="1"/>
          </p:nvPr>
        </p:nvSpPr>
        <p:spPr>
          <a:xfrm>
            <a:off x="412433" y="2792172"/>
            <a:ext cx="2876868"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25" name="Segnaposto testo 24">
            <a:extLst>
              <a:ext uri="{FF2B5EF4-FFF2-40B4-BE49-F238E27FC236}">
                <a16:creationId xmlns:a16="http://schemas.microsoft.com/office/drawing/2014/main" id="{B4EB9F3D-5E5F-C5F3-5C4F-249C6666A33A}"/>
              </a:ext>
            </a:extLst>
          </p:cNvPr>
          <p:cNvSpPr>
            <a:spLocks noGrp="1"/>
          </p:cNvSpPr>
          <p:nvPr>
            <p:ph type="body" sz="quarter" idx="33" hasCustomPrompt="1"/>
          </p:nvPr>
        </p:nvSpPr>
        <p:spPr>
          <a:xfrm>
            <a:off x="412433" y="3067104"/>
            <a:ext cx="2876868"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3" name="Segnaposto testo 12">
            <a:extLst>
              <a:ext uri="{FF2B5EF4-FFF2-40B4-BE49-F238E27FC236}">
                <a16:creationId xmlns:a16="http://schemas.microsoft.com/office/drawing/2014/main" id="{F0EA2831-EEF0-7666-A971-AF5290ACD736}"/>
              </a:ext>
            </a:extLst>
          </p:cNvPr>
          <p:cNvSpPr>
            <a:spLocks noGrp="1"/>
          </p:cNvSpPr>
          <p:nvPr>
            <p:ph type="body" sz="quarter" idx="36" hasCustomPrompt="1"/>
          </p:nvPr>
        </p:nvSpPr>
        <p:spPr>
          <a:xfrm>
            <a:off x="407989" y="41967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34" name="Segnaposto testo 25">
            <a:extLst>
              <a:ext uri="{FF2B5EF4-FFF2-40B4-BE49-F238E27FC236}">
                <a16:creationId xmlns:a16="http://schemas.microsoft.com/office/drawing/2014/main" id="{28AD7088-AA25-BF82-F6BF-977281F18B39}"/>
              </a:ext>
            </a:extLst>
          </p:cNvPr>
          <p:cNvSpPr>
            <a:spLocks noGrp="1"/>
          </p:cNvSpPr>
          <p:nvPr>
            <p:ph type="body" sz="quarter" idx="37" hasCustomPrompt="1"/>
          </p:nvPr>
        </p:nvSpPr>
        <p:spPr>
          <a:xfrm>
            <a:off x="412433" y="4874972"/>
            <a:ext cx="2876868"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36" name="Segnaposto testo 24">
            <a:extLst>
              <a:ext uri="{FF2B5EF4-FFF2-40B4-BE49-F238E27FC236}">
                <a16:creationId xmlns:a16="http://schemas.microsoft.com/office/drawing/2014/main" id="{2FB0F29C-05DE-2484-5BC1-C66F92A412EE}"/>
              </a:ext>
            </a:extLst>
          </p:cNvPr>
          <p:cNvSpPr>
            <a:spLocks noGrp="1"/>
          </p:cNvSpPr>
          <p:nvPr>
            <p:ph type="body" sz="quarter" idx="39" hasCustomPrompt="1"/>
          </p:nvPr>
        </p:nvSpPr>
        <p:spPr>
          <a:xfrm>
            <a:off x="412433" y="5149904"/>
            <a:ext cx="2876868"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pic>
        <p:nvPicPr>
          <p:cNvPr id="2" name="Immagine 1">
            <a:extLst>
              <a:ext uri="{FF2B5EF4-FFF2-40B4-BE49-F238E27FC236}">
                <a16:creationId xmlns:a16="http://schemas.microsoft.com/office/drawing/2014/main" id="{2ECDCDBF-1683-490E-F97A-8717A0565A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77135" y="785648"/>
            <a:ext cx="9862829" cy="5286704"/>
          </a:xfrm>
          <a:prstGeom prst="rect">
            <a:avLst/>
          </a:prstGeom>
        </p:spPr>
      </p:pic>
      <p:sp>
        <p:nvSpPr>
          <p:cNvPr id="17" name="Segnaposto immagine 16">
            <a:extLst>
              <a:ext uri="{FF2B5EF4-FFF2-40B4-BE49-F238E27FC236}">
                <a16:creationId xmlns:a16="http://schemas.microsoft.com/office/drawing/2014/main" id="{F13273AE-5D99-7B2D-F0DD-5A5BEFC1F4B3}"/>
              </a:ext>
            </a:extLst>
          </p:cNvPr>
          <p:cNvSpPr>
            <a:spLocks noGrp="1" noChangeAspect="1"/>
          </p:cNvSpPr>
          <p:nvPr>
            <p:ph type="pic" sz="quarter" idx="40"/>
          </p:nvPr>
        </p:nvSpPr>
        <p:spPr>
          <a:xfrm>
            <a:off x="4846638" y="1085221"/>
            <a:ext cx="6927116" cy="4356000"/>
          </a:xfrm>
          <a:prstGeom prst="roundRect">
            <a:avLst>
              <a:gd name="adj" fmla="val 880"/>
            </a:avLst>
          </a:prstGeom>
        </p:spPr>
        <p:txBody>
          <a:bodyPr/>
          <a:lstStyle>
            <a:lvl1pPr>
              <a:defRPr>
                <a:solidFill>
                  <a:schemeClr val="bg1"/>
                </a:solidFill>
              </a:defRPr>
            </a:lvl1pPr>
          </a:lstStyle>
          <a:p>
            <a:endParaRPr lang="it-IT"/>
          </a:p>
        </p:txBody>
      </p:sp>
      <p:sp>
        <p:nvSpPr>
          <p:cNvPr id="4" name="Segnaposto testo 8">
            <a:extLst>
              <a:ext uri="{FF2B5EF4-FFF2-40B4-BE49-F238E27FC236}">
                <a16:creationId xmlns:a16="http://schemas.microsoft.com/office/drawing/2014/main" id="{1E4A4E69-2313-AD39-5217-F68219C4B603}"/>
              </a:ext>
            </a:extLst>
          </p:cNvPr>
          <p:cNvSpPr>
            <a:spLocks noGrp="1"/>
          </p:cNvSpPr>
          <p:nvPr>
            <p:ph type="body" sz="quarter" idx="21" hasCustomPrompt="1"/>
          </p:nvPr>
        </p:nvSpPr>
        <p:spPr>
          <a:xfrm>
            <a:off x="407988" y="1436775"/>
            <a:ext cx="3887787" cy="353009"/>
          </a:xfrm>
          <a:prstGeom prst="rect">
            <a:avLst/>
          </a:prstGeom>
        </p:spPr>
        <p:txBody>
          <a:bodyPr lIns="0" anchor="b"/>
          <a:lstStyle>
            <a:lvl1pPr marL="0" indent="0" algn="l" defTabSz="914400" rtl="0" eaLnBrk="1" latinLnBrk="0" hangingPunct="1">
              <a:buNone/>
              <a:defRPr lang="it-IT" sz="14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Tree>
    <p:extLst>
      <p:ext uri="{BB962C8B-B14F-4D97-AF65-F5344CB8AC3E}">
        <p14:creationId xmlns:p14="http://schemas.microsoft.com/office/powerpoint/2010/main" val="292163221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Interna - iWatch + Elenco">
    <p:spTree>
      <p:nvGrpSpPr>
        <p:cNvPr id="1" name=""/>
        <p:cNvGrpSpPr/>
        <p:nvPr/>
      </p:nvGrpSpPr>
      <p:grpSpPr>
        <a:xfrm>
          <a:off x="0" y="0"/>
          <a:ext cx="0" cy="0"/>
          <a:chOff x="0" y="0"/>
          <a:chExt cx="0" cy="0"/>
        </a:xfrm>
      </p:grpSpPr>
      <p:sp>
        <p:nvSpPr>
          <p:cNvPr id="5" name="Segnaposto testo 12">
            <a:extLst>
              <a:ext uri="{FF2B5EF4-FFF2-40B4-BE49-F238E27FC236}">
                <a16:creationId xmlns:a16="http://schemas.microsoft.com/office/drawing/2014/main" id="{2B5BDF2E-2FDB-4983-5B90-BC43EF2496A2}"/>
              </a:ext>
            </a:extLst>
          </p:cNvPr>
          <p:cNvSpPr>
            <a:spLocks noGrp="1"/>
          </p:cNvSpPr>
          <p:nvPr>
            <p:ph type="body" sz="quarter" idx="20" hasCustomPrompt="1"/>
          </p:nvPr>
        </p:nvSpPr>
        <p:spPr>
          <a:xfrm>
            <a:off x="5051426" y="21139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6" name="Titolo 6">
            <a:extLst>
              <a:ext uri="{FF2B5EF4-FFF2-40B4-BE49-F238E27FC236}">
                <a16:creationId xmlns:a16="http://schemas.microsoft.com/office/drawing/2014/main" id="{9BD54F7D-158F-1BFE-B719-ACD60106548A}"/>
              </a:ext>
            </a:extLst>
          </p:cNvPr>
          <p:cNvSpPr>
            <a:spLocks noGrp="1"/>
          </p:cNvSpPr>
          <p:nvPr>
            <p:ph type="title" hasCustomPrompt="1"/>
          </p:nvPr>
        </p:nvSpPr>
        <p:spPr>
          <a:xfrm>
            <a:off x="5064125" y="930167"/>
            <a:ext cx="6732588" cy="474122"/>
          </a:xfrm>
          <a:prstGeom prst="rect">
            <a:avLst/>
          </a:prstGeom>
        </p:spPr>
        <p:txBody>
          <a:bodyPr lIns="0"/>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7" name="Segnaposto testo 8">
            <a:extLst>
              <a:ext uri="{FF2B5EF4-FFF2-40B4-BE49-F238E27FC236}">
                <a16:creationId xmlns:a16="http://schemas.microsoft.com/office/drawing/2014/main" id="{2406745F-DABD-4036-0E78-1D36DA4F0272}"/>
              </a:ext>
            </a:extLst>
          </p:cNvPr>
          <p:cNvSpPr>
            <a:spLocks noGrp="1"/>
          </p:cNvSpPr>
          <p:nvPr>
            <p:ph type="body" sz="quarter" idx="21" hasCustomPrompt="1"/>
          </p:nvPr>
        </p:nvSpPr>
        <p:spPr>
          <a:xfrm>
            <a:off x="5064125" y="1422840"/>
            <a:ext cx="6732587" cy="353009"/>
          </a:xfrm>
          <a:prstGeom prst="rect">
            <a:avLst/>
          </a:prstGeom>
        </p:spPr>
        <p:txBody>
          <a:bodyPr lIns="0" anchor="b"/>
          <a:lstStyle>
            <a:lvl1pPr marL="0" indent="0" algn="l" defTabSz="914400" rtl="0" eaLnBrk="1" latinLnBrk="0" hangingPunct="1">
              <a:buNone/>
              <a:defRPr lang="it-IT" sz="14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11" name="Segnaposto testo 25">
            <a:extLst>
              <a:ext uri="{FF2B5EF4-FFF2-40B4-BE49-F238E27FC236}">
                <a16:creationId xmlns:a16="http://schemas.microsoft.com/office/drawing/2014/main" id="{2142165F-B436-0EB8-BF81-0F42E379DD18}"/>
              </a:ext>
            </a:extLst>
          </p:cNvPr>
          <p:cNvSpPr>
            <a:spLocks noGrp="1"/>
          </p:cNvSpPr>
          <p:nvPr>
            <p:ph type="body" sz="quarter" idx="22" hasCustomPrompt="1"/>
          </p:nvPr>
        </p:nvSpPr>
        <p:spPr>
          <a:xfrm>
            <a:off x="5055870" y="2792172"/>
            <a:ext cx="2876868"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14" name="Segnaposto testo 12">
            <a:extLst>
              <a:ext uri="{FF2B5EF4-FFF2-40B4-BE49-F238E27FC236}">
                <a16:creationId xmlns:a16="http://schemas.microsoft.com/office/drawing/2014/main" id="{C0CCA1E6-A839-5FC4-F565-7C6CB915102C}"/>
              </a:ext>
            </a:extLst>
          </p:cNvPr>
          <p:cNvSpPr>
            <a:spLocks noGrp="1"/>
          </p:cNvSpPr>
          <p:nvPr>
            <p:ph type="body" sz="quarter" idx="24" hasCustomPrompt="1"/>
          </p:nvPr>
        </p:nvSpPr>
        <p:spPr>
          <a:xfrm>
            <a:off x="8904288" y="21139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25" name="Segnaposto testo 24">
            <a:extLst>
              <a:ext uri="{FF2B5EF4-FFF2-40B4-BE49-F238E27FC236}">
                <a16:creationId xmlns:a16="http://schemas.microsoft.com/office/drawing/2014/main" id="{B4EB9F3D-5E5F-C5F3-5C4F-249C6666A33A}"/>
              </a:ext>
            </a:extLst>
          </p:cNvPr>
          <p:cNvSpPr>
            <a:spLocks noGrp="1"/>
          </p:cNvSpPr>
          <p:nvPr>
            <p:ph type="body" sz="quarter" idx="33" hasCustomPrompt="1"/>
          </p:nvPr>
        </p:nvSpPr>
        <p:spPr>
          <a:xfrm>
            <a:off x="5055870" y="3067104"/>
            <a:ext cx="2876868"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7" name="Segnaposto testo 25">
            <a:extLst>
              <a:ext uri="{FF2B5EF4-FFF2-40B4-BE49-F238E27FC236}">
                <a16:creationId xmlns:a16="http://schemas.microsoft.com/office/drawing/2014/main" id="{B6F683DF-E2CA-DB6A-A3A3-6718A2A96C35}"/>
              </a:ext>
            </a:extLst>
          </p:cNvPr>
          <p:cNvSpPr>
            <a:spLocks noGrp="1"/>
          </p:cNvSpPr>
          <p:nvPr>
            <p:ph type="body" sz="quarter" idx="34" hasCustomPrompt="1"/>
          </p:nvPr>
        </p:nvSpPr>
        <p:spPr>
          <a:xfrm>
            <a:off x="8907145" y="2792172"/>
            <a:ext cx="2876868"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28" name="Segnaposto testo 24">
            <a:extLst>
              <a:ext uri="{FF2B5EF4-FFF2-40B4-BE49-F238E27FC236}">
                <a16:creationId xmlns:a16="http://schemas.microsoft.com/office/drawing/2014/main" id="{6777854F-C5F1-FA83-F61D-773C4FA7DD65}"/>
              </a:ext>
            </a:extLst>
          </p:cNvPr>
          <p:cNvSpPr>
            <a:spLocks noGrp="1"/>
          </p:cNvSpPr>
          <p:nvPr>
            <p:ph type="body" sz="quarter" idx="35" hasCustomPrompt="1"/>
          </p:nvPr>
        </p:nvSpPr>
        <p:spPr>
          <a:xfrm>
            <a:off x="8907145" y="3067104"/>
            <a:ext cx="2876868"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3" name="Segnaposto testo 12">
            <a:extLst>
              <a:ext uri="{FF2B5EF4-FFF2-40B4-BE49-F238E27FC236}">
                <a16:creationId xmlns:a16="http://schemas.microsoft.com/office/drawing/2014/main" id="{F0EA2831-EEF0-7666-A971-AF5290ACD736}"/>
              </a:ext>
            </a:extLst>
          </p:cNvPr>
          <p:cNvSpPr>
            <a:spLocks noGrp="1"/>
          </p:cNvSpPr>
          <p:nvPr>
            <p:ph type="body" sz="quarter" idx="36" hasCustomPrompt="1"/>
          </p:nvPr>
        </p:nvSpPr>
        <p:spPr>
          <a:xfrm>
            <a:off x="5051426" y="41967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34" name="Segnaposto testo 25">
            <a:extLst>
              <a:ext uri="{FF2B5EF4-FFF2-40B4-BE49-F238E27FC236}">
                <a16:creationId xmlns:a16="http://schemas.microsoft.com/office/drawing/2014/main" id="{28AD7088-AA25-BF82-F6BF-977281F18B39}"/>
              </a:ext>
            </a:extLst>
          </p:cNvPr>
          <p:cNvSpPr>
            <a:spLocks noGrp="1"/>
          </p:cNvSpPr>
          <p:nvPr>
            <p:ph type="body" sz="quarter" idx="37" hasCustomPrompt="1"/>
          </p:nvPr>
        </p:nvSpPr>
        <p:spPr>
          <a:xfrm>
            <a:off x="5055870" y="4874972"/>
            <a:ext cx="2876868"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35" name="Segnaposto testo 12">
            <a:extLst>
              <a:ext uri="{FF2B5EF4-FFF2-40B4-BE49-F238E27FC236}">
                <a16:creationId xmlns:a16="http://schemas.microsoft.com/office/drawing/2014/main" id="{A7CD9358-3F12-D448-400E-54C03818EE35}"/>
              </a:ext>
            </a:extLst>
          </p:cNvPr>
          <p:cNvSpPr>
            <a:spLocks noGrp="1"/>
          </p:cNvSpPr>
          <p:nvPr>
            <p:ph type="body" sz="quarter" idx="38" hasCustomPrompt="1"/>
          </p:nvPr>
        </p:nvSpPr>
        <p:spPr>
          <a:xfrm>
            <a:off x="8904288" y="41967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36" name="Segnaposto testo 24">
            <a:extLst>
              <a:ext uri="{FF2B5EF4-FFF2-40B4-BE49-F238E27FC236}">
                <a16:creationId xmlns:a16="http://schemas.microsoft.com/office/drawing/2014/main" id="{2FB0F29C-05DE-2484-5BC1-C66F92A412EE}"/>
              </a:ext>
            </a:extLst>
          </p:cNvPr>
          <p:cNvSpPr>
            <a:spLocks noGrp="1"/>
          </p:cNvSpPr>
          <p:nvPr>
            <p:ph type="body" sz="quarter" idx="39" hasCustomPrompt="1"/>
          </p:nvPr>
        </p:nvSpPr>
        <p:spPr>
          <a:xfrm>
            <a:off x="5055870" y="5149904"/>
            <a:ext cx="2876868"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7" name="Segnaposto testo 25">
            <a:extLst>
              <a:ext uri="{FF2B5EF4-FFF2-40B4-BE49-F238E27FC236}">
                <a16:creationId xmlns:a16="http://schemas.microsoft.com/office/drawing/2014/main" id="{CD7489A7-D59F-174C-2602-1879199C2FD8}"/>
              </a:ext>
            </a:extLst>
          </p:cNvPr>
          <p:cNvSpPr>
            <a:spLocks noGrp="1"/>
          </p:cNvSpPr>
          <p:nvPr>
            <p:ph type="body" sz="quarter" idx="40" hasCustomPrompt="1"/>
          </p:nvPr>
        </p:nvSpPr>
        <p:spPr>
          <a:xfrm>
            <a:off x="8907145" y="4874972"/>
            <a:ext cx="2876868"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38" name="Segnaposto testo 24">
            <a:extLst>
              <a:ext uri="{FF2B5EF4-FFF2-40B4-BE49-F238E27FC236}">
                <a16:creationId xmlns:a16="http://schemas.microsoft.com/office/drawing/2014/main" id="{3E0AFD82-A189-8105-A4FB-186BCF08D16B}"/>
              </a:ext>
            </a:extLst>
          </p:cNvPr>
          <p:cNvSpPr>
            <a:spLocks noGrp="1"/>
          </p:cNvSpPr>
          <p:nvPr>
            <p:ph type="body" sz="quarter" idx="41" hasCustomPrompt="1"/>
          </p:nvPr>
        </p:nvSpPr>
        <p:spPr>
          <a:xfrm>
            <a:off x="8907145" y="5149904"/>
            <a:ext cx="2876868"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pic>
        <p:nvPicPr>
          <p:cNvPr id="2" name="Immagine 1" descr="Immagine che contiene schermata, orologio, design&#10;&#10;Descrizione generata automaticamente">
            <a:extLst>
              <a:ext uri="{FF2B5EF4-FFF2-40B4-BE49-F238E27FC236}">
                <a16:creationId xmlns:a16="http://schemas.microsoft.com/office/drawing/2014/main" id="{5BACA44A-F7B8-B8CF-9BD0-87B0DA3871A5}"/>
              </a:ext>
            </a:extLst>
          </p:cNvPr>
          <p:cNvPicPr>
            <a:picLocks noChangeAspect="1"/>
          </p:cNvPicPr>
          <p:nvPr userDrawn="1"/>
        </p:nvPicPr>
        <p:blipFill rotWithShape="1">
          <a:blip r:embed="rId2"/>
          <a:srcRect l="5" t="6248" r="20756" b="695"/>
          <a:stretch/>
        </p:blipFill>
        <p:spPr>
          <a:xfrm>
            <a:off x="-2095500" y="404813"/>
            <a:ext cx="7326656" cy="6453187"/>
          </a:xfrm>
          <a:prstGeom prst="rect">
            <a:avLst/>
          </a:prstGeom>
        </p:spPr>
      </p:pic>
      <p:sp>
        <p:nvSpPr>
          <p:cNvPr id="12" name="Segnaposto immagine 11">
            <a:extLst>
              <a:ext uri="{FF2B5EF4-FFF2-40B4-BE49-F238E27FC236}">
                <a16:creationId xmlns:a16="http://schemas.microsoft.com/office/drawing/2014/main" id="{39DC043A-4D35-CC24-886D-78DFD649C404}"/>
              </a:ext>
            </a:extLst>
          </p:cNvPr>
          <p:cNvSpPr>
            <a:spLocks noGrp="1" noChangeAspect="1"/>
          </p:cNvSpPr>
          <p:nvPr>
            <p:ph type="pic" sz="quarter" idx="42"/>
          </p:nvPr>
        </p:nvSpPr>
        <p:spPr>
          <a:xfrm>
            <a:off x="1646697" y="2533411"/>
            <a:ext cx="1656000" cy="1982788"/>
          </a:xfrm>
          <a:prstGeom prst="rect">
            <a:avLst/>
          </a:prstGeom>
        </p:spPr>
        <p:txBody>
          <a:bodyPr/>
          <a:lstStyle>
            <a:lvl1pPr>
              <a:defRPr sz="1400">
                <a:solidFill>
                  <a:schemeClr val="bg1"/>
                </a:solidFill>
                <a:latin typeface="TIM Sans" pitchFamily="2" charset="77"/>
              </a:defRPr>
            </a:lvl1pPr>
          </a:lstStyle>
          <a:p>
            <a:endParaRPr lang="it-IT"/>
          </a:p>
        </p:txBody>
      </p:sp>
    </p:spTree>
    <p:extLst>
      <p:ext uri="{BB962C8B-B14F-4D97-AF65-F5344CB8AC3E}">
        <p14:creationId xmlns:p14="http://schemas.microsoft.com/office/powerpoint/2010/main" val="95405590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Interna - Tablet + Elenco">
    <p:spTree>
      <p:nvGrpSpPr>
        <p:cNvPr id="1" name=""/>
        <p:cNvGrpSpPr/>
        <p:nvPr/>
      </p:nvGrpSpPr>
      <p:grpSpPr>
        <a:xfrm>
          <a:off x="0" y="0"/>
          <a:ext cx="0" cy="0"/>
          <a:chOff x="0" y="0"/>
          <a:chExt cx="0" cy="0"/>
        </a:xfrm>
      </p:grpSpPr>
      <p:sp>
        <p:nvSpPr>
          <p:cNvPr id="5" name="Segnaposto testo 12">
            <a:extLst>
              <a:ext uri="{FF2B5EF4-FFF2-40B4-BE49-F238E27FC236}">
                <a16:creationId xmlns:a16="http://schemas.microsoft.com/office/drawing/2014/main" id="{2B5BDF2E-2FDB-4983-5B90-BC43EF2496A2}"/>
              </a:ext>
            </a:extLst>
          </p:cNvPr>
          <p:cNvSpPr>
            <a:spLocks noGrp="1"/>
          </p:cNvSpPr>
          <p:nvPr>
            <p:ph type="body" sz="quarter" idx="20" hasCustomPrompt="1"/>
          </p:nvPr>
        </p:nvSpPr>
        <p:spPr>
          <a:xfrm>
            <a:off x="407989" y="21139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6" name="Titolo 6">
            <a:extLst>
              <a:ext uri="{FF2B5EF4-FFF2-40B4-BE49-F238E27FC236}">
                <a16:creationId xmlns:a16="http://schemas.microsoft.com/office/drawing/2014/main" id="{9BD54F7D-158F-1BFE-B719-ACD60106548A}"/>
              </a:ext>
            </a:extLst>
          </p:cNvPr>
          <p:cNvSpPr>
            <a:spLocks noGrp="1"/>
          </p:cNvSpPr>
          <p:nvPr>
            <p:ph type="title" hasCustomPrompt="1"/>
          </p:nvPr>
        </p:nvSpPr>
        <p:spPr>
          <a:xfrm>
            <a:off x="407988" y="930167"/>
            <a:ext cx="3887787" cy="474122"/>
          </a:xfrm>
          <a:prstGeom prst="rect">
            <a:avLst/>
          </a:prstGeom>
        </p:spPr>
        <p:txBody>
          <a:bodyPr lIns="0"/>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7" name="Segnaposto testo 8">
            <a:extLst>
              <a:ext uri="{FF2B5EF4-FFF2-40B4-BE49-F238E27FC236}">
                <a16:creationId xmlns:a16="http://schemas.microsoft.com/office/drawing/2014/main" id="{2406745F-DABD-4036-0E78-1D36DA4F0272}"/>
              </a:ext>
            </a:extLst>
          </p:cNvPr>
          <p:cNvSpPr>
            <a:spLocks noGrp="1"/>
          </p:cNvSpPr>
          <p:nvPr>
            <p:ph type="body" sz="quarter" idx="21" hasCustomPrompt="1"/>
          </p:nvPr>
        </p:nvSpPr>
        <p:spPr>
          <a:xfrm>
            <a:off x="407988" y="1436775"/>
            <a:ext cx="3887787" cy="353009"/>
          </a:xfrm>
          <a:prstGeom prst="rect">
            <a:avLst/>
          </a:prstGeom>
        </p:spPr>
        <p:txBody>
          <a:bodyPr lIns="0" anchor="b"/>
          <a:lstStyle>
            <a:lvl1pPr marL="0" indent="0" algn="l" defTabSz="914400" rtl="0" eaLnBrk="1" latinLnBrk="0" hangingPunct="1">
              <a:buNone/>
              <a:defRPr lang="it-IT" sz="14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
        <p:nvSpPr>
          <p:cNvPr id="11" name="Segnaposto testo 25">
            <a:extLst>
              <a:ext uri="{FF2B5EF4-FFF2-40B4-BE49-F238E27FC236}">
                <a16:creationId xmlns:a16="http://schemas.microsoft.com/office/drawing/2014/main" id="{2142165F-B436-0EB8-BF81-0F42E379DD18}"/>
              </a:ext>
            </a:extLst>
          </p:cNvPr>
          <p:cNvSpPr>
            <a:spLocks noGrp="1"/>
          </p:cNvSpPr>
          <p:nvPr>
            <p:ph type="body" sz="quarter" idx="22" hasCustomPrompt="1"/>
          </p:nvPr>
        </p:nvSpPr>
        <p:spPr>
          <a:xfrm>
            <a:off x="412433" y="2792172"/>
            <a:ext cx="2730817"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25" name="Segnaposto testo 24">
            <a:extLst>
              <a:ext uri="{FF2B5EF4-FFF2-40B4-BE49-F238E27FC236}">
                <a16:creationId xmlns:a16="http://schemas.microsoft.com/office/drawing/2014/main" id="{B4EB9F3D-5E5F-C5F3-5C4F-249C6666A33A}"/>
              </a:ext>
            </a:extLst>
          </p:cNvPr>
          <p:cNvSpPr>
            <a:spLocks noGrp="1"/>
          </p:cNvSpPr>
          <p:nvPr>
            <p:ph type="body" sz="quarter" idx="33" hasCustomPrompt="1"/>
          </p:nvPr>
        </p:nvSpPr>
        <p:spPr>
          <a:xfrm>
            <a:off x="412433" y="3067104"/>
            <a:ext cx="2730817"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3" name="Segnaposto testo 12">
            <a:extLst>
              <a:ext uri="{FF2B5EF4-FFF2-40B4-BE49-F238E27FC236}">
                <a16:creationId xmlns:a16="http://schemas.microsoft.com/office/drawing/2014/main" id="{F0EA2831-EEF0-7666-A971-AF5290ACD736}"/>
              </a:ext>
            </a:extLst>
          </p:cNvPr>
          <p:cNvSpPr>
            <a:spLocks noGrp="1"/>
          </p:cNvSpPr>
          <p:nvPr>
            <p:ph type="body" sz="quarter" idx="36" hasCustomPrompt="1"/>
          </p:nvPr>
        </p:nvSpPr>
        <p:spPr>
          <a:xfrm>
            <a:off x="407989" y="41967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34" name="Segnaposto testo 25">
            <a:extLst>
              <a:ext uri="{FF2B5EF4-FFF2-40B4-BE49-F238E27FC236}">
                <a16:creationId xmlns:a16="http://schemas.microsoft.com/office/drawing/2014/main" id="{28AD7088-AA25-BF82-F6BF-977281F18B39}"/>
              </a:ext>
            </a:extLst>
          </p:cNvPr>
          <p:cNvSpPr>
            <a:spLocks noGrp="1"/>
          </p:cNvSpPr>
          <p:nvPr>
            <p:ph type="body" sz="quarter" idx="37" hasCustomPrompt="1"/>
          </p:nvPr>
        </p:nvSpPr>
        <p:spPr>
          <a:xfrm>
            <a:off x="412433" y="4874972"/>
            <a:ext cx="2730817"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36" name="Segnaposto testo 24">
            <a:extLst>
              <a:ext uri="{FF2B5EF4-FFF2-40B4-BE49-F238E27FC236}">
                <a16:creationId xmlns:a16="http://schemas.microsoft.com/office/drawing/2014/main" id="{2FB0F29C-05DE-2484-5BC1-C66F92A412EE}"/>
              </a:ext>
            </a:extLst>
          </p:cNvPr>
          <p:cNvSpPr>
            <a:spLocks noGrp="1"/>
          </p:cNvSpPr>
          <p:nvPr>
            <p:ph type="body" sz="quarter" idx="39" hasCustomPrompt="1"/>
          </p:nvPr>
        </p:nvSpPr>
        <p:spPr>
          <a:xfrm>
            <a:off x="412433" y="5149904"/>
            <a:ext cx="2730817"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4" name="Segnaposto immagine 5">
            <a:extLst>
              <a:ext uri="{FF2B5EF4-FFF2-40B4-BE49-F238E27FC236}">
                <a16:creationId xmlns:a16="http://schemas.microsoft.com/office/drawing/2014/main" id="{0686D019-623E-7BB1-B006-D048345AFCF6}"/>
              </a:ext>
            </a:extLst>
          </p:cNvPr>
          <p:cNvSpPr>
            <a:spLocks noGrp="1"/>
          </p:cNvSpPr>
          <p:nvPr>
            <p:ph type="pic" sz="quarter" idx="12" hasCustomPrompt="1"/>
          </p:nvPr>
        </p:nvSpPr>
        <p:spPr>
          <a:xfrm>
            <a:off x="6557058" y="490118"/>
            <a:ext cx="4006091" cy="5815583"/>
          </a:xfrm>
          <a:prstGeom prst="roundRect">
            <a:avLst>
              <a:gd name="adj" fmla="val 3623"/>
            </a:avLst>
          </a:prstGeom>
        </p:spPr>
        <p:txBody>
          <a:bodyPr/>
          <a:lstStyle/>
          <a:p>
            <a:r>
              <a:rPr lang="it-IT"/>
              <a:t>Sposta la maschera, inserisci immagine, </a:t>
            </a:r>
            <a:r>
              <a:rPr lang="it-IT" err="1"/>
              <a:t>reincolla</a:t>
            </a:r>
            <a:r>
              <a:rPr lang="it-IT"/>
              <a:t> la maschera</a:t>
            </a:r>
          </a:p>
        </p:txBody>
      </p:sp>
      <p:pic>
        <p:nvPicPr>
          <p:cNvPr id="8" name="Immagine 7">
            <a:extLst>
              <a:ext uri="{FF2B5EF4-FFF2-40B4-BE49-F238E27FC236}">
                <a16:creationId xmlns:a16="http://schemas.microsoft.com/office/drawing/2014/main" id="{C3E4B8D3-FBBB-61B0-2D07-2A3D6CEBB1E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731499" y="144080"/>
            <a:ext cx="5198779" cy="6496921"/>
          </a:xfrm>
          <a:prstGeom prst="rect">
            <a:avLst/>
          </a:prstGeom>
        </p:spPr>
      </p:pic>
      <p:sp>
        <p:nvSpPr>
          <p:cNvPr id="10" name="Segnaposto testo 12">
            <a:extLst>
              <a:ext uri="{FF2B5EF4-FFF2-40B4-BE49-F238E27FC236}">
                <a16:creationId xmlns:a16="http://schemas.microsoft.com/office/drawing/2014/main" id="{E35E4638-D1EE-038A-A1F6-2621ED918658}"/>
              </a:ext>
            </a:extLst>
          </p:cNvPr>
          <p:cNvSpPr>
            <a:spLocks noGrp="1"/>
          </p:cNvSpPr>
          <p:nvPr>
            <p:ph type="body" sz="quarter" idx="40" hasCustomPrompt="1"/>
          </p:nvPr>
        </p:nvSpPr>
        <p:spPr>
          <a:xfrm>
            <a:off x="3393236" y="21139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14" name="Segnaposto testo 25">
            <a:extLst>
              <a:ext uri="{FF2B5EF4-FFF2-40B4-BE49-F238E27FC236}">
                <a16:creationId xmlns:a16="http://schemas.microsoft.com/office/drawing/2014/main" id="{DECCDEDB-BD3F-6E3F-C44B-5147127FD433}"/>
              </a:ext>
            </a:extLst>
          </p:cNvPr>
          <p:cNvSpPr>
            <a:spLocks noGrp="1"/>
          </p:cNvSpPr>
          <p:nvPr>
            <p:ph type="body" sz="quarter" idx="41" hasCustomPrompt="1"/>
          </p:nvPr>
        </p:nvSpPr>
        <p:spPr>
          <a:xfrm>
            <a:off x="3397680" y="2792172"/>
            <a:ext cx="2730817"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16" name="Segnaposto testo 24">
            <a:extLst>
              <a:ext uri="{FF2B5EF4-FFF2-40B4-BE49-F238E27FC236}">
                <a16:creationId xmlns:a16="http://schemas.microsoft.com/office/drawing/2014/main" id="{4AFF0C37-ACCD-004B-DBA8-5851F23A12D0}"/>
              </a:ext>
            </a:extLst>
          </p:cNvPr>
          <p:cNvSpPr>
            <a:spLocks noGrp="1"/>
          </p:cNvSpPr>
          <p:nvPr>
            <p:ph type="body" sz="quarter" idx="42" hasCustomPrompt="1"/>
          </p:nvPr>
        </p:nvSpPr>
        <p:spPr>
          <a:xfrm>
            <a:off x="3397680" y="3067104"/>
            <a:ext cx="2730817"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18" name="Segnaposto testo 12">
            <a:extLst>
              <a:ext uri="{FF2B5EF4-FFF2-40B4-BE49-F238E27FC236}">
                <a16:creationId xmlns:a16="http://schemas.microsoft.com/office/drawing/2014/main" id="{622E49EE-ECB9-5DF5-A998-D4DB07144FA9}"/>
              </a:ext>
            </a:extLst>
          </p:cNvPr>
          <p:cNvSpPr>
            <a:spLocks noGrp="1"/>
          </p:cNvSpPr>
          <p:nvPr>
            <p:ph type="body" sz="quarter" idx="43" hasCustomPrompt="1"/>
          </p:nvPr>
        </p:nvSpPr>
        <p:spPr>
          <a:xfrm>
            <a:off x="3393236" y="41967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19" name="Segnaposto testo 25">
            <a:extLst>
              <a:ext uri="{FF2B5EF4-FFF2-40B4-BE49-F238E27FC236}">
                <a16:creationId xmlns:a16="http://schemas.microsoft.com/office/drawing/2014/main" id="{26A2634A-0D64-F5D2-9C54-E00148C669D0}"/>
              </a:ext>
            </a:extLst>
          </p:cNvPr>
          <p:cNvSpPr>
            <a:spLocks noGrp="1"/>
          </p:cNvSpPr>
          <p:nvPr>
            <p:ph type="body" sz="quarter" idx="44" hasCustomPrompt="1"/>
          </p:nvPr>
        </p:nvSpPr>
        <p:spPr>
          <a:xfrm>
            <a:off x="3397680" y="4874972"/>
            <a:ext cx="2730817"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20" name="Segnaposto testo 24">
            <a:extLst>
              <a:ext uri="{FF2B5EF4-FFF2-40B4-BE49-F238E27FC236}">
                <a16:creationId xmlns:a16="http://schemas.microsoft.com/office/drawing/2014/main" id="{B11B4B80-9FF6-83A0-739F-94A2338D4D98}"/>
              </a:ext>
            </a:extLst>
          </p:cNvPr>
          <p:cNvSpPr>
            <a:spLocks noGrp="1"/>
          </p:cNvSpPr>
          <p:nvPr>
            <p:ph type="body" sz="quarter" idx="45" hasCustomPrompt="1"/>
          </p:nvPr>
        </p:nvSpPr>
        <p:spPr>
          <a:xfrm>
            <a:off x="3397680" y="5149904"/>
            <a:ext cx="2730817"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Tree>
    <p:extLst>
      <p:ext uri="{BB962C8B-B14F-4D97-AF65-F5344CB8AC3E}">
        <p14:creationId xmlns:p14="http://schemas.microsoft.com/office/powerpoint/2010/main" val="76295220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Interna - Mappa + Box">
    <p:spTree>
      <p:nvGrpSpPr>
        <p:cNvPr id="1" name=""/>
        <p:cNvGrpSpPr/>
        <p:nvPr/>
      </p:nvGrpSpPr>
      <p:grpSpPr>
        <a:xfrm>
          <a:off x="0" y="0"/>
          <a:ext cx="0" cy="0"/>
          <a:chOff x="0" y="0"/>
          <a:chExt cx="0" cy="0"/>
        </a:xfrm>
      </p:grpSpPr>
      <p:sp>
        <p:nvSpPr>
          <p:cNvPr id="5" name="Segnaposto testo 12">
            <a:extLst>
              <a:ext uri="{FF2B5EF4-FFF2-40B4-BE49-F238E27FC236}">
                <a16:creationId xmlns:a16="http://schemas.microsoft.com/office/drawing/2014/main" id="{2B5BDF2E-2FDB-4983-5B90-BC43EF2496A2}"/>
              </a:ext>
            </a:extLst>
          </p:cNvPr>
          <p:cNvSpPr>
            <a:spLocks noGrp="1"/>
          </p:cNvSpPr>
          <p:nvPr>
            <p:ph type="body" sz="quarter" idx="20" hasCustomPrompt="1"/>
          </p:nvPr>
        </p:nvSpPr>
        <p:spPr>
          <a:xfrm>
            <a:off x="413798" y="21139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6" name="Titolo 6">
            <a:extLst>
              <a:ext uri="{FF2B5EF4-FFF2-40B4-BE49-F238E27FC236}">
                <a16:creationId xmlns:a16="http://schemas.microsoft.com/office/drawing/2014/main" id="{9BD54F7D-158F-1BFE-B719-ACD60106548A}"/>
              </a:ext>
            </a:extLst>
          </p:cNvPr>
          <p:cNvSpPr>
            <a:spLocks noGrp="1"/>
          </p:cNvSpPr>
          <p:nvPr>
            <p:ph type="title" hasCustomPrompt="1"/>
          </p:nvPr>
        </p:nvSpPr>
        <p:spPr>
          <a:xfrm>
            <a:off x="413797" y="930167"/>
            <a:ext cx="6732588" cy="474122"/>
          </a:xfrm>
          <a:prstGeom prst="rect">
            <a:avLst/>
          </a:prstGeom>
        </p:spPr>
        <p:txBody>
          <a:bodyPr lIns="0"/>
          <a:lstStyle>
            <a:lvl1pPr marL="0" algn="l" defTabSz="914400" rtl="0" eaLnBrk="1" latinLnBrk="0" hangingPunct="1">
              <a:defRPr lang="it-IT" sz="3600" b="0" i="0" kern="1200" dirty="0">
                <a:solidFill>
                  <a:schemeClr val="tx1"/>
                </a:solidFill>
                <a:latin typeface="TIM Sans" pitchFamily="2" charset="77"/>
                <a:ea typeface="+mn-ea"/>
                <a:cs typeface="+mn-cs"/>
              </a:defRPr>
            </a:lvl1pPr>
          </a:lstStyle>
          <a:p>
            <a:r>
              <a:rPr lang="it-IT"/>
              <a:t>Titolo</a:t>
            </a:r>
          </a:p>
        </p:txBody>
      </p:sp>
      <p:sp>
        <p:nvSpPr>
          <p:cNvPr id="11" name="Segnaposto testo 25">
            <a:extLst>
              <a:ext uri="{FF2B5EF4-FFF2-40B4-BE49-F238E27FC236}">
                <a16:creationId xmlns:a16="http://schemas.microsoft.com/office/drawing/2014/main" id="{2142165F-B436-0EB8-BF81-0F42E379DD18}"/>
              </a:ext>
            </a:extLst>
          </p:cNvPr>
          <p:cNvSpPr>
            <a:spLocks noGrp="1"/>
          </p:cNvSpPr>
          <p:nvPr>
            <p:ph type="body" sz="quarter" idx="22" hasCustomPrompt="1"/>
          </p:nvPr>
        </p:nvSpPr>
        <p:spPr>
          <a:xfrm>
            <a:off x="418242" y="2792172"/>
            <a:ext cx="2876868"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14" name="Segnaposto testo 12">
            <a:extLst>
              <a:ext uri="{FF2B5EF4-FFF2-40B4-BE49-F238E27FC236}">
                <a16:creationId xmlns:a16="http://schemas.microsoft.com/office/drawing/2014/main" id="{C0CCA1E6-A839-5FC4-F565-7C6CB915102C}"/>
              </a:ext>
            </a:extLst>
          </p:cNvPr>
          <p:cNvSpPr>
            <a:spLocks noGrp="1"/>
          </p:cNvSpPr>
          <p:nvPr>
            <p:ph type="body" sz="quarter" idx="24" hasCustomPrompt="1"/>
          </p:nvPr>
        </p:nvSpPr>
        <p:spPr>
          <a:xfrm>
            <a:off x="8904288" y="21139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25" name="Segnaposto testo 24">
            <a:extLst>
              <a:ext uri="{FF2B5EF4-FFF2-40B4-BE49-F238E27FC236}">
                <a16:creationId xmlns:a16="http://schemas.microsoft.com/office/drawing/2014/main" id="{B4EB9F3D-5E5F-C5F3-5C4F-249C6666A33A}"/>
              </a:ext>
            </a:extLst>
          </p:cNvPr>
          <p:cNvSpPr>
            <a:spLocks noGrp="1"/>
          </p:cNvSpPr>
          <p:nvPr>
            <p:ph type="body" sz="quarter" idx="33" hasCustomPrompt="1"/>
          </p:nvPr>
        </p:nvSpPr>
        <p:spPr>
          <a:xfrm>
            <a:off x="418242" y="3067104"/>
            <a:ext cx="2876868"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27" name="Segnaposto testo 25">
            <a:extLst>
              <a:ext uri="{FF2B5EF4-FFF2-40B4-BE49-F238E27FC236}">
                <a16:creationId xmlns:a16="http://schemas.microsoft.com/office/drawing/2014/main" id="{B6F683DF-E2CA-DB6A-A3A3-6718A2A96C35}"/>
              </a:ext>
            </a:extLst>
          </p:cNvPr>
          <p:cNvSpPr>
            <a:spLocks noGrp="1"/>
          </p:cNvSpPr>
          <p:nvPr>
            <p:ph type="body" sz="quarter" idx="34" hasCustomPrompt="1"/>
          </p:nvPr>
        </p:nvSpPr>
        <p:spPr>
          <a:xfrm>
            <a:off x="8907145" y="2792172"/>
            <a:ext cx="2876868"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28" name="Segnaposto testo 24">
            <a:extLst>
              <a:ext uri="{FF2B5EF4-FFF2-40B4-BE49-F238E27FC236}">
                <a16:creationId xmlns:a16="http://schemas.microsoft.com/office/drawing/2014/main" id="{6777854F-C5F1-FA83-F61D-773C4FA7DD65}"/>
              </a:ext>
            </a:extLst>
          </p:cNvPr>
          <p:cNvSpPr>
            <a:spLocks noGrp="1"/>
          </p:cNvSpPr>
          <p:nvPr>
            <p:ph type="body" sz="quarter" idx="35" hasCustomPrompt="1"/>
          </p:nvPr>
        </p:nvSpPr>
        <p:spPr>
          <a:xfrm>
            <a:off x="8907145" y="3067104"/>
            <a:ext cx="2876868"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3" name="Segnaposto testo 12">
            <a:extLst>
              <a:ext uri="{FF2B5EF4-FFF2-40B4-BE49-F238E27FC236}">
                <a16:creationId xmlns:a16="http://schemas.microsoft.com/office/drawing/2014/main" id="{F0EA2831-EEF0-7666-A971-AF5290ACD736}"/>
              </a:ext>
            </a:extLst>
          </p:cNvPr>
          <p:cNvSpPr>
            <a:spLocks noGrp="1"/>
          </p:cNvSpPr>
          <p:nvPr>
            <p:ph type="body" sz="quarter" idx="36" hasCustomPrompt="1"/>
          </p:nvPr>
        </p:nvSpPr>
        <p:spPr>
          <a:xfrm>
            <a:off x="5051426" y="41967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34" name="Segnaposto testo 25">
            <a:extLst>
              <a:ext uri="{FF2B5EF4-FFF2-40B4-BE49-F238E27FC236}">
                <a16:creationId xmlns:a16="http://schemas.microsoft.com/office/drawing/2014/main" id="{28AD7088-AA25-BF82-F6BF-977281F18B39}"/>
              </a:ext>
            </a:extLst>
          </p:cNvPr>
          <p:cNvSpPr>
            <a:spLocks noGrp="1"/>
          </p:cNvSpPr>
          <p:nvPr>
            <p:ph type="body" sz="quarter" idx="37" hasCustomPrompt="1"/>
          </p:nvPr>
        </p:nvSpPr>
        <p:spPr>
          <a:xfrm>
            <a:off x="5055870" y="4874972"/>
            <a:ext cx="2876868"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35" name="Segnaposto testo 12">
            <a:extLst>
              <a:ext uri="{FF2B5EF4-FFF2-40B4-BE49-F238E27FC236}">
                <a16:creationId xmlns:a16="http://schemas.microsoft.com/office/drawing/2014/main" id="{A7CD9358-3F12-D448-400E-54C03818EE35}"/>
              </a:ext>
            </a:extLst>
          </p:cNvPr>
          <p:cNvSpPr>
            <a:spLocks noGrp="1"/>
          </p:cNvSpPr>
          <p:nvPr>
            <p:ph type="body" sz="quarter" idx="38" hasCustomPrompt="1"/>
          </p:nvPr>
        </p:nvSpPr>
        <p:spPr>
          <a:xfrm>
            <a:off x="8904288" y="4196768"/>
            <a:ext cx="432000" cy="432000"/>
          </a:xfrm>
          <a:prstGeom prst="ellipse">
            <a:avLst/>
          </a:prstGeom>
          <a:gradFill>
            <a:gsLst>
              <a:gs pos="0">
                <a:srgbClr val="25A8FC"/>
              </a:gs>
              <a:gs pos="50000">
                <a:schemeClr val="tx2"/>
              </a:gs>
              <a:gs pos="100000">
                <a:schemeClr val="accent2"/>
              </a:gs>
            </a:gsLst>
            <a:lin ang="18900000" scaled="0"/>
          </a:gradFill>
        </p:spPr>
        <p:txBody>
          <a:bodyPr lIns="0" tIns="36000" rIns="0" bIns="0" anchor="ctr"/>
          <a:lstStyle>
            <a:lvl1pPr marL="0" indent="0" algn="ctr">
              <a:lnSpc>
                <a:spcPts val="1600"/>
              </a:lnSpc>
              <a:spcBef>
                <a:spcPts val="0"/>
              </a:spcBef>
              <a:buNone/>
              <a:defRPr sz="1400">
                <a:solidFill>
                  <a:schemeClr val="bg1"/>
                </a:solidFill>
                <a:latin typeface="TIM Sans" pitchFamily="2" charset="77"/>
              </a:defRPr>
            </a:lvl1pPr>
          </a:lstStyle>
          <a:p>
            <a:pPr lvl="0"/>
            <a:r>
              <a:rPr lang="it-IT"/>
              <a:t>01</a:t>
            </a:r>
          </a:p>
        </p:txBody>
      </p:sp>
      <p:sp>
        <p:nvSpPr>
          <p:cNvPr id="36" name="Segnaposto testo 24">
            <a:extLst>
              <a:ext uri="{FF2B5EF4-FFF2-40B4-BE49-F238E27FC236}">
                <a16:creationId xmlns:a16="http://schemas.microsoft.com/office/drawing/2014/main" id="{2FB0F29C-05DE-2484-5BC1-C66F92A412EE}"/>
              </a:ext>
            </a:extLst>
          </p:cNvPr>
          <p:cNvSpPr>
            <a:spLocks noGrp="1"/>
          </p:cNvSpPr>
          <p:nvPr>
            <p:ph type="body" sz="quarter" idx="39" hasCustomPrompt="1"/>
          </p:nvPr>
        </p:nvSpPr>
        <p:spPr>
          <a:xfrm>
            <a:off x="5055870" y="5149904"/>
            <a:ext cx="2876868"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sp>
        <p:nvSpPr>
          <p:cNvPr id="37" name="Segnaposto testo 25">
            <a:extLst>
              <a:ext uri="{FF2B5EF4-FFF2-40B4-BE49-F238E27FC236}">
                <a16:creationId xmlns:a16="http://schemas.microsoft.com/office/drawing/2014/main" id="{CD7489A7-D59F-174C-2602-1879199C2FD8}"/>
              </a:ext>
            </a:extLst>
          </p:cNvPr>
          <p:cNvSpPr>
            <a:spLocks noGrp="1"/>
          </p:cNvSpPr>
          <p:nvPr>
            <p:ph type="body" sz="quarter" idx="40" hasCustomPrompt="1"/>
          </p:nvPr>
        </p:nvSpPr>
        <p:spPr>
          <a:xfrm>
            <a:off x="8907145" y="4874972"/>
            <a:ext cx="2876868" cy="274320"/>
          </a:xfrm>
          <a:prstGeom prst="rect">
            <a:avLst/>
          </a:prstGeom>
        </p:spPr>
        <p:txBody>
          <a:bodyPr lIns="0" tIns="0" rIns="0" bIns="0" anchor="t"/>
          <a:lstStyle>
            <a:lvl1pPr marL="0" indent="0">
              <a:lnSpc>
                <a:spcPts val="2000"/>
              </a:lnSpc>
              <a:buNone/>
              <a:defRPr lang="it-IT" sz="1200" b="0" i="0" kern="1200" dirty="0">
                <a:solidFill>
                  <a:schemeClr val="tx1"/>
                </a:solidFill>
                <a:latin typeface="TIM Sans" pitchFamily="2" charset="77"/>
                <a:ea typeface="+mn-ea"/>
                <a:cs typeface="+mn-cs"/>
              </a:defRPr>
            </a:lvl1pPr>
            <a:lvl2pPr>
              <a:lnSpc>
                <a:spcPts val="2000"/>
              </a:lnSpc>
              <a:defRPr sz="1200" b="0" i="0">
                <a:latin typeface="TIM Sans Thin" pitchFamily="2" charset="77"/>
              </a:defRPr>
            </a:lvl2pPr>
            <a:lvl3pPr>
              <a:lnSpc>
                <a:spcPts val="2000"/>
              </a:lnSpc>
              <a:defRPr sz="1200" b="0" i="0">
                <a:latin typeface="TIM Sans Thin" pitchFamily="2" charset="77"/>
              </a:defRPr>
            </a:lvl3pPr>
            <a:lvl4pPr>
              <a:lnSpc>
                <a:spcPts val="2000"/>
              </a:lnSpc>
              <a:defRPr sz="1200" b="0" i="0">
                <a:latin typeface="TIM Sans Thin" pitchFamily="2" charset="77"/>
              </a:defRPr>
            </a:lvl4pPr>
            <a:lvl5pPr>
              <a:lnSpc>
                <a:spcPts val="2000"/>
              </a:lnSpc>
              <a:defRPr sz="1200" b="0" i="0">
                <a:latin typeface="TIM Sans Thin" pitchFamily="2" charset="77"/>
              </a:defRPr>
            </a:lvl5pPr>
          </a:lstStyle>
          <a:p>
            <a:pPr lvl="0"/>
            <a:r>
              <a:rPr lang="it-IT"/>
              <a:t>Fare clic per modificare il testo</a:t>
            </a:r>
          </a:p>
        </p:txBody>
      </p:sp>
      <p:sp>
        <p:nvSpPr>
          <p:cNvPr id="38" name="Segnaposto testo 24">
            <a:extLst>
              <a:ext uri="{FF2B5EF4-FFF2-40B4-BE49-F238E27FC236}">
                <a16:creationId xmlns:a16="http://schemas.microsoft.com/office/drawing/2014/main" id="{3E0AFD82-A189-8105-A4FB-186BCF08D16B}"/>
              </a:ext>
            </a:extLst>
          </p:cNvPr>
          <p:cNvSpPr>
            <a:spLocks noGrp="1"/>
          </p:cNvSpPr>
          <p:nvPr>
            <p:ph type="body" sz="quarter" idx="41" hasCustomPrompt="1"/>
          </p:nvPr>
        </p:nvSpPr>
        <p:spPr>
          <a:xfrm>
            <a:off x="8907145" y="5149904"/>
            <a:ext cx="2876868" cy="650875"/>
          </a:xfrm>
          <a:prstGeom prst="rect">
            <a:avLst/>
          </a:prstGeom>
        </p:spPr>
        <p:txBody>
          <a:bodyPr lIns="0" tIns="36000" rIns="0" bIns="0"/>
          <a:lstStyle>
            <a:lvl1pPr marL="0" indent="0">
              <a:lnSpc>
                <a:spcPts val="1600"/>
              </a:lnSpc>
              <a:spcBef>
                <a:spcPts val="0"/>
              </a:spcBef>
              <a:buNone/>
              <a:defRPr sz="1200" b="0" i="0">
                <a:latin typeface="TIM Sans Thin"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endParaRPr lang="it-IT"/>
          </a:p>
        </p:txBody>
      </p:sp>
      <p:pic>
        <p:nvPicPr>
          <p:cNvPr id="4" name="Immagine 3">
            <a:extLst>
              <a:ext uri="{FF2B5EF4-FFF2-40B4-BE49-F238E27FC236}">
                <a16:creationId xmlns:a16="http://schemas.microsoft.com/office/drawing/2014/main" id="{CB4B65FF-9E92-F7AC-6A23-3BBAE8F1B27F}"/>
              </a:ext>
            </a:extLst>
          </p:cNvPr>
          <p:cNvPicPr>
            <a:picLocks noChangeAspect="1"/>
          </p:cNvPicPr>
          <p:nvPr userDrawn="1"/>
        </p:nvPicPr>
        <p:blipFill>
          <a:blip r:embed="rId2">
            <a:alphaModFix/>
          </a:blip>
          <a:stretch>
            <a:fillRect/>
          </a:stretch>
        </p:blipFill>
        <p:spPr>
          <a:xfrm>
            <a:off x="6295295" y="686619"/>
            <a:ext cx="4866206" cy="5757044"/>
          </a:xfrm>
          <a:prstGeom prst="rect">
            <a:avLst/>
          </a:prstGeom>
        </p:spPr>
      </p:pic>
      <p:sp>
        <p:nvSpPr>
          <p:cNvPr id="8" name="Segnaposto testo 8">
            <a:extLst>
              <a:ext uri="{FF2B5EF4-FFF2-40B4-BE49-F238E27FC236}">
                <a16:creationId xmlns:a16="http://schemas.microsoft.com/office/drawing/2014/main" id="{87510F5F-3DEA-42BD-D38C-3CD474893432}"/>
              </a:ext>
            </a:extLst>
          </p:cNvPr>
          <p:cNvSpPr>
            <a:spLocks noGrp="1"/>
          </p:cNvSpPr>
          <p:nvPr>
            <p:ph type="body" sz="quarter" idx="21" hasCustomPrompt="1"/>
          </p:nvPr>
        </p:nvSpPr>
        <p:spPr>
          <a:xfrm>
            <a:off x="418242" y="1436775"/>
            <a:ext cx="3887787" cy="353009"/>
          </a:xfrm>
          <a:prstGeom prst="rect">
            <a:avLst/>
          </a:prstGeom>
        </p:spPr>
        <p:txBody>
          <a:bodyPr lIns="0" anchor="b"/>
          <a:lstStyle>
            <a:lvl1pPr marL="0" indent="0" algn="l" defTabSz="914400" rtl="0" eaLnBrk="1" latinLnBrk="0" hangingPunct="1">
              <a:buNone/>
              <a:defRPr lang="it-IT" sz="14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Tree>
    <p:extLst>
      <p:ext uri="{BB962C8B-B14F-4D97-AF65-F5344CB8AC3E}">
        <p14:creationId xmlns:p14="http://schemas.microsoft.com/office/powerpoint/2010/main" val="9894138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Interna - Confronto con icone">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10" name="Segnaposto testo 16">
            <a:extLst>
              <a:ext uri="{FF2B5EF4-FFF2-40B4-BE49-F238E27FC236}">
                <a16:creationId xmlns:a16="http://schemas.microsoft.com/office/drawing/2014/main" id="{F530E77B-9E9B-CB70-A53E-7C5A2D802E96}"/>
              </a:ext>
            </a:extLst>
          </p:cNvPr>
          <p:cNvSpPr>
            <a:spLocks noGrp="1"/>
          </p:cNvSpPr>
          <p:nvPr>
            <p:ph type="body" sz="quarter" idx="16" hasCustomPrompt="1"/>
          </p:nvPr>
        </p:nvSpPr>
        <p:spPr>
          <a:xfrm>
            <a:off x="8720012" y="5443948"/>
            <a:ext cx="2222290" cy="517072"/>
          </a:xfrm>
          <a:prstGeom prst="roundRect">
            <a:avLst/>
          </a:prstGeom>
          <a:solidFill>
            <a:schemeClr val="accent4"/>
          </a:solidFill>
        </p:spPr>
        <p:txBody>
          <a:bodyPr lIns="0" tIns="0" rIns="0" bIns="0" anchor="ctr"/>
          <a:lstStyle>
            <a:lvl1pPr marL="0" indent="0" algn="ctr">
              <a:lnSpc>
                <a:spcPts val="1600"/>
              </a:lnSpc>
              <a:spcBef>
                <a:spcPts val="0"/>
              </a:spcBef>
              <a:buNone/>
              <a:defRPr sz="1200" b="0" i="0">
                <a:solidFill>
                  <a:schemeClr val="tx1"/>
                </a:solidFill>
                <a:latin typeface="TIM Sans Thin"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r>
              <a:rPr lang="it-IT" err="1">
                <a:effectLst/>
                <a:latin typeface="TIM Sans" pitchFamily="2" charset="77"/>
              </a:rPr>
              <a:t>Opportunity</a:t>
            </a:r>
            <a:r>
              <a:rPr lang="it-IT">
                <a:effectLst/>
                <a:latin typeface="TIM Sans" pitchFamily="2" charset="77"/>
              </a:rPr>
              <a:t> for </a:t>
            </a:r>
          </a:p>
          <a:p>
            <a:r>
              <a:rPr lang="it-IT">
                <a:effectLst/>
                <a:latin typeface="TIM Sans" pitchFamily="2" charset="77"/>
              </a:rPr>
              <a:t>shareholder </a:t>
            </a:r>
            <a:r>
              <a:rPr lang="it-IT" err="1">
                <a:effectLst/>
                <a:latin typeface="TIM Sans" pitchFamily="2" charset="77"/>
              </a:rPr>
              <a:t>remuneration</a:t>
            </a:r>
            <a:endParaRPr lang="it-IT">
              <a:effectLst/>
              <a:latin typeface="TIM Sans" pitchFamily="2" charset="77"/>
            </a:endParaRPr>
          </a:p>
        </p:txBody>
      </p:sp>
      <p:sp>
        <p:nvSpPr>
          <p:cNvPr id="12" name="Segnaposto testo 79">
            <a:extLst>
              <a:ext uri="{FF2B5EF4-FFF2-40B4-BE49-F238E27FC236}">
                <a16:creationId xmlns:a16="http://schemas.microsoft.com/office/drawing/2014/main" id="{513733B8-411A-95A5-0C93-4F8D7F0716A7}"/>
              </a:ext>
            </a:extLst>
          </p:cNvPr>
          <p:cNvSpPr>
            <a:spLocks noGrp="1"/>
          </p:cNvSpPr>
          <p:nvPr>
            <p:ph type="body" sz="quarter" idx="48" hasCustomPrompt="1"/>
          </p:nvPr>
        </p:nvSpPr>
        <p:spPr>
          <a:xfrm>
            <a:off x="2327738" y="2488663"/>
            <a:ext cx="2691705" cy="517800"/>
          </a:xfrm>
          <a:prstGeom prst="roundRect">
            <a:avLst/>
          </a:prstGeom>
          <a:ln>
            <a:solidFill>
              <a:schemeClr val="accent5"/>
            </a:solidFill>
          </a:ln>
        </p:spPr>
        <p:txBody>
          <a:bodyPr lIns="144000" tIns="144000" rIns="144000" bIns="14400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a:t>Voce</a:t>
            </a:r>
          </a:p>
        </p:txBody>
      </p:sp>
      <p:sp>
        <p:nvSpPr>
          <p:cNvPr id="15" name="Segnaposto testo 79">
            <a:extLst>
              <a:ext uri="{FF2B5EF4-FFF2-40B4-BE49-F238E27FC236}">
                <a16:creationId xmlns:a16="http://schemas.microsoft.com/office/drawing/2014/main" id="{EFBEC9DD-DAD8-D31A-C817-572654157F5B}"/>
              </a:ext>
            </a:extLst>
          </p:cNvPr>
          <p:cNvSpPr>
            <a:spLocks noGrp="1"/>
          </p:cNvSpPr>
          <p:nvPr>
            <p:ph type="body" sz="quarter" idx="49" hasCustomPrompt="1"/>
          </p:nvPr>
        </p:nvSpPr>
        <p:spPr>
          <a:xfrm>
            <a:off x="2327738" y="3252912"/>
            <a:ext cx="2691705" cy="517800"/>
          </a:xfrm>
          <a:prstGeom prst="roundRect">
            <a:avLst/>
          </a:prstGeom>
          <a:ln>
            <a:solidFill>
              <a:schemeClr val="accent5"/>
            </a:solidFill>
          </a:ln>
        </p:spPr>
        <p:txBody>
          <a:bodyPr lIns="144000" tIns="144000" rIns="144000" bIns="14400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a:t>Voce</a:t>
            </a:r>
          </a:p>
        </p:txBody>
      </p:sp>
      <p:sp>
        <p:nvSpPr>
          <p:cNvPr id="16" name="Segnaposto testo 79">
            <a:extLst>
              <a:ext uri="{FF2B5EF4-FFF2-40B4-BE49-F238E27FC236}">
                <a16:creationId xmlns:a16="http://schemas.microsoft.com/office/drawing/2014/main" id="{14729BF5-D732-979A-5D01-BBCA0B11334E}"/>
              </a:ext>
            </a:extLst>
          </p:cNvPr>
          <p:cNvSpPr>
            <a:spLocks noGrp="1"/>
          </p:cNvSpPr>
          <p:nvPr>
            <p:ph type="body" sz="quarter" idx="50" hasCustomPrompt="1"/>
          </p:nvPr>
        </p:nvSpPr>
        <p:spPr>
          <a:xfrm>
            <a:off x="2327738" y="3990838"/>
            <a:ext cx="2691705" cy="517800"/>
          </a:xfrm>
          <a:prstGeom prst="roundRect">
            <a:avLst/>
          </a:prstGeom>
          <a:ln>
            <a:solidFill>
              <a:schemeClr val="accent5"/>
            </a:solidFill>
          </a:ln>
        </p:spPr>
        <p:txBody>
          <a:bodyPr lIns="144000" tIns="144000" rIns="144000" bIns="14400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a:t>Voce</a:t>
            </a:r>
          </a:p>
        </p:txBody>
      </p:sp>
      <p:sp>
        <p:nvSpPr>
          <p:cNvPr id="17" name="Segnaposto testo 79">
            <a:extLst>
              <a:ext uri="{FF2B5EF4-FFF2-40B4-BE49-F238E27FC236}">
                <a16:creationId xmlns:a16="http://schemas.microsoft.com/office/drawing/2014/main" id="{9F4829E9-AB07-D2CC-4CF5-C5FDFB666F8C}"/>
              </a:ext>
            </a:extLst>
          </p:cNvPr>
          <p:cNvSpPr>
            <a:spLocks noGrp="1"/>
          </p:cNvSpPr>
          <p:nvPr>
            <p:ph type="body" sz="quarter" idx="51" hasCustomPrompt="1"/>
          </p:nvPr>
        </p:nvSpPr>
        <p:spPr>
          <a:xfrm>
            <a:off x="2327738" y="4769646"/>
            <a:ext cx="2691705" cy="517800"/>
          </a:xfrm>
          <a:prstGeom prst="roundRect">
            <a:avLst/>
          </a:prstGeom>
          <a:ln>
            <a:solidFill>
              <a:schemeClr val="accent5"/>
            </a:solidFill>
          </a:ln>
        </p:spPr>
        <p:txBody>
          <a:bodyPr lIns="144000" tIns="144000" rIns="144000" bIns="14400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a:t>Voce</a:t>
            </a:r>
          </a:p>
        </p:txBody>
      </p:sp>
      <p:sp>
        <p:nvSpPr>
          <p:cNvPr id="25" name="Segnaposto testo 24">
            <a:extLst>
              <a:ext uri="{FF2B5EF4-FFF2-40B4-BE49-F238E27FC236}">
                <a16:creationId xmlns:a16="http://schemas.microsoft.com/office/drawing/2014/main" id="{E2B6FE8D-FE33-91F4-D67C-8E516DBCFE58}"/>
              </a:ext>
            </a:extLst>
          </p:cNvPr>
          <p:cNvSpPr>
            <a:spLocks noGrp="1"/>
          </p:cNvSpPr>
          <p:nvPr>
            <p:ph type="body" sz="quarter" idx="55" hasCustomPrompt="1"/>
          </p:nvPr>
        </p:nvSpPr>
        <p:spPr>
          <a:xfrm>
            <a:off x="5200026" y="2040401"/>
            <a:ext cx="1763712" cy="267341"/>
          </a:xfrm>
          <a:prstGeom prst="rect">
            <a:avLst/>
          </a:prstGeom>
        </p:spPr>
        <p:txBody>
          <a:bodyPr lIns="0" tIns="0" rIns="0" bIns="0" anchor="ctr"/>
          <a:lstStyle>
            <a:lvl1pPr marL="0" indent="0" algn="ctr">
              <a:lnSpc>
                <a:spcPts val="1400"/>
              </a:lnSpc>
              <a:spcBef>
                <a:spcPts val="0"/>
              </a:spcBef>
              <a:buNone/>
              <a:defRPr sz="1600">
                <a:latin typeface="TIM Sans" pitchFamily="2" charset="77"/>
              </a:defRPr>
            </a:lvl1pPr>
          </a:lstStyle>
          <a:p>
            <a:pPr lvl="0"/>
            <a:r>
              <a:rPr lang="it-IT"/>
              <a:t>2023</a:t>
            </a:r>
          </a:p>
        </p:txBody>
      </p:sp>
      <p:sp>
        <p:nvSpPr>
          <p:cNvPr id="26" name="Segnaposto testo 24">
            <a:extLst>
              <a:ext uri="{FF2B5EF4-FFF2-40B4-BE49-F238E27FC236}">
                <a16:creationId xmlns:a16="http://schemas.microsoft.com/office/drawing/2014/main" id="{02AE60F2-9A50-C065-335C-ADBDA9DC6CD2}"/>
              </a:ext>
            </a:extLst>
          </p:cNvPr>
          <p:cNvSpPr>
            <a:spLocks noGrp="1"/>
          </p:cNvSpPr>
          <p:nvPr>
            <p:ph type="body" sz="quarter" idx="56" hasCustomPrompt="1"/>
          </p:nvPr>
        </p:nvSpPr>
        <p:spPr>
          <a:xfrm>
            <a:off x="8981156" y="2040401"/>
            <a:ext cx="1763712" cy="267341"/>
          </a:xfrm>
          <a:prstGeom prst="rect">
            <a:avLst/>
          </a:prstGeom>
        </p:spPr>
        <p:txBody>
          <a:bodyPr lIns="0" tIns="0" rIns="0" bIns="0" anchor="ctr"/>
          <a:lstStyle>
            <a:lvl1pPr marL="0" indent="0" algn="ctr">
              <a:lnSpc>
                <a:spcPts val="1400"/>
              </a:lnSpc>
              <a:spcBef>
                <a:spcPts val="0"/>
              </a:spcBef>
              <a:buNone/>
              <a:defRPr sz="1600">
                <a:latin typeface="TIM Sans" pitchFamily="2" charset="77"/>
              </a:defRPr>
            </a:lvl1pPr>
          </a:lstStyle>
          <a:p>
            <a:pPr lvl="0"/>
            <a:r>
              <a:rPr lang="it-IT"/>
              <a:t>2026</a:t>
            </a:r>
          </a:p>
        </p:txBody>
      </p:sp>
      <p:sp>
        <p:nvSpPr>
          <p:cNvPr id="32" name="Segnaposto testo 79">
            <a:extLst>
              <a:ext uri="{FF2B5EF4-FFF2-40B4-BE49-F238E27FC236}">
                <a16:creationId xmlns:a16="http://schemas.microsoft.com/office/drawing/2014/main" id="{C9FF7DE8-656C-40A9-6963-D5547EB0E1F3}"/>
              </a:ext>
            </a:extLst>
          </p:cNvPr>
          <p:cNvSpPr>
            <a:spLocks noGrp="1"/>
          </p:cNvSpPr>
          <p:nvPr>
            <p:ph type="body" sz="quarter" idx="57" hasCustomPrompt="1"/>
          </p:nvPr>
        </p:nvSpPr>
        <p:spPr>
          <a:xfrm>
            <a:off x="5203323" y="2488663"/>
            <a:ext cx="1785353" cy="517800"/>
          </a:xfrm>
          <a:prstGeom prst="roundRect">
            <a:avLst/>
          </a:prstGeom>
          <a:ln>
            <a:solidFill>
              <a:schemeClr val="accent5"/>
            </a:solidFill>
          </a:ln>
        </p:spPr>
        <p:txBody>
          <a:bodyPr lIns="144000" tIns="144000" rIns="144000" bIns="144000" anchor="ctr"/>
          <a:lstStyle>
            <a:lvl1pPr marL="0" indent="0" algn="ctr">
              <a:lnSpc>
                <a:spcPts val="22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3" name="Segnaposto testo 79">
            <a:extLst>
              <a:ext uri="{FF2B5EF4-FFF2-40B4-BE49-F238E27FC236}">
                <a16:creationId xmlns:a16="http://schemas.microsoft.com/office/drawing/2014/main" id="{7C0B1A61-AE6F-32ED-53AE-C1B8FC1A6C77}"/>
              </a:ext>
            </a:extLst>
          </p:cNvPr>
          <p:cNvSpPr>
            <a:spLocks noGrp="1"/>
          </p:cNvSpPr>
          <p:nvPr>
            <p:ph type="body" sz="quarter" idx="58" hasCustomPrompt="1"/>
          </p:nvPr>
        </p:nvSpPr>
        <p:spPr>
          <a:xfrm>
            <a:off x="5203323" y="3252912"/>
            <a:ext cx="1785353" cy="517800"/>
          </a:xfrm>
          <a:prstGeom prst="roundRect">
            <a:avLst/>
          </a:prstGeom>
          <a:ln>
            <a:solidFill>
              <a:schemeClr val="accent5"/>
            </a:solidFill>
          </a:ln>
        </p:spPr>
        <p:txBody>
          <a:bodyPr lIns="144000" tIns="144000" rIns="144000" bIns="144000" anchor="ctr"/>
          <a:lstStyle>
            <a:lvl1pPr marL="0" indent="0" algn="ctr">
              <a:lnSpc>
                <a:spcPts val="22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4" name="Segnaposto testo 79">
            <a:extLst>
              <a:ext uri="{FF2B5EF4-FFF2-40B4-BE49-F238E27FC236}">
                <a16:creationId xmlns:a16="http://schemas.microsoft.com/office/drawing/2014/main" id="{926D84D6-6D91-618C-DD4A-776A66124AC7}"/>
              </a:ext>
            </a:extLst>
          </p:cNvPr>
          <p:cNvSpPr>
            <a:spLocks noGrp="1"/>
          </p:cNvSpPr>
          <p:nvPr>
            <p:ph type="body" sz="quarter" idx="59" hasCustomPrompt="1"/>
          </p:nvPr>
        </p:nvSpPr>
        <p:spPr>
          <a:xfrm>
            <a:off x="5203323" y="3990838"/>
            <a:ext cx="1785353" cy="517800"/>
          </a:xfrm>
          <a:prstGeom prst="roundRect">
            <a:avLst/>
          </a:prstGeom>
          <a:ln>
            <a:solidFill>
              <a:schemeClr val="accent5"/>
            </a:solidFill>
          </a:ln>
        </p:spPr>
        <p:txBody>
          <a:bodyPr lIns="144000" tIns="144000" rIns="144000" bIns="144000" anchor="ctr"/>
          <a:lstStyle>
            <a:lvl1pPr marL="0" indent="0" algn="ctr">
              <a:lnSpc>
                <a:spcPts val="22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5" name="Segnaposto testo 79">
            <a:extLst>
              <a:ext uri="{FF2B5EF4-FFF2-40B4-BE49-F238E27FC236}">
                <a16:creationId xmlns:a16="http://schemas.microsoft.com/office/drawing/2014/main" id="{84D924BF-9174-2112-20EB-923CEF75244D}"/>
              </a:ext>
            </a:extLst>
          </p:cNvPr>
          <p:cNvSpPr>
            <a:spLocks noGrp="1"/>
          </p:cNvSpPr>
          <p:nvPr>
            <p:ph type="body" sz="quarter" idx="60" hasCustomPrompt="1"/>
          </p:nvPr>
        </p:nvSpPr>
        <p:spPr>
          <a:xfrm>
            <a:off x="5203323" y="4769646"/>
            <a:ext cx="1785353" cy="517800"/>
          </a:xfrm>
          <a:prstGeom prst="roundRect">
            <a:avLst/>
          </a:prstGeom>
          <a:ln>
            <a:solidFill>
              <a:schemeClr val="accent5"/>
            </a:solidFill>
          </a:ln>
        </p:spPr>
        <p:txBody>
          <a:bodyPr lIns="144000" tIns="144000" rIns="144000" bIns="144000" anchor="ctr"/>
          <a:lstStyle>
            <a:lvl1pPr marL="0" indent="0" algn="ctr">
              <a:lnSpc>
                <a:spcPts val="22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6" name="Segnaposto testo 79">
            <a:extLst>
              <a:ext uri="{FF2B5EF4-FFF2-40B4-BE49-F238E27FC236}">
                <a16:creationId xmlns:a16="http://schemas.microsoft.com/office/drawing/2014/main" id="{EFEA09CC-B531-8932-B42C-175BE8A61EBA}"/>
              </a:ext>
            </a:extLst>
          </p:cNvPr>
          <p:cNvSpPr>
            <a:spLocks noGrp="1"/>
          </p:cNvSpPr>
          <p:nvPr>
            <p:ph type="body" sz="quarter" idx="61" hasCustomPrompt="1"/>
          </p:nvPr>
        </p:nvSpPr>
        <p:spPr>
          <a:xfrm>
            <a:off x="8720013" y="2494545"/>
            <a:ext cx="2222290" cy="517800"/>
          </a:xfrm>
          <a:prstGeom prst="roundRect">
            <a:avLst/>
          </a:prstGeom>
          <a:gradFill>
            <a:gsLst>
              <a:gs pos="0">
                <a:srgbClr val="25A8FC"/>
              </a:gs>
              <a:gs pos="50000">
                <a:schemeClr val="tx1"/>
              </a:gs>
              <a:gs pos="100000">
                <a:schemeClr val="accent2"/>
              </a:gs>
            </a:gsLst>
            <a:lin ang="19500000" scaled="0"/>
          </a:gradFill>
          <a:ln>
            <a:noFill/>
          </a:ln>
        </p:spPr>
        <p:txBody>
          <a:bodyPr lIns="144000" tIns="144000" rIns="144000" bIns="144000" anchor="ctr"/>
          <a:lstStyle>
            <a:lvl1pPr marL="0" indent="0" algn="ctr">
              <a:lnSpc>
                <a:spcPts val="2200"/>
              </a:lnSpc>
              <a:spcBef>
                <a:spcPts val="0"/>
              </a:spcBef>
              <a:buNone/>
              <a:defRPr sz="1600" b="1"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7" name="Segnaposto testo 79">
            <a:extLst>
              <a:ext uri="{FF2B5EF4-FFF2-40B4-BE49-F238E27FC236}">
                <a16:creationId xmlns:a16="http://schemas.microsoft.com/office/drawing/2014/main" id="{E69E7A32-EA5D-469E-69CC-57F21EA323B8}"/>
              </a:ext>
            </a:extLst>
          </p:cNvPr>
          <p:cNvSpPr>
            <a:spLocks noGrp="1"/>
          </p:cNvSpPr>
          <p:nvPr>
            <p:ph type="body" sz="quarter" idx="62" hasCustomPrompt="1"/>
          </p:nvPr>
        </p:nvSpPr>
        <p:spPr>
          <a:xfrm>
            <a:off x="8720013" y="3245744"/>
            <a:ext cx="2222290" cy="517800"/>
          </a:xfrm>
          <a:prstGeom prst="roundRect">
            <a:avLst/>
          </a:prstGeom>
          <a:gradFill>
            <a:gsLst>
              <a:gs pos="0">
                <a:srgbClr val="25A8FC"/>
              </a:gs>
              <a:gs pos="50000">
                <a:schemeClr val="tx1"/>
              </a:gs>
              <a:gs pos="100000">
                <a:schemeClr val="accent2"/>
              </a:gs>
            </a:gsLst>
            <a:lin ang="19500000" scaled="0"/>
          </a:gradFill>
          <a:ln>
            <a:noFill/>
          </a:ln>
        </p:spPr>
        <p:txBody>
          <a:bodyPr lIns="144000" tIns="144000" rIns="144000" bIns="144000" anchor="ctr"/>
          <a:lstStyle>
            <a:lvl1pPr marL="0" indent="0" algn="ctr">
              <a:lnSpc>
                <a:spcPts val="2200"/>
              </a:lnSpc>
              <a:spcBef>
                <a:spcPts val="0"/>
              </a:spcBef>
              <a:buNone/>
              <a:defRPr sz="1600" b="1"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8" name="Segnaposto testo 79">
            <a:extLst>
              <a:ext uri="{FF2B5EF4-FFF2-40B4-BE49-F238E27FC236}">
                <a16:creationId xmlns:a16="http://schemas.microsoft.com/office/drawing/2014/main" id="{C91ABF95-72B5-953B-432C-9E8C36398BE7}"/>
              </a:ext>
            </a:extLst>
          </p:cNvPr>
          <p:cNvSpPr>
            <a:spLocks noGrp="1"/>
          </p:cNvSpPr>
          <p:nvPr>
            <p:ph type="body" sz="quarter" idx="63" hasCustomPrompt="1"/>
          </p:nvPr>
        </p:nvSpPr>
        <p:spPr>
          <a:xfrm>
            <a:off x="8720013" y="3987897"/>
            <a:ext cx="2222290" cy="517800"/>
          </a:xfrm>
          <a:prstGeom prst="roundRect">
            <a:avLst/>
          </a:prstGeom>
          <a:gradFill>
            <a:gsLst>
              <a:gs pos="0">
                <a:srgbClr val="25A8FC"/>
              </a:gs>
              <a:gs pos="50000">
                <a:schemeClr val="tx1"/>
              </a:gs>
              <a:gs pos="100000">
                <a:schemeClr val="accent2"/>
              </a:gs>
            </a:gsLst>
            <a:lin ang="19500000" scaled="0"/>
          </a:gradFill>
          <a:ln>
            <a:noFill/>
          </a:ln>
        </p:spPr>
        <p:txBody>
          <a:bodyPr lIns="144000" tIns="144000" rIns="144000" bIns="144000" anchor="ctr"/>
          <a:lstStyle>
            <a:lvl1pPr marL="0" indent="0" algn="ctr">
              <a:lnSpc>
                <a:spcPts val="2200"/>
              </a:lnSpc>
              <a:spcBef>
                <a:spcPts val="0"/>
              </a:spcBef>
              <a:buNone/>
              <a:defRPr sz="1600" b="1"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9" name="Segnaposto testo 79">
            <a:extLst>
              <a:ext uri="{FF2B5EF4-FFF2-40B4-BE49-F238E27FC236}">
                <a16:creationId xmlns:a16="http://schemas.microsoft.com/office/drawing/2014/main" id="{A602937A-BBAB-8234-D5A4-AF4F47365E36}"/>
              </a:ext>
            </a:extLst>
          </p:cNvPr>
          <p:cNvSpPr>
            <a:spLocks noGrp="1"/>
          </p:cNvSpPr>
          <p:nvPr>
            <p:ph type="body" sz="quarter" idx="64" hasCustomPrompt="1"/>
          </p:nvPr>
        </p:nvSpPr>
        <p:spPr>
          <a:xfrm>
            <a:off x="8720013" y="4760600"/>
            <a:ext cx="2222290" cy="517800"/>
          </a:xfrm>
          <a:prstGeom prst="roundRect">
            <a:avLst/>
          </a:prstGeom>
          <a:gradFill>
            <a:gsLst>
              <a:gs pos="0">
                <a:srgbClr val="25A8FC"/>
              </a:gs>
              <a:gs pos="50000">
                <a:schemeClr val="tx1"/>
              </a:gs>
              <a:gs pos="100000">
                <a:schemeClr val="accent2"/>
              </a:gs>
            </a:gsLst>
            <a:lin ang="19500000" scaled="0"/>
          </a:gradFill>
          <a:ln>
            <a:noFill/>
          </a:ln>
        </p:spPr>
        <p:txBody>
          <a:bodyPr lIns="144000" tIns="144000" rIns="144000" bIns="144000" anchor="ctr"/>
          <a:lstStyle>
            <a:lvl1pPr marL="0" indent="0" algn="ctr">
              <a:lnSpc>
                <a:spcPts val="2200"/>
              </a:lnSpc>
              <a:spcBef>
                <a:spcPts val="0"/>
              </a:spcBef>
              <a:buNone/>
              <a:defRPr sz="1600" b="1"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50" name="Mezza cornice 49">
            <a:extLst>
              <a:ext uri="{FF2B5EF4-FFF2-40B4-BE49-F238E27FC236}">
                <a16:creationId xmlns:a16="http://schemas.microsoft.com/office/drawing/2014/main" id="{87F9B7B7-6A1E-2FE4-1930-13C06D3F3E53}"/>
              </a:ext>
            </a:extLst>
          </p:cNvPr>
          <p:cNvSpPr/>
          <p:nvPr userDrawn="1"/>
        </p:nvSpPr>
        <p:spPr>
          <a:xfrm rot="8100000">
            <a:off x="7148977" y="3371781"/>
            <a:ext cx="914400" cy="914400"/>
          </a:xfrm>
          <a:prstGeom prst="halfFram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52" name="Segnaposto testo 2">
            <a:extLst>
              <a:ext uri="{FF2B5EF4-FFF2-40B4-BE49-F238E27FC236}">
                <a16:creationId xmlns:a16="http://schemas.microsoft.com/office/drawing/2014/main" id="{FC60A8CA-25A9-3667-69C9-B07CAA79AE8A}"/>
              </a:ext>
            </a:extLst>
          </p:cNvPr>
          <p:cNvSpPr>
            <a:spLocks noGrp="1"/>
          </p:cNvSpPr>
          <p:nvPr>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5" name="Titolo 6">
            <a:extLst>
              <a:ext uri="{FF2B5EF4-FFF2-40B4-BE49-F238E27FC236}">
                <a16:creationId xmlns:a16="http://schemas.microsoft.com/office/drawing/2014/main" id="{6D26E47D-FE58-48E2-7F55-E393CAAD7782}"/>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
        <p:nvSpPr>
          <p:cNvPr id="6" name="Segnaposto immagine 5">
            <a:extLst>
              <a:ext uri="{FF2B5EF4-FFF2-40B4-BE49-F238E27FC236}">
                <a16:creationId xmlns:a16="http://schemas.microsoft.com/office/drawing/2014/main" id="{3461CC0C-B3CB-15A6-B4F5-2726F00598FC}"/>
              </a:ext>
            </a:extLst>
          </p:cNvPr>
          <p:cNvSpPr>
            <a:spLocks noGrp="1" noChangeAspect="1"/>
          </p:cNvSpPr>
          <p:nvPr>
            <p:ph type="pic" sz="quarter" idx="77" hasCustomPrompt="1"/>
          </p:nvPr>
        </p:nvSpPr>
        <p:spPr>
          <a:xfrm>
            <a:off x="1560782" y="252844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7" name="Segnaposto immagine 5">
            <a:extLst>
              <a:ext uri="{FF2B5EF4-FFF2-40B4-BE49-F238E27FC236}">
                <a16:creationId xmlns:a16="http://schemas.microsoft.com/office/drawing/2014/main" id="{D50DA9B4-6647-07DC-643D-5B85C05E478D}"/>
              </a:ext>
            </a:extLst>
          </p:cNvPr>
          <p:cNvSpPr>
            <a:spLocks noGrp="1" noChangeAspect="1"/>
          </p:cNvSpPr>
          <p:nvPr>
            <p:ph type="pic" sz="quarter" idx="78" hasCustomPrompt="1"/>
          </p:nvPr>
        </p:nvSpPr>
        <p:spPr>
          <a:xfrm>
            <a:off x="1560782" y="3330703"/>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8" name="Segnaposto immagine 5">
            <a:extLst>
              <a:ext uri="{FF2B5EF4-FFF2-40B4-BE49-F238E27FC236}">
                <a16:creationId xmlns:a16="http://schemas.microsoft.com/office/drawing/2014/main" id="{37C3C55B-9DD2-E34C-5716-25C7995DE86F}"/>
              </a:ext>
            </a:extLst>
          </p:cNvPr>
          <p:cNvSpPr>
            <a:spLocks noGrp="1" noChangeAspect="1"/>
          </p:cNvSpPr>
          <p:nvPr>
            <p:ph type="pic" sz="quarter" idx="79" hasCustomPrompt="1"/>
          </p:nvPr>
        </p:nvSpPr>
        <p:spPr>
          <a:xfrm>
            <a:off x="1560782" y="404669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9" name="Segnaposto immagine 5">
            <a:extLst>
              <a:ext uri="{FF2B5EF4-FFF2-40B4-BE49-F238E27FC236}">
                <a16:creationId xmlns:a16="http://schemas.microsoft.com/office/drawing/2014/main" id="{DDC09B01-D2E7-F5FD-16AF-6BBB9AA7291F}"/>
              </a:ext>
            </a:extLst>
          </p:cNvPr>
          <p:cNvSpPr>
            <a:spLocks noGrp="1" noChangeAspect="1"/>
          </p:cNvSpPr>
          <p:nvPr>
            <p:ph type="pic" sz="quarter" idx="80" hasCustomPrompt="1"/>
          </p:nvPr>
        </p:nvSpPr>
        <p:spPr>
          <a:xfrm>
            <a:off x="1560782" y="4823073"/>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13" name="Segnaposto testo 8">
            <a:extLst>
              <a:ext uri="{FF2B5EF4-FFF2-40B4-BE49-F238E27FC236}">
                <a16:creationId xmlns:a16="http://schemas.microsoft.com/office/drawing/2014/main" id="{6C7398E9-1011-706D-141C-33F7ADFC22DC}"/>
              </a:ext>
            </a:extLst>
          </p:cNvPr>
          <p:cNvSpPr>
            <a:spLocks noGrp="1"/>
          </p:cNvSpPr>
          <p:nvPr>
            <p:ph type="body" sz="quarter" idx="21" hasCustomPrompt="1"/>
          </p:nvPr>
        </p:nvSpPr>
        <p:spPr>
          <a:xfrm>
            <a:off x="418242" y="1436775"/>
            <a:ext cx="3887787" cy="353009"/>
          </a:xfrm>
          <a:prstGeom prst="rect">
            <a:avLst/>
          </a:prstGeom>
        </p:spPr>
        <p:txBody>
          <a:bodyPr lIns="0" anchor="b"/>
          <a:lstStyle>
            <a:lvl1pPr marL="0" indent="0" algn="l" defTabSz="914400" rtl="0" eaLnBrk="1" latinLnBrk="0" hangingPunct="1">
              <a:buNone/>
              <a:defRPr lang="it-IT" sz="14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Tree>
    <p:extLst>
      <p:ext uri="{BB962C8B-B14F-4D97-AF65-F5344CB8AC3E}">
        <p14:creationId xmlns:p14="http://schemas.microsoft.com/office/powerpoint/2010/main" val="323575717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Interna - Confronto con icone">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10" name="Segnaposto testo 16">
            <a:extLst>
              <a:ext uri="{FF2B5EF4-FFF2-40B4-BE49-F238E27FC236}">
                <a16:creationId xmlns:a16="http://schemas.microsoft.com/office/drawing/2014/main" id="{F530E77B-9E9B-CB70-A53E-7C5A2D802E96}"/>
              </a:ext>
            </a:extLst>
          </p:cNvPr>
          <p:cNvSpPr>
            <a:spLocks noGrp="1"/>
          </p:cNvSpPr>
          <p:nvPr>
            <p:ph type="body" sz="quarter" idx="16" hasCustomPrompt="1"/>
          </p:nvPr>
        </p:nvSpPr>
        <p:spPr>
          <a:xfrm>
            <a:off x="8720012" y="5443948"/>
            <a:ext cx="2222290" cy="517072"/>
          </a:xfrm>
          <a:prstGeom prst="roundRect">
            <a:avLst/>
          </a:prstGeom>
          <a:solidFill>
            <a:schemeClr val="accent4"/>
          </a:solidFill>
        </p:spPr>
        <p:txBody>
          <a:bodyPr lIns="0" tIns="0" rIns="0" bIns="0" anchor="ctr"/>
          <a:lstStyle>
            <a:lvl1pPr marL="0" indent="0" algn="ctr">
              <a:lnSpc>
                <a:spcPts val="1600"/>
              </a:lnSpc>
              <a:spcBef>
                <a:spcPts val="0"/>
              </a:spcBef>
              <a:buNone/>
              <a:defRPr sz="1200" b="0" i="0">
                <a:solidFill>
                  <a:schemeClr val="tx1"/>
                </a:solidFill>
                <a:latin typeface="TIM Sans Thin"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r>
              <a:rPr lang="it-IT" err="1">
                <a:effectLst/>
                <a:latin typeface="TIM Sans" pitchFamily="2" charset="77"/>
              </a:rPr>
              <a:t>Opportunity</a:t>
            </a:r>
            <a:r>
              <a:rPr lang="it-IT">
                <a:effectLst/>
                <a:latin typeface="TIM Sans" pitchFamily="2" charset="77"/>
              </a:rPr>
              <a:t> for </a:t>
            </a:r>
          </a:p>
          <a:p>
            <a:r>
              <a:rPr lang="it-IT">
                <a:effectLst/>
                <a:latin typeface="TIM Sans" pitchFamily="2" charset="77"/>
              </a:rPr>
              <a:t>shareholder </a:t>
            </a:r>
            <a:r>
              <a:rPr lang="it-IT" err="1">
                <a:effectLst/>
                <a:latin typeface="TIM Sans" pitchFamily="2" charset="77"/>
              </a:rPr>
              <a:t>remuneration</a:t>
            </a:r>
            <a:endParaRPr lang="it-IT">
              <a:effectLst/>
              <a:latin typeface="TIM Sans" pitchFamily="2" charset="77"/>
            </a:endParaRPr>
          </a:p>
        </p:txBody>
      </p:sp>
      <p:sp>
        <p:nvSpPr>
          <p:cNvPr id="12" name="Segnaposto testo 79">
            <a:extLst>
              <a:ext uri="{FF2B5EF4-FFF2-40B4-BE49-F238E27FC236}">
                <a16:creationId xmlns:a16="http://schemas.microsoft.com/office/drawing/2014/main" id="{513733B8-411A-95A5-0C93-4F8D7F0716A7}"/>
              </a:ext>
            </a:extLst>
          </p:cNvPr>
          <p:cNvSpPr>
            <a:spLocks noGrp="1"/>
          </p:cNvSpPr>
          <p:nvPr>
            <p:ph type="body" sz="quarter" idx="48" hasCustomPrompt="1"/>
          </p:nvPr>
        </p:nvSpPr>
        <p:spPr>
          <a:xfrm>
            <a:off x="2327738" y="2488663"/>
            <a:ext cx="2691705" cy="517800"/>
          </a:xfrm>
          <a:prstGeom prst="roundRect">
            <a:avLst/>
          </a:prstGeom>
          <a:ln>
            <a:solidFill>
              <a:schemeClr val="accent5"/>
            </a:solidFill>
          </a:ln>
        </p:spPr>
        <p:txBody>
          <a:bodyPr lIns="144000" tIns="144000" rIns="144000" bIns="14400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a:t>Voce</a:t>
            </a:r>
          </a:p>
        </p:txBody>
      </p:sp>
      <p:sp>
        <p:nvSpPr>
          <p:cNvPr id="15" name="Segnaposto testo 79">
            <a:extLst>
              <a:ext uri="{FF2B5EF4-FFF2-40B4-BE49-F238E27FC236}">
                <a16:creationId xmlns:a16="http://schemas.microsoft.com/office/drawing/2014/main" id="{EFBEC9DD-DAD8-D31A-C817-572654157F5B}"/>
              </a:ext>
            </a:extLst>
          </p:cNvPr>
          <p:cNvSpPr>
            <a:spLocks noGrp="1"/>
          </p:cNvSpPr>
          <p:nvPr>
            <p:ph type="body" sz="quarter" idx="49" hasCustomPrompt="1"/>
          </p:nvPr>
        </p:nvSpPr>
        <p:spPr>
          <a:xfrm>
            <a:off x="2327738" y="3252912"/>
            <a:ext cx="2691705" cy="517800"/>
          </a:xfrm>
          <a:prstGeom prst="roundRect">
            <a:avLst/>
          </a:prstGeom>
          <a:ln>
            <a:solidFill>
              <a:schemeClr val="accent5"/>
            </a:solidFill>
          </a:ln>
        </p:spPr>
        <p:txBody>
          <a:bodyPr lIns="144000" tIns="144000" rIns="144000" bIns="14400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a:t>Voce</a:t>
            </a:r>
          </a:p>
        </p:txBody>
      </p:sp>
      <p:sp>
        <p:nvSpPr>
          <p:cNvPr id="16" name="Segnaposto testo 79">
            <a:extLst>
              <a:ext uri="{FF2B5EF4-FFF2-40B4-BE49-F238E27FC236}">
                <a16:creationId xmlns:a16="http://schemas.microsoft.com/office/drawing/2014/main" id="{14729BF5-D732-979A-5D01-BBCA0B11334E}"/>
              </a:ext>
            </a:extLst>
          </p:cNvPr>
          <p:cNvSpPr>
            <a:spLocks noGrp="1"/>
          </p:cNvSpPr>
          <p:nvPr>
            <p:ph type="body" sz="quarter" idx="50" hasCustomPrompt="1"/>
          </p:nvPr>
        </p:nvSpPr>
        <p:spPr>
          <a:xfrm>
            <a:off x="2327738" y="3990838"/>
            <a:ext cx="2691705" cy="517800"/>
          </a:xfrm>
          <a:prstGeom prst="roundRect">
            <a:avLst/>
          </a:prstGeom>
          <a:ln>
            <a:solidFill>
              <a:schemeClr val="accent5"/>
            </a:solidFill>
          </a:ln>
        </p:spPr>
        <p:txBody>
          <a:bodyPr lIns="144000" tIns="144000" rIns="144000" bIns="14400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a:t>Voce</a:t>
            </a:r>
          </a:p>
        </p:txBody>
      </p:sp>
      <p:sp>
        <p:nvSpPr>
          <p:cNvPr id="17" name="Segnaposto testo 79">
            <a:extLst>
              <a:ext uri="{FF2B5EF4-FFF2-40B4-BE49-F238E27FC236}">
                <a16:creationId xmlns:a16="http://schemas.microsoft.com/office/drawing/2014/main" id="{9F4829E9-AB07-D2CC-4CF5-C5FDFB666F8C}"/>
              </a:ext>
            </a:extLst>
          </p:cNvPr>
          <p:cNvSpPr>
            <a:spLocks noGrp="1"/>
          </p:cNvSpPr>
          <p:nvPr>
            <p:ph type="body" sz="quarter" idx="51" hasCustomPrompt="1"/>
          </p:nvPr>
        </p:nvSpPr>
        <p:spPr>
          <a:xfrm>
            <a:off x="2327738" y="4769646"/>
            <a:ext cx="2691705" cy="517800"/>
          </a:xfrm>
          <a:prstGeom prst="roundRect">
            <a:avLst/>
          </a:prstGeom>
          <a:ln>
            <a:solidFill>
              <a:schemeClr val="accent5"/>
            </a:solidFill>
          </a:ln>
        </p:spPr>
        <p:txBody>
          <a:bodyPr lIns="144000" tIns="144000" rIns="144000" bIns="14400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a:t>Voce</a:t>
            </a:r>
          </a:p>
        </p:txBody>
      </p:sp>
      <p:sp>
        <p:nvSpPr>
          <p:cNvPr id="25" name="Segnaposto testo 24">
            <a:extLst>
              <a:ext uri="{FF2B5EF4-FFF2-40B4-BE49-F238E27FC236}">
                <a16:creationId xmlns:a16="http://schemas.microsoft.com/office/drawing/2014/main" id="{E2B6FE8D-FE33-91F4-D67C-8E516DBCFE58}"/>
              </a:ext>
            </a:extLst>
          </p:cNvPr>
          <p:cNvSpPr>
            <a:spLocks noGrp="1"/>
          </p:cNvSpPr>
          <p:nvPr>
            <p:ph type="body" sz="quarter" idx="55" hasCustomPrompt="1"/>
          </p:nvPr>
        </p:nvSpPr>
        <p:spPr>
          <a:xfrm>
            <a:off x="5200026" y="2040401"/>
            <a:ext cx="1763712" cy="267341"/>
          </a:xfrm>
          <a:prstGeom prst="rect">
            <a:avLst/>
          </a:prstGeom>
        </p:spPr>
        <p:txBody>
          <a:bodyPr lIns="0" tIns="0" rIns="0" bIns="0" anchor="ctr"/>
          <a:lstStyle>
            <a:lvl1pPr marL="0" indent="0" algn="ctr">
              <a:lnSpc>
                <a:spcPts val="1400"/>
              </a:lnSpc>
              <a:spcBef>
                <a:spcPts val="0"/>
              </a:spcBef>
              <a:buNone/>
              <a:defRPr sz="1600">
                <a:latin typeface="TIM Sans" pitchFamily="2" charset="77"/>
              </a:defRPr>
            </a:lvl1pPr>
          </a:lstStyle>
          <a:p>
            <a:pPr lvl="0"/>
            <a:r>
              <a:rPr lang="it-IT"/>
              <a:t>2023</a:t>
            </a:r>
          </a:p>
        </p:txBody>
      </p:sp>
      <p:sp>
        <p:nvSpPr>
          <p:cNvPr id="26" name="Segnaposto testo 24">
            <a:extLst>
              <a:ext uri="{FF2B5EF4-FFF2-40B4-BE49-F238E27FC236}">
                <a16:creationId xmlns:a16="http://schemas.microsoft.com/office/drawing/2014/main" id="{02AE60F2-9A50-C065-335C-ADBDA9DC6CD2}"/>
              </a:ext>
            </a:extLst>
          </p:cNvPr>
          <p:cNvSpPr>
            <a:spLocks noGrp="1"/>
          </p:cNvSpPr>
          <p:nvPr>
            <p:ph type="body" sz="quarter" idx="56" hasCustomPrompt="1"/>
          </p:nvPr>
        </p:nvSpPr>
        <p:spPr>
          <a:xfrm>
            <a:off x="8981156" y="2040401"/>
            <a:ext cx="1763712" cy="267341"/>
          </a:xfrm>
          <a:prstGeom prst="rect">
            <a:avLst/>
          </a:prstGeom>
        </p:spPr>
        <p:txBody>
          <a:bodyPr lIns="0" tIns="0" rIns="0" bIns="0" anchor="ctr"/>
          <a:lstStyle>
            <a:lvl1pPr marL="0" indent="0" algn="ctr">
              <a:lnSpc>
                <a:spcPts val="1400"/>
              </a:lnSpc>
              <a:spcBef>
                <a:spcPts val="0"/>
              </a:spcBef>
              <a:buNone/>
              <a:defRPr sz="1600">
                <a:latin typeface="TIM Sans" pitchFamily="2" charset="77"/>
              </a:defRPr>
            </a:lvl1pPr>
          </a:lstStyle>
          <a:p>
            <a:pPr lvl="0"/>
            <a:r>
              <a:rPr lang="it-IT"/>
              <a:t>2026</a:t>
            </a:r>
          </a:p>
        </p:txBody>
      </p:sp>
      <p:sp>
        <p:nvSpPr>
          <p:cNvPr id="32" name="Segnaposto testo 79">
            <a:extLst>
              <a:ext uri="{FF2B5EF4-FFF2-40B4-BE49-F238E27FC236}">
                <a16:creationId xmlns:a16="http://schemas.microsoft.com/office/drawing/2014/main" id="{C9FF7DE8-656C-40A9-6963-D5547EB0E1F3}"/>
              </a:ext>
            </a:extLst>
          </p:cNvPr>
          <p:cNvSpPr>
            <a:spLocks noGrp="1"/>
          </p:cNvSpPr>
          <p:nvPr>
            <p:ph type="body" sz="quarter" idx="57" hasCustomPrompt="1"/>
          </p:nvPr>
        </p:nvSpPr>
        <p:spPr>
          <a:xfrm>
            <a:off x="5203323" y="2488663"/>
            <a:ext cx="1785353" cy="517800"/>
          </a:xfrm>
          <a:prstGeom prst="roundRect">
            <a:avLst/>
          </a:prstGeom>
          <a:ln>
            <a:solidFill>
              <a:schemeClr val="accent5"/>
            </a:solidFill>
          </a:ln>
        </p:spPr>
        <p:txBody>
          <a:bodyPr lIns="144000" tIns="144000" rIns="144000" bIns="144000" anchor="ctr"/>
          <a:lstStyle>
            <a:lvl1pPr marL="0" indent="0" algn="ctr">
              <a:lnSpc>
                <a:spcPts val="22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3" name="Segnaposto testo 79">
            <a:extLst>
              <a:ext uri="{FF2B5EF4-FFF2-40B4-BE49-F238E27FC236}">
                <a16:creationId xmlns:a16="http://schemas.microsoft.com/office/drawing/2014/main" id="{7C0B1A61-AE6F-32ED-53AE-C1B8FC1A6C77}"/>
              </a:ext>
            </a:extLst>
          </p:cNvPr>
          <p:cNvSpPr>
            <a:spLocks noGrp="1"/>
          </p:cNvSpPr>
          <p:nvPr>
            <p:ph type="body" sz="quarter" idx="58" hasCustomPrompt="1"/>
          </p:nvPr>
        </p:nvSpPr>
        <p:spPr>
          <a:xfrm>
            <a:off x="5203323" y="3252912"/>
            <a:ext cx="1785353" cy="517800"/>
          </a:xfrm>
          <a:prstGeom prst="roundRect">
            <a:avLst/>
          </a:prstGeom>
          <a:ln>
            <a:solidFill>
              <a:schemeClr val="accent5"/>
            </a:solidFill>
          </a:ln>
        </p:spPr>
        <p:txBody>
          <a:bodyPr lIns="144000" tIns="144000" rIns="144000" bIns="144000" anchor="ctr"/>
          <a:lstStyle>
            <a:lvl1pPr marL="0" indent="0" algn="ctr">
              <a:lnSpc>
                <a:spcPts val="22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4" name="Segnaposto testo 79">
            <a:extLst>
              <a:ext uri="{FF2B5EF4-FFF2-40B4-BE49-F238E27FC236}">
                <a16:creationId xmlns:a16="http://schemas.microsoft.com/office/drawing/2014/main" id="{926D84D6-6D91-618C-DD4A-776A66124AC7}"/>
              </a:ext>
            </a:extLst>
          </p:cNvPr>
          <p:cNvSpPr>
            <a:spLocks noGrp="1"/>
          </p:cNvSpPr>
          <p:nvPr>
            <p:ph type="body" sz="quarter" idx="59" hasCustomPrompt="1"/>
          </p:nvPr>
        </p:nvSpPr>
        <p:spPr>
          <a:xfrm>
            <a:off x="5203323" y="3990838"/>
            <a:ext cx="1785353" cy="517800"/>
          </a:xfrm>
          <a:prstGeom prst="roundRect">
            <a:avLst/>
          </a:prstGeom>
          <a:ln>
            <a:solidFill>
              <a:schemeClr val="accent5"/>
            </a:solidFill>
          </a:ln>
        </p:spPr>
        <p:txBody>
          <a:bodyPr lIns="144000" tIns="144000" rIns="144000" bIns="144000" anchor="ctr"/>
          <a:lstStyle>
            <a:lvl1pPr marL="0" indent="0" algn="ctr">
              <a:lnSpc>
                <a:spcPts val="22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5" name="Segnaposto testo 79">
            <a:extLst>
              <a:ext uri="{FF2B5EF4-FFF2-40B4-BE49-F238E27FC236}">
                <a16:creationId xmlns:a16="http://schemas.microsoft.com/office/drawing/2014/main" id="{84D924BF-9174-2112-20EB-923CEF75244D}"/>
              </a:ext>
            </a:extLst>
          </p:cNvPr>
          <p:cNvSpPr>
            <a:spLocks noGrp="1"/>
          </p:cNvSpPr>
          <p:nvPr>
            <p:ph type="body" sz="quarter" idx="60" hasCustomPrompt="1"/>
          </p:nvPr>
        </p:nvSpPr>
        <p:spPr>
          <a:xfrm>
            <a:off x="5203323" y="4769646"/>
            <a:ext cx="1785353" cy="517800"/>
          </a:xfrm>
          <a:prstGeom prst="roundRect">
            <a:avLst/>
          </a:prstGeom>
          <a:ln>
            <a:solidFill>
              <a:schemeClr val="accent5"/>
            </a:solidFill>
          </a:ln>
        </p:spPr>
        <p:txBody>
          <a:bodyPr lIns="144000" tIns="144000" rIns="144000" bIns="144000" anchor="ctr"/>
          <a:lstStyle>
            <a:lvl1pPr marL="0" indent="0" algn="ctr">
              <a:lnSpc>
                <a:spcPts val="22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6" name="Segnaposto testo 79">
            <a:extLst>
              <a:ext uri="{FF2B5EF4-FFF2-40B4-BE49-F238E27FC236}">
                <a16:creationId xmlns:a16="http://schemas.microsoft.com/office/drawing/2014/main" id="{EFEA09CC-B531-8932-B42C-175BE8A61EBA}"/>
              </a:ext>
            </a:extLst>
          </p:cNvPr>
          <p:cNvSpPr>
            <a:spLocks noGrp="1"/>
          </p:cNvSpPr>
          <p:nvPr>
            <p:ph type="body" sz="quarter" idx="61" hasCustomPrompt="1"/>
          </p:nvPr>
        </p:nvSpPr>
        <p:spPr>
          <a:xfrm>
            <a:off x="8720013" y="2494545"/>
            <a:ext cx="2222290" cy="517800"/>
          </a:xfrm>
          <a:prstGeom prst="roundRect">
            <a:avLst/>
          </a:prstGeom>
          <a:gradFill>
            <a:gsLst>
              <a:gs pos="0">
                <a:srgbClr val="EC0026"/>
              </a:gs>
              <a:gs pos="100000">
                <a:srgbClr val="520CA5"/>
              </a:gs>
            </a:gsLst>
            <a:lin ang="19500000" scaled="0"/>
          </a:gradFill>
          <a:ln>
            <a:noFill/>
          </a:ln>
        </p:spPr>
        <p:txBody>
          <a:bodyPr lIns="144000" tIns="144000" rIns="144000" bIns="144000" anchor="ctr"/>
          <a:lstStyle>
            <a:lvl1pPr marL="0" indent="0" algn="ctr">
              <a:lnSpc>
                <a:spcPts val="2200"/>
              </a:lnSpc>
              <a:spcBef>
                <a:spcPts val="0"/>
              </a:spcBef>
              <a:buNone/>
              <a:defRPr sz="1600" b="1"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7" name="Segnaposto testo 79">
            <a:extLst>
              <a:ext uri="{FF2B5EF4-FFF2-40B4-BE49-F238E27FC236}">
                <a16:creationId xmlns:a16="http://schemas.microsoft.com/office/drawing/2014/main" id="{E69E7A32-EA5D-469E-69CC-57F21EA323B8}"/>
              </a:ext>
            </a:extLst>
          </p:cNvPr>
          <p:cNvSpPr>
            <a:spLocks noGrp="1"/>
          </p:cNvSpPr>
          <p:nvPr>
            <p:ph type="body" sz="quarter" idx="62" hasCustomPrompt="1"/>
          </p:nvPr>
        </p:nvSpPr>
        <p:spPr>
          <a:xfrm>
            <a:off x="8720013" y="3245744"/>
            <a:ext cx="2222290" cy="517800"/>
          </a:xfrm>
          <a:prstGeom prst="roundRect">
            <a:avLst/>
          </a:prstGeom>
          <a:gradFill>
            <a:gsLst>
              <a:gs pos="0">
                <a:srgbClr val="EC0026"/>
              </a:gs>
              <a:gs pos="100000">
                <a:srgbClr val="520CA5"/>
              </a:gs>
            </a:gsLst>
            <a:lin ang="19500000" scaled="0"/>
          </a:gradFill>
          <a:ln>
            <a:noFill/>
          </a:ln>
        </p:spPr>
        <p:txBody>
          <a:bodyPr lIns="144000" tIns="144000" rIns="144000" bIns="144000" anchor="ctr"/>
          <a:lstStyle>
            <a:lvl1pPr marL="0" indent="0" algn="ctr">
              <a:lnSpc>
                <a:spcPts val="2200"/>
              </a:lnSpc>
              <a:spcBef>
                <a:spcPts val="0"/>
              </a:spcBef>
              <a:buNone/>
              <a:defRPr sz="1600" b="1"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8" name="Segnaposto testo 79">
            <a:extLst>
              <a:ext uri="{FF2B5EF4-FFF2-40B4-BE49-F238E27FC236}">
                <a16:creationId xmlns:a16="http://schemas.microsoft.com/office/drawing/2014/main" id="{C91ABF95-72B5-953B-432C-9E8C36398BE7}"/>
              </a:ext>
            </a:extLst>
          </p:cNvPr>
          <p:cNvSpPr>
            <a:spLocks noGrp="1"/>
          </p:cNvSpPr>
          <p:nvPr>
            <p:ph type="body" sz="quarter" idx="63" hasCustomPrompt="1"/>
          </p:nvPr>
        </p:nvSpPr>
        <p:spPr>
          <a:xfrm>
            <a:off x="8720013" y="3987897"/>
            <a:ext cx="2222290" cy="517800"/>
          </a:xfrm>
          <a:prstGeom prst="roundRect">
            <a:avLst/>
          </a:prstGeom>
          <a:gradFill>
            <a:gsLst>
              <a:gs pos="0">
                <a:srgbClr val="EC0026"/>
              </a:gs>
              <a:gs pos="100000">
                <a:srgbClr val="520CA5"/>
              </a:gs>
            </a:gsLst>
            <a:lin ang="19500000" scaled="0"/>
          </a:gradFill>
          <a:ln>
            <a:noFill/>
          </a:ln>
        </p:spPr>
        <p:txBody>
          <a:bodyPr lIns="144000" tIns="144000" rIns="144000" bIns="144000" anchor="ctr"/>
          <a:lstStyle>
            <a:lvl1pPr marL="0" indent="0" algn="ctr">
              <a:lnSpc>
                <a:spcPts val="2200"/>
              </a:lnSpc>
              <a:spcBef>
                <a:spcPts val="0"/>
              </a:spcBef>
              <a:buNone/>
              <a:defRPr sz="1600" b="1"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9" name="Segnaposto testo 79">
            <a:extLst>
              <a:ext uri="{FF2B5EF4-FFF2-40B4-BE49-F238E27FC236}">
                <a16:creationId xmlns:a16="http://schemas.microsoft.com/office/drawing/2014/main" id="{A602937A-BBAB-8234-D5A4-AF4F47365E36}"/>
              </a:ext>
            </a:extLst>
          </p:cNvPr>
          <p:cNvSpPr>
            <a:spLocks noGrp="1"/>
          </p:cNvSpPr>
          <p:nvPr>
            <p:ph type="body" sz="quarter" idx="64" hasCustomPrompt="1"/>
          </p:nvPr>
        </p:nvSpPr>
        <p:spPr>
          <a:xfrm>
            <a:off x="8720013" y="4760600"/>
            <a:ext cx="2222290" cy="517800"/>
          </a:xfrm>
          <a:prstGeom prst="roundRect">
            <a:avLst/>
          </a:prstGeom>
          <a:gradFill>
            <a:gsLst>
              <a:gs pos="0">
                <a:srgbClr val="EC0026"/>
              </a:gs>
              <a:gs pos="100000">
                <a:srgbClr val="520CA5"/>
              </a:gs>
            </a:gsLst>
            <a:lin ang="19500000" scaled="0"/>
          </a:gradFill>
          <a:ln>
            <a:noFill/>
          </a:ln>
        </p:spPr>
        <p:txBody>
          <a:bodyPr lIns="144000" tIns="144000" rIns="144000" bIns="144000" anchor="ctr"/>
          <a:lstStyle>
            <a:lvl1pPr marL="0" indent="0" algn="ctr">
              <a:lnSpc>
                <a:spcPts val="2200"/>
              </a:lnSpc>
              <a:spcBef>
                <a:spcPts val="0"/>
              </a:spcBef>
              <a:buNone/>
              <a:defRPr sz="1600" b="1"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50" name="Mezza cornice 49">
            <a:extLst>
              <a:ext uri="{FF2B5EF4-FFF2-40B4-BE49-F238E27FC236}">
                <a16:creationId xmlns:a16="http://schemas.microsoft.com/office/drawing/2014/main" id="{87F9B7B7-6A1E-2FE4-1930-13C06D3F3E53}"/>
              </a:ext>
            </a:extLst>
          </p:cNvPr>
          <p:cNvSpPr/>
          <p:nvPr userDrawn="1"/>
        </p:nvSpPr>
        <p:spPr>
          <a:xfrm rot="8100000">
            <a:off x="7148977" y="3371781"/>
            <a:ext cx="914400" cy="914400"/>
          </a:xfrm>
          <a:prstGeom prst="halfFram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52" name="Segnaposto testo 2">
            <a:extLst>
              <a:ext uri="{FF2B5EF4-FFF2-40B4-BE49-F238E27FC236}">
                <a16:creationId xmlns:a16="http://schemas.microsoft.com/office/drawing/2014/main" id="{FC60A8CA-25A9-3667-69C9-B07CAA79AE8A}"/>
              </a:ext>
            </a:extLst>
          </p:cNvPr>
          <p:cNvSpPr>
            <a:spLocks noGrp="1"/>
          </p:cNvSpPr>
          <p:nvPr>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5" name="Titolo 6">
            <a:extLst>
              <a:ext uri="{FF2B5EF4-FFF2-40B4-BE49-F238E27FC236}">
                <a16:creationId xmlns:a16="http://schemas.microsoft.com/office/drawing/2014/main" id="{6D26E47D-FE58-48E2-7F55-E393CAAD7782}"/>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
        <p:nvSpPr>
          <p:cNvPr id="6" name="Segnaposto immagine 5">
            <a:extLst>
              <a:ext uri="{FF2B5EF4-FFF2-40B4-BE49-F238E27FC236}">
                <a16:creationId xmlns:a16="http://schemas.microsoft.com/office/drawing/2014/main" id="{3461CC0C-B3CB-15A6-B4F5-2726F00598FC}"/>
              </a:ext>
            </a:extLst>
          </p:cNvPr>
          <p:cNvSpPr>
            <a:spLocks noGrp="1" noChangeAspect="1"/>
          </p:cNvSpPr>
          <p:nvPr>
            <p:ph type="pic" sz="quarter" idx="77" hasCustomPrompt="1"/>
          </p:nvPr>
        </p:nvSpPr>
        <p:spPr>
          <a:xfrm>
            <a:off x="1560782" y="252844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7" name="Segnaposto immagine 5">
            <a:extLst>
              <a:ext uri="{FF2B5EF4-FFF2-40B4-BE49-F238E27FC236}">
                <a16:creationId xmlns:a16="http://schemas.microsoft.com/office/drawing/2014/main" id="{D50DA9B4-6647-07DC-643D-5B85C05E478D}"/>
              </a:ext>
            </a:extLst>
          </p:cNvPr>
          <p:cNvSpPr>
            <a:spLocks noGrp="1" noChangeAspect="1"/>
          </p:cNvSpPr>
          <p:nvPr>
            <p:ph type="pic" sz="quarter" idx="78" hasCustomPrompt="1"/>
          </p:nvPr>
        </p:nvSpPr>
        <p:spPr>
          <a:xfrm>
            <a:off x="1560782" y="3330703"/>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8" name="Segnaposto immagine 5">
            <a:extLst>
              <a:ext uri="{FF2B5EF4-FFF2-40B4-BE49-F238E27FC236}">
                <a16:creationId xmlns:a16="http://schemas.microsoft.com/office/drawing/2014/main" id="{37C3C55B-9DD2-E34C-5716-25C7995DE86F}"/>
              </a:ext>
            </a:extLst>
          </p:cNvPr>
          <p:cNvSpPr>
            <a:spLocks noGrp="1" noChangeAspect="1"/>
          </p:cNvSpPr>
          <p:nvPr>
            <p:ph type="pic" sz="quarter" idx="79" hasCustomPrompt="1"/>
          </p:nvPr>
        </p:nvSpPr>
        <p:spPr>
          <a:xfrm>
            <a:off x="1560782" y="404669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9" name="Segnaposto immagine 5">
            <a:extLst>
              <a:ext uri="{FF2B5EF4-FFF2-40B4-BE49-F238E27FC236}">
                <a16:creationId xmlns:a16="http://schemas.microsoft.com/office/drawing/2014/main" id="{DDC09B01-D2E7-F5FD-16AF-6BBB9AA7291F}"/>
              </a:ext>
            </a:extLst>
          </p:cNvPr>
          <p:cNvSpPr>
            <a:spLocks noGrp="1" noChangeAspect="1"/>
          </p:cNvSpPr>
          <p:nvPr>
            <p:ph type="pic" sz="quarter" idx="80" hasCustomPrompt="1"/>
          </p:nvPr>
        </p:nvSpPr>
        <p:spPr>
          <a:xfrm>
            <a:off x="1560782" y="4823073"/>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13" name="Segnaposto testo 8">
            <a:extLst>
              <a:ext uri="{FF2B5EF4-FFF2-40B4-BE49-F238E27FC236}">
                <a16:creationId xmlns:a16="http://schemas.microsoft.com/office/drawing/2014/main" id="{6C7398E9-1011-706D-141C-33F7ADFC22DC}"/>
              </a:ext>
            </a:extLst>
          </p:cNvPr>
          <p:cNvSpPr>
            <a:spLocks noGrp="1"/>
          </p:cNvSpPr>
          <p:nvPr>
            <p:ph type="body" sz="quarter" idx="21" hasCustomPrompt="1"/>
          </p:nvPr>
        </p:nvSpPr>
        <p:spPr>
          <a:xfrm>
            <a:off x="418242" y="1436775"/>
            <a:ext cx="3887787" cy="353009"/>
          </a:xfrm>
          <a:prstGeom prst="rect">
            <a:avLst/>
          </a:prstGeom>
        </p:spPr>
        <p:txBody>
          <a:bodyPr lIns="0" anchor="b"/>
          <a:lstStyle>
            <a:lvl1pPr marL="0" indent="0" algn="l" defTabSz="914400" rtl="0" eaLnBrk="1" latinLnBrk="0" hangingPunct="1">
              <a:buNone/>
              <a:defRPr lang="it-IT" sz="14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Tree>
    <p:extLst>
      <p:ext uri="{BB962C8B-B14F-4D97-AF65-F5344CB8AC3E}">
        <p14:creationId xmlns:p14="http://schemas.microsoft.com/office/powerpoint/2010/main" val="20562276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_Interna - Confronto con icone">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10" name="Segnaposto testo 16">
            <a:extLst>
              <a:ext uri="{FF2B5EF4-FFF2-40B4-BE49-F238E27FC236}">
                <a16:creationId xmlns:a16="http://schemas.microsoft.com/office/drawing/2014/main" id="{F530E77B-9E9B-CB70-A53E-7C5A2D802E96}"/>
              </a:ext>
            </a:extLst>
          </p:cNvPr>
          <p:cNvSpPr>
            <a:spLocks noGrp="1"/>
          </p:cNvSpPr>
          <p:nvPr>
            <p:ph type="body" sz="quarter" idx="16" hasCustomPrompt="1"/>
          </p:nvPr>
        </p:nvSpPr>
        <p:spPr>
          <a:xfrm>
            <a:off x="8720012" y="5443948"/>
            <a:ext cx="2222290" cy="517072"/>
          </a:xfrm>
          <a:prstGeom prst="roundRect">
            <a:avLst/>
          </a:prstGeom>
          <a:solidFill>
            <a:schemeClr val="accent4"/>
          </a:solidFill>
        </p:spPr>
        <p:txBody>
          <a:bodyPr lIns="0" tIns="0" rIns="0" bIns="0" anchor="ctr"/>
          <a:lstStyle>
            <a:lvl1pPr marL="0" indent="0" algn="ctr">
              <a:lnSpc>
                <a:spcPts val="1600"/>
              </a:lnSpc>
              <a:spcBef>
                <a:spcPts val="0"/>
              </a:spcBef>
              <a:buNone/>
              <a:defRPr sz="1200" b="0" i="0">
                <a:solidFill>
                  <a:schemeClr val="tx1"/>
                </a:solidFill>
                <a:latin typeface="TIM Sans Thin" pitchFamily="2" charset="77"/>
              </a:defRPr>
            </a:lvl1pPr>
            <a:lvl2pPr>
              <a:lnSpc>
                <a:spcPts val="1600"/>
              </a:lnSpc>
              <a:defRPr sz="1200" b="0" i="0">
                <a:solidFill>
                  <a:schemeClr val="bg1"/>
                </a:solidFill>
                <a:latin typeface="TIM Sans Light" pitchFamily="2" charset="77"/>
              </a:defRPr>
            </a:lvl2pPr>
            <a:lvl3pPr>
              <a:lnSpc>
                <a:spcPts val="1600"/>
              </a:lnSpc>
              <a:defRPr sz="1200" b="0" i="0">
                <a:solidFill>
                  <a:schemeClr val="bg1"/>
                </a:solidFill>
                <a:latin typeface="TIM Sans Light" pitchFamily="2" charset="77"/>
              </a:defRPr>
            </a:lvl3pPr>
            <a:lvl4pPr>
              <a:lnSpc>
                <a:spcPts val="1600"/>
              </a:lnSpc>
              <a:defRPr sz="1200" b="0" i="0">
                <a:solidFill>
                  <a:schemeClr val="bg1"/>
                </a:solidFill>
                <a:latin typeface="TIM Sans Light" pitchFamily="2" charset="77"/>
              </a:defRPr>
            </a:lvl4pPr>
            <a:lvl5pPr>
              <a:lnSpc>
                <a:spcPts val="1600"/>
              </a:lnSpc>
              <a:defRPr sz="1200" b="0" i="0">
                <a:solidFill>
                  <a:schemeClr val="bg1"/>
                </a:solidFill>
                <a:latin typeface="TIM Sans Light" pitchFamily="2" charset="77"/>
              </a:defRPr>
            </a:lvl5pPr>
          </a:lstStyle>
          <a:p>
            <a:r>
              <a:rPr lang="it-IT" err="1">
                <a:effectLst/>
                <a:latin typeface="TIM Sans" pitchFamily="2" charset="77"/>
              </a:rPr>
              <a:t>Opportunity</a:t>
            </a:r>
            <a:r>
              <a:rPr lang="it-IT">
                <a:effectLst/>
                <a:latin typeface="TIM Sans" pitchFamily="2" charset="77"/>
              </a:rPr>
              <a:t> for </a:t>
            </a:r>
          </a:p>
          <a:p>
            <a:r>
              <a:rPr lang="it-IT">
                <a:effectLst/>
                <a:latin typeface="TIM Sans" pitchFamily="2" charset="77"/>
              </a:rPr>
              <a:t>shareholder </a:t>
            </a:r>
            <a:r>
              <a:rPr lang="it-IT" err="1">
                <a:effectLst/>
                <a:latin typeface="TIM Sans" pitchFamily="2" charset="77"/>
              </a:rPr>
              <a:t>remuneration</a:t>
            </a:r>
            <a:endParaRPr lang="it-IT">
              <a:effectLst/>
              <a:latin typeface="TIM Sans" pitchFamily="2" charset="77"/>
            </a:endParaRPr>
          </a:p>
        </p:txBody>
      </p:sp>
      <p:sp>
        <p:nvSpPr>
          <p:cNvPr id="12" name="Segnaposto testo 79">
            <a:extLst>
              <a:ext uri="{FF2B5EF4-FFF2-40B4-BE49-F238E27FC236}">
                <a16:creationId xmlns:a16="http://schemas.microsoft.com/office/drawing/2014/main" id="{513733B8-411A-95A5-0C93-4F8D7F0716A7}"/>
              </a:ext>
            </a:extLst>
          </p:cNvPr>
          <p:cNvSpPr>
            <a:spLocks noGrp="1"/>
          </p:cNvSpPr>
          <p:nvPr>
            <p:ph type="body" sz="quarter" idx="48" hasCustomPrompt="1"/>
          </p:nvPr>
        </p:nvSpPr>
        <p:spPr>
          <a:xfrm>
            <a:off x="2327738" y="2488663"/>
            <a:ext cx="2691705" cy="517800"/>
          </a:xfrm>
          <a:prstGeom prst="roundRect">
            <a:avLst/>
          </a:prstGeom>
          <a:ln>
            <a:solidFill>
              <a:schemeClr val="accent5"/>
            </a:solidFill>
          </a:ln>
        </p:spPr>
        <p:txBody>
          <a:bodyPr lIns="144000" tIns="144000" rIns="144000" bIns="14400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a:t>Voce</a:t>
            </a:r>
          </a:p>
        </p:txBody>
      </p:sp>
      <p:sp>
        <p:nvSpPr>
          <p:cNvPr id="15" name="Segnaposto testo 79">
            <a:extLst>
              <a:ext uri="{FF2B5EF4-FFF2-40B4-BE49-F238E27FC236}">
                <a16:creationId xmlns:a16="http://schemas.microsoft.com/office/drawing/2014/main" id="{EFBEC9DD-DAD8-D31A-C817-572654157F5B}"/>
              </a:ext>
            </a:extLst>
          </p:cNvPr>
          <p:cNvSpPr>
            <a:spLocks noGrp="1"/>
          </p:cNvSpPr>
          <p:nvPr>
            <p:ph type="body" sz="quarter" idx="49" hasCustomPrompt="1"/>
          </p:nvPr>
        </p:nvSpPr>
        <p:spPr>
          <a:xfrm>
            <a:off x="2327738" y="3252912"/>
            <a:ext cx="2691705" cy="517800"/>
          </a:xfrm>
          <a:prstGeom prst="roundRect">
            <a:avLst/>
          </a:prstGeom>
          <a:ln>
            <a:solidFill>
              <a:schemeClr val="accent5"/>
            </a:solidFill>
          </a:ln>
        </p:spPr>
        <p:txBody>
          <a:bodyPr lIns="144000" tIns="144000" rIns="144000" bIns="14400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a:t>Voce</a:t>
            </a:r>
          </a:p>
        </p:txBody>
      </p:sp>
      <p:sp>
        <p:nvSpPr>
          <p:cNvPr id="16" name="Segnaposto testo 79">
            <a:extLst>
              <a:ext uri="{FF2B5EF4-FFF2-40B4-BE49-F238E27FC236}">
                <a16:creationId xmlns:a16="http://schemas.microsoft.com/office/drawing/2014/main" id="{14729BF5-D732-979A-5D01-BBCA0B11334E}"/>
              </a:ext>
            </a:extLst>
          </p:cNvPr>
          <p:cNvSpPr>
            <a:spLocks noGrp="1"/>
          </p:cNvSpPr>
          <p:nvPr>
            <p:ph type="body" sz="quarter" idx="50" hasCustomPrompt="1"/>
          </p:nvPr>
        </p:nvSpPr>
        <p:spPr>
          <a:xfrm>
            <a:off x="2327738" y="3990838"/>
            <a:ext cx="2691705" cy="517800"/>
          </a:xfrm>
          <a:prstGeom prst="roundRect">
            <a:avLst/>
          </a:prstGeom>
          <a:ln>
            <a:solidFill>
              <a:schemeClr val="accent5"/>
            </a:solidFill>
          </a:ln>
        </p:spPr>
        <p:txBody>
          <a:bodyPr lIns="144000" tIns="144000" rIns="144000" bIns="14400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a:t>Voce</a:t>
            </a:r>
          </a:p>
        </p:txBody>
      </p:sp>
      <p:sp>
        <p:nvSpPr>
          <p:cNvPr id="17" name="Segnaposto testo 79">
            <a:extLst>
              <a:ext uri="{FF2B5EF4-FFF2-40B4-BE49-F238E27FC236}">
                <a16:creationId xmlns:a16="http://schemas.microsoft.com/office/drawing/2014/main" id="{9F4829E9-AB07-D2CC-4CF5-C5FDFB666F8C}"/>
              </a:ext>
            </a:extLst>
          </p:cNvPr>
          <p:cNvSpPr>
            <a:spLocks noGrp="1"/>
          </p:cNvSpPr>
          <p:nvPr>
            <p:ph type="body" sz="quarter" idx="51" hasCustomPrompt="1"/>
          </p:nvPr>
        </p:nvSpPr>
        <p:spPr>
          <a:xfrm>
            <a:off x="2327738" y="4769646"/>
            <a:ext cx="2691705" cy="517800"/>
          </a:xfrm>
          <a:prstGeom prst="roundRect">
            <a:avLst/>
          </a:prstGeom>
          <a:ln>
            <a:solidFill>
              <a:schemeClr val="accent5"/>
            </a:solidFill>
          </a:ln>
        </p:spPr>
        <p:txBody>
          <a:bodyPr lIns="144000" tIns="144000" rIns="144000" bIns="14400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a:t>Voce</a:t>
            </a:r>
          </a:p>
        </p:txBody>
      </p:sp>
      <p:sp>
        <p:nvSpPr>
          <p:cNvPr id="25" name="Segnaposto testo 24">
            <a:extLst>
              <a:ext uri="{FF2B5EF4-FFF2-40B4-BE49-F238E27FC236}">
                <a16:creationId xmlns:a16="http://schemas.microsoft.com/office/drawing/2014/main" id="{E2B6FE8D-FE33-91F4-D67C-8E516DBCFE58}"/>
              </a:ext>
            </a:extLst>
          </p:cNvPr>
          <p:cNvSpPr>
            <a:spLocks noGrp="1"/>
          </p:cNvSpPr>
          <p:nvPr>
            <p:ph type="body" sz="quarter" idx="55" hasCustomPrompt="1"/>
          </p:nvPr>
        </p:nvSpPr>
        <p:spPr>
          <a:xfrm>
            <a:off x="5200026" y="2040401"/>
            <a:ext cx="1763712" cy="267341"/>
          </a:xfrm>
          <a:prstGeom prst="rect">
            <a:avLst/>
          </a:prstGeom>
        </p:spPr>
        <p:txBody>
          <a:bodyPr lIns="0" tIns="0" rIns="0" bIns="0" anchor="ctr"/>
          <a:lstStyle>
            <a:lvl1pPr marL="0" indent="0" algn="ctr">
              <a:lnSpc>
                <a:spcPts val="1400"/>
              </a:lnSpc>
              <a:spcBef>
                <a:spcPts val="0"/>
              </a:spcBef>
              <a:buNone/>
              <a:defRPr sz="1600">
                <a:latin typeface="TIM Sans" pitchFamily="2" charset="77"/>
              </a:defRPr>
            </a:lvl1pPr>
          </a:lstStyle>
          <a:p>
            <a:pPr lvl="0"/>
            <a:r>
              <a:rPr lang="it-IT"/>
              <a:t>2023</a:t>
            </a:r>
          </a:p>
        </p:txBody>
      </p:sp>
      <p:sp>
        <p:nvSpPr>
          <p:cNvPr id="26" name="Segnaposto testo 24">
            <a:extLst>
              <a:ext uri="{FF2B5EF4-FFF2-40B4-BE49-F238E27FC236}">
                <a16:creationId xmlns:a16="http://schemas.microsoft.com/office/drawing/2014/main" id="{02AE60F2-9A50-C065-335C-ADBDA9DC6CD2}"/>
              </a:ext>
            </a:extLst>
          </p:cNvPr>
          <p:cNvSpPr>
            <a:spLocks noGrp="1"/>
          </p:cNvSpPr>
          <p:nvPr>
            <p:ph type="body" sz="quarter" idx="56" hasCustomPrompt="1"/>
          </p:nvPr>
        </p:nvSpPr>
        <p:spPr>
          <a:xfrm>
            <a:off x="8981156" y="2040401"/>
            <a:ext cx="1763712" cy="267341"/>
          </a:xfrm>
          <a:prstGeom prst="rect">
            <a:avLst/>
          </a:prstGeom>
        </p:spPr>
        <p:txBody>
          <a:bodyPr lIns="0" tIns="0" rIns="0" bIns="0" anchor="ctr"/>
          <a:lstStyle>
            <a:lvl1pPr marL="0" indent="0" algn="ctr">
              <a:lnSpc>
                <a:spcPts val="1400"/>
              </a:lnSpc>
              <a:spcBef>
                <a:spcPts val="0"/>
              </a:spcBef>
              <a:buNone/>
              <a:defRPr sz="1600">
                <a:latin typeface="TIM Sans" pitchFamily="2" charset="77"/>
              </a:defRPr>
            </a:lvl1pPr>
          </a:lstStyle>
          <a:p>
            <a:pPr lvl="0"/>
            <a:r>
              <a:rPr lang="it-IT"/>
              <a:t>2026</a:t>
            </a:r>
          </a:p>
        </p:txBody>
      </p:sp>
      <p:sp>
        <p:nvSpPr>
          <p:cNvPr id="32" name="Segnaposto testo 79">
            <a:extLst>
              <a:ext uri="{FF2B5EF4-FFF2-40B4-BE49-F238E27FC236}">
                <a16:creationId xmlns:a16="http://schemas.microsoft.com/office/drawing/2014/main" id="{C9FF7DE8-656C-40A9-6963-D5547EB0E1F3}"/>
              </a:ext>
            </a:extLst>
          </p:cNvPr>
          <p:cNvSpPr>
            <a:spLocks noGrp="1"/>
          </p:cNvSpPr>
          <p:nvPr>
            <p:ph type="body" sz="quarter" idx="57" hasCustomPrompt="1"/>
          </p:nvPr>
        </p:nvSpPr>
        <p:spPr>
          <a:xfrm>
            <a:off x="5203323" y="2488663"/>
            <a:ext cx="1785353" cy="517800"/>
          </a:xfrm>
          <a:prstGeom prst="roundRect">
            <a:avLst/>
          </a:prstGeom>
          <a:ln>
            <a:solidFill>
              <a:schemeClr val="accent5"/>
            </a:solidFill>
          </a:ln>
        </p:spPr>
        <p:txBody>
          <a:bodyPr lIns="144000" tIns="144000" rIns="144000" bIns="144000" anchor="ctr"/>
          <a:lstStyle>
            <a:lvl1pPr marL="0" indent="0" algn="ctr">
              <a:lnSpc>
                <a:spcPts val="22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3" name="Segnaposto testo 79">
            <a:extLst>
              <a:ext uri="{FF2B5EF4-FFF2-40B4-BE49-F238E27FC236}">
                <a16:creationId xmlns:a16="http://schemas.microsoft.com/office/drawing/2014/main" id="{7C0B1A61-AE6F-32ED-53AE-C1B8FC1A6C77}"/>
              </a:ext>
            </a:extLst>
          </p:cNvPr>
          <p:cNvSpPr>
            <a:spLocks noGrp="1"/>
          </p:cNvSpPr>
          <p:nvPr>
            <p:ph type="body" sz="quarter" idx="58" hasCustomPrompt="1"/>
          </p:nvPr>
        </p:nvSpPr>
        <p:spPr>
          <a:xfrm>
            <a:off x="5203323" y="3252912"/>
            <a:ext cx="1785353" cy="517800"/>
          </a:xfrm>
          <a:prstGeom prst="roundRect">
            <a:avLst/>
          </a:prstGeom>
          <a:ln>
            <a:solidFill>
              <a:schemeClr val="accent5"/>
            </a:solidFill>
          </a:ln>
        </p:spPr>
        <p:txBody>
          <a:bodyPr lIns="144000" tIns="144000" rIns="144000" bIns="144000" anchor="ctr"/>
          <a:lstStyle>
            <a:lvl1pPr marL="0" indent="0" algn="ctr">
              <a:lnSpc>
                <a:spcPts val="22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4" name="Segnaposto testo 79">
            <a:extLst>
              <a:ext uri="{FF2B5EF4-FFF2-40B4-BE49-F238E27FC236}">
                <a16:creationId xmlns:a16="http://schemas.microsoft.com/office/drawing/2014/main" id="{926D84D6-6D91-618C-DD4A-776A66124AC7}"/>
              </a:ext>
            </a:extLst>
          </p:cNvPr>
          <p:cNvSpPr>
            <a:spLocks noGrp="1"/>
          </p:cNvSpPr>
          <p:nvPr>
            <p:ph type="body" sz="quarter" idx="59" hasCustomPrompt="1"/>
          </p:nvPr>
        </p:nvSpPr>
        <p:spPr>
          <a:xfrm>
            <a:off x="5203323" y="3990838"/>
            <a:ext cx="1785353" cy="517800"/>
          </a:xfrm>
          <a:prstGeom prst="roundRect">
            <a:avLst/>
          </a:prstGeom>
          <a:ln>
            <a:solidFill>
              <a:schemeClr val="accent5"/>
            </a:solidFill>
          </a:ln>
        </p:spPr>
        <p:txBody>
          <a:bodyPr lIns="144000" tIns="144000" rIns="144000" bIns="144000" anchor="ctr"/>
          <a:lstStyle>
            <a:lvl1pPr marL="0" indent="0" algn="ctr">
              <a:lnSpc>
                <a:spcPts val="22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5" name="Segnaposto testo 79">
            <a:extLst>
              <a:ext uri="{FF2B5EF4-FFF2-40B4-BE49-F238E27FC236}">
                <a16:creationId xmlns:a16="http://schemas.microsoft.com/office/drawing/2014/main" id="{84D924BF-9174-2112-20EB-923CEF75244D}"/>
              </a:ext>
            </a:extLst>
          </p:cNvPr>
          <p:cNvSpPr>
            <a:spLocks noGrp="1"/>
          </p:cNvSpPr>
          <p:nvPr>
            <p:ph type="body" sz="quarter" idx="60" hasCustomPrompt="1"/>
          </p:nvPr>
        </p:nvSpPr>
        <p:spPr>
          <a:xfrm>
            <a:off x="5203323" y="4769646"/>
            <a:ext cx="1785353" cy="517800"/>
          </a:xfrm>
          <a:prstGeom prst="roundRect">
            <a:avLst/>
          </a:prstGeom>
          <a:ln>
            <a:solidFill>
              <a:schemeClr val="accent5"/>
            </a:solidFill>
          </a:ln>
        </p:spPr>
        <p:txBody>
          <a:bodyPr lIns="144000" tIns="144000" rIns="144000" bIns="144000" anchor="ctr"/>
          <a:lstStyle>
            <a:lvl1pPr marL="0" indent="0" algn="ctr">
              <a:lnSpc>
                <a:spcPts val="22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6" name="Segnaposto testo 79">
            <a:extLst>
              <a:ext uri="{FF2B5EF4-FFF2-40B4-BE49-F238E27FC236}">
                <a16:creationId xmlns:a16="http://schemas.microsoft.com/office/drawing/2014/main" id="{EFEA09CC-B531-8932-B42C-175BE8A61EBA}"/>
              </a:ext>
            </a:extLst>
          </p:cNvPr>
          <p:cNvSpPr>
            <a:spLocks noGrp="1"/>
          </p:cNvSpPr>
          <p:nvPr>
            <p:ph type="body" sz="quarter" idx="61" hasCustomPrompt="1"/>
          </p:nvPr>
        </p:nvSpPr>
        <p:spPr>
          <a:xfrm>
            <a:off x="8720013" y="2494545"/>
            <a:ext cx="2222290" cy="517800"/>
          </a:xfrm>
          <a:prstGeom prst="roundRect">
            <a:avLst/>
          </a:prstGeom>
          <a:gradFill>
            <a:gsLst>
              <a:gs pos="0">
                <a:srgbClr val="B6F11F"/>
              </a:gs>
              <a:gs pos="100000">
                <a:srgbClr val="4FE3C2"/>
              </a:gs>
            </a:gsLst>
            <a:lin ang="19500000" scaled="0"/>
          </a:gradFill>
          <a:ln>
            <a:noFill/>
          </a:ln>
        </p:spPr>
        <p:txBody>
          <a:bodyPr lIns="144000" tIns="144000" rIns="144000" bIns="144000" anchor="ctr"/>
          <a:lstStyle>
            <a:lvl1pPr marL="0" indent="0" algn="ctr">
              <a:lnSpc>
                <a:spcPts val="2200"/>
              </a:lnSpc>
              <a:spcBef>
                <a:spcPts val="0"/>
              </a:spcBef>
              <a:buNone/>
              <a:defRPr sz="16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7" name="Segnaposto testo 79">
            <a:extLst>
              <a:ext uri="{FF2B5EF4-FFF2-40B4-BE49-F238E27FC236}">
                <a16:creationId xmlns:a16="http://schemas.microsoft.com/office/drawing/2014/main" id="{E69E7A32-EA5D-469E-69CC-57F21EA323B8}"/>
              </a:ext>
            </a:extLst>
          </p:cNvPr>
          <p:cNvSpPr>
            <a:spLocks noGrp="1"/>
          </p:cNvSpPr>
          <p:nvPr>
            <p:ph type="body" sz="quarter" idx="62" hasCustomPrompt="1"/>
          </p:nvPr>
        </p:nvSpPr>
        <p:spPr>
          <a:xfrm>
            <a:off x="8720013" y="3245744"/>
            <a:ext cx="2222290" cy="517800"/>
          </a:xfrm>
          <a:prstGeom prst="roundRect">
            <a:avLst/>
          </a:prstGeom>
          <a:gradFill>
            <a:gsLst>
              <a:gs pos="0">
                <a:srgbClr val="B6F11F"/>
              </a:gs>
              <a:gs pos="100000">
                <a:srgbClr val="4FE3C2"/>
              </a:gs>
            </a:gsLst>
            <a:lin ang="19500000" scaled="0"/>
          </a:gradFill>
          <a:ln>
            <a:noFill/>
          </a:ln>
        </p:spPr>
        <p:txBody>
          <a:bodyPr lIns="144000" tIns="144000" rIns="144000" bIns="144000" anchor="ctr"/>
          <a:lstStyle>
            <a:lvl1pPr marL="0" indent="0" algn="ctr">
              <a:lnSpc>
                <a:spcPts val="2200"/>
              </a:lnSpc>
              <a:spcBef>
                <a:spcPts val="0"/>
              </a:spcBef>
              <a:buNone/>
              <a:defRPr sz="16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8" name="Segnaposto testo 79">
            <a:extLst>
              <a:ext uri="{FF2B5EF4-FFF2-40B4-BE49-F238E27FC236}">
                <a16:creationId xmlns:a16="http://schemas.microsoft.com/office/drawing/2014/main" id="{C91ABF95-72B5-953B-432C-9E8C36398BE7}"/>
              </a:ext>
            </a:extLst>
          </p:cNvPr>
          <p:cNvSpPr>
            <a:spLocks noGrp="1"/>
          </p:cNvSpPr>
          <p:nvPr>
            <p:ph type="body" sz="quarter" idx="63" hasCustomPrompt="1"/>
          </p:nvPr>
        </p:nvSpPr>
        <p:spPr>
          <a:xfrm>
            <a:off x="8720013" y="3987897"/>
            <a:ext cx="2222290" cy="517800"/>
          </a:xfrm>
          <a:prstGeom prst="roundRect">
            <a:avLst/>
          </a:prstGeom>
          <a:gradFill>
            <a:gsLst>
              <a:gs pos="0">
                <a:srgbClr val="B6F11F"/>
              </a:gs>
              <a:gs pos="100000">
                <a:srgbClr val="4FE3C2"/>
              </a:gs>
            </a:gsLst>
            <a:lin ang="19500000" scaled="0"/>
          </a:gradFill>
          <a:ln>
            <a:noFill/>
          </a:ln>
        </p:spPr>
        <p:txBody>
          <a:bodyPr lIns="144000" tIns="144000" rIns="144000" bIns="144000" anchor="ctr"/>
          <a:lstStyle>
            <a:lvl1pPr marL="0" indent="0" algn="ctr">
              <a:lnSpc>
                <a:spcPts val="2200"/>
              </a:lnSpc>
              <a:spcBef>
                <a:spcPts val="0"/>
              </a:spcBef>
              <a:buNone/>
              <a:defRPr sz="16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39" name="Segnaposto testo 79">
            <a:extLst>
              <a:ext uri="{FF2B5EF4-FFF2-40B4-BE49-F238E27FC236}">
                <a16:creationId xmlns:a16="http://schemas.microsoft.com/office/drawing/2014/main" id="{A602937A-BBAB-8234-D5A4-AF4F47365E36}"/>
              </a:ext>
            </a:extLst>
          </p:cNvPr>
          <p:cNvSpPr>
            <a:spLocks noGrp="1"/>
          </p:cNvSpPr>
          <p:nvPr>
            <p:ph type="body" sz="quarter" idx="64" hasCustomPrompt="1"/>
          </p:nvPr>
        </p:nvSpPr>
        <p:spPr>
          <a:xfrm>
            <a:off x="8720013" y="4760600"/>
            <a:ext cx="2222290" cy="517800"/>
          </a:xfrm>
          <a:prstGeom prst="roundRect">
            <a:avLst/>
          </a:prstGeom>
          <a:gradFill>
            <a:gsLst>
              <a:gs pos="0">
                <a:srgbClr val="B6F11F"/>
              </a:gs>
              <a:gs pos="100000">
                <a:srgbClr val="4FE3C2"/>
              </a:gs>
            </a:gsLst>
            <a:lin ang="19500000" scaled="0"/>
          </a:gradFill>
          <a:ln>
            <a:noFill/>
          </a:ln>
        </p:spPr>
        <p:txBody>
          <a:bodyPr lIns="144000" tIns="144000" rIns="144000" bIns="144000" anchor="ctr"/>
          <a:lstStyle>
            <a:lvl1pPr marL="0" indent="0" algn="ctr">
              <a:lnSpc>
                <a:spcPts val="2200"/>
              </a:lnSpc>
              <a:spcBef>
                <a:spcPts val="0"/>
              </a:spcBef>
              <a:buNone/>
              <a:defRPr sz="16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123</a:t>
            </a:r>
          </a:p>
        </p:txBody>
      </p:sp>
      <p:sp>
        <p:nvSpPr>
          <p:cNvPr id="50" name="Mezza cornice 49">
            <a:extLst>
              <a:ext uri="{FF2B5EF4-FFF2-40B4-BE49-F238E27FC236}">
                <a16:creationId xmlns:a16="http://schemas.microsoft.com/office/drawing/2014/main" id="{87F9B7B7-6A1E-2FE4-1930-13C06D3F3E53}"/>
              </a:ext>
            </a:extLst>
          </p:cNvPr>
          <p:cNvSpPr/>
          <p:nvPr userDrawn="1"/>
        </p:nvSpPr>
        <p:spPr>
          <a:xfrm rot="8100000">
            <a:off x="7148977" y="3371781"/>
            <a:ext cx="914400" cy="914400"/>
          </a:xfrm>
          <a:prstGeom prst="halfFram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52" name="Segnaposto testo 2">
            <a:extLst>
              <a:ext uri="{FF2B5EF4-FFF2-40B4-BE49-F238E27FC236}">
                <a16:creationId xmlns:a16="http://schemas.microsoft.com/office/drawing/2014/main" id="{FC60A8CA-25A9-3667-69C9-B07CAA79AE8A}"/>
              </a:ext>
            </a:extLst>
          </p:cNvPr>
          <p:cNvSpPr>
            <a:spLocks noGrp="1"/>
          </p:cNvSpPr>
          <p:nvPr>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5" name="Titolo 6">
            <a:extLst>
              <a:ext uri="{FF2B5EF4-FFF2-40B4-BE49-F238E27FC236}">
                <a16:creationId xmlns:a16="http://schemas.microsoft.com/office/drawing/2014/main" id="{6D26E47D-FE58-48E2-7F55-E393CAAD7782}"/>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
        <p:nvSpPr>
          <p:cNvPr id="6" name="Segnaposto immagine 5">
            <a:extLst>
              <a:ext uri="{FF2B5EF4-FFF2-40B4-BE49-F238E27FC236}">
                <a16:creationId xmlns:a16="http://schemas.microsoft.com/office/drawing/2014/main" id="{3461CC0C-B3CB-15A6-B4F5-2726F00598FC}"/>
              </a:ext>
            </a:extLst>
          </p:cNvPr>
          <p:cNvSpPr>
            <a:spLocks noGrp="1" noChangeAspect="1"/>
          </p:cNvSpPr>
          <p:nvPr>
            <p:ph type="pic" sz="quarter" idx="77" hasCustomPrompt="1"/>
          </p:nvPr>
        </p:nvSpPr>
        <p:spPr>
          <a:xfrm>
            <a:off x="1560782" y="252844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7" name="Segnaposto immagine 5">
            <a:extLst>
              <a:ext uri="{FF2B5EF4-FFF2-40B4-BE49-F238E27FC236}">
                <a16:creationId xmlns:a16="http://schemas.microsoft.com/office/drawing/2014/main" id="{D50DA9B4-6647-07DC-643D-5B85C05E478D}"/>
              </a:ext>
            </a:extLst>
          </p:cNvPr>
          <p:cNvSpPr>
            <a:spLocks noGrp="1" noChangeAspect="1"/>
          </p:cNvSpPr>
          <p:nvPr>
            <p:ph type="pic" sz="quarter" idx="78" hasCustomPrompt="1"/>
          </p:nvPr>
        </p:nvSpPr>
        <p:spPr>
          <a:xfrm>
            <a:off x="1560782" y="3330703"/>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8" name="Segnaposto immagine 5">
            <a:extLst>
              <a:ext uri="{FF2B5EF4-FFF2-40B4-BE49-F238E27FC236}">
                <a16:creationId xmlns:a16="http://schemas.microsoft.com/office/drawing/2014/main" id="{37C3C55B-9DD2-E34C-5716-25C7995DE86F}"/>
              </a:ext>
            </a:extLst>
          </p:cNvPr>
          <p:cNvSpPr>
            <a:spLocks noGrp="1" noChangeAspect="1"/>
          </p:cNvSpPr>
          <p:nvPr>
            <p:ph type="pic" sz="quarter" idx="79" hasCustomPrompt="1"/>
          </p:nvPr>
        </p:nvSpPr>
        <p:spPr>
          <a:xfrm>
            <a:off x="1560782" y="404669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9" name="Segnaposto immagine 5">
            <a:extLst>
              <a:ext uri="{FF2B5EF4-FFF2-40B4-BE49-F238E27FC236}">
                <a16:creationId xmlns:a16="http://schemas.microsoft.com/office/drawing/2014/main" id="{DDC09B01-D2E7-F5FD-16AF-6BBB9AA7291F}"/>
              </a:ext>
            </a:extLst>
          </p:cNvPr>
          <p:cNvSpPr>
            <a:spLocks noGrp="1" noChangeAspect="1"/>
          </p:cNvSpPr>
          <p:nvPr>
            <p:ph type="pic" sz="quarter" idx="80" hasCustomPrompt="1"/>
          </p:nvPr>
        </p:nvSpPr>
        <p:spPr>
          <a:xfrm>
            <a:off x="1560782" y="4823073"/>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13" name="Segnaposto testo 8">
            <a:extLst>
              <a:ext uri="{FF2B5EF4-FFF2-40B4-BE49-F238E27FC236}">
                <a16:creationId xmlns:a16="http://schemas.microsoft.com/office/drawing/2014/main" id="{6C7398E9-1011-706D-141C-33F7ADFC22DC}"/>
              </a:ext>
            </a:extLst>
          </p:cNvPr>
          <p:cNvSpPr>
            <a:spLocks noGrp="1"/>
          </p:cNvSpPr>
          <p:nvPr>
            <p:ph type="body" sz="quarter" idx="21" hasCustomPrompt="1"/>
          </p:nvPr>
        </p:nvSpPr>
        <p:spPr>
          <a:xfrm>
            <a:off x="418242" y="1436775"/>
            <a:ext cx="3887787" cy="353009"/>
          </a:xfrm>
          <a:prstGeom prst="rect">
            <a:avLst/>
          </a:prstGeom>
        </p:spPr>
        <p:txBody>
          <a:bodyPr lIns="0" anchor="b"/>
          <a:lstStyle>
            <a:lvl1pPr marL="0" indent="0" algn="l" defTabSz="914400" rtl="0" eaLnBrk="1" latinLnBrk="0" hangingPunct="1">
              <a:buNone/>
              <a:defRPr lang="it-IT" sz="14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Sottotitolo</a:t>
            </a:r>
          </a:p>
        </p:txBody>
      </p:sp>
    </p:spTree>
    <p:extLst>
      <p:ext uri="{BB962C8B-B14F-4D97-AF65-F5344CB8AC3E}">
        <p14:creationId xmlns:p14="http://schemas.microsoft.com/office/powerpoint/2010/main" val="25736755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Interna - Box con icone">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5" name="Segnaposto testo 79">
            <a:extLst>
              <a:ext uri="{FF2B5EF4-FFF2-40B4-BE49-F238E27FC236}">
                <a16:creationId xmlns:a16="http://schemas.microsoft.com/office/drawing/2014/main" id="{A863CDE7-DBE2-8B5B-D576-62EA4E891900}"/>
              </a:ext>
            </a:extLst>
          </p:cNvPr>
          <p:cNvSpPr>
            <a:spLocks noGrp="1"/>
          </p:cNvSpPr>
          <p:nvPr>
            <p:ph type="body" sz="quarter" idx="48" hasCustomPrompt="1"/>
          </p:nvPr>
        </p:nvSpPr>
        <p:spPr>
          <a:xfrm>
            <a:off x="1119535" y="2165801"/>
            <a:ext cx="2691705" cy="517802"/>
          </a:xfrm>
          <a:prstGeom prst="roundRect">
            <a:avLst/>
          </a:prstGeom>
          <a:ln>
            <a:noFill/>
          </a:ln>
        </p:spPr>
        <p:txBody>
          <a:bodyPr lIns="0" tIns="0" rIns="0" bIns="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err="1">
                <a:effectLst/>
                <a:latin typeface="TIM Sans" pitchFamily="2" charset="77"/>
              </a:rPr>
              <a:t>Lorem</a:t>
            </a:r>
            <a:r>
              <a:rPr lang="it-IT">
                <a:effectLst/>
                <a:latin typeface="TIM Sans" pitchFamily="2" charset="77"/>
              </a:rPr>
              <a:t> </a:t>
            </a:r>
            <a:r>
              <a:rPr lang="it-IT" err="1">
                <a:effectLst/>
                <a:latin typeface="TIM Sans" pitchFamily="2" charset="77"/>
              </a:rPr>
              <a:t>ipsum</a:t>
            </a:r>
            <a:r>
              <a:rPr lang="it-IT">
                <a:effectLst/>
                <a:latin typeface="TIM Sans" pitchFamily="2" charset="77"/>
              </a:rPr>
              <a:t> dolor </a:t>
            </a:r>
            <a:r>
              <a:rPr lang="it-IT" err="1">
                <a:effectLst/>
                <a:latin typeface="TIM Sans" pitchFamily="2" charset="77"/>
              </a:rPr>
              <a:t>sit</a:t>
            </a:r>
            <a:r>
              <a:rPr lang="it-IT">
                <a:effectLst/>
                <a:latin typeface="TIM Sans" pitchFamily="2" charset="77"/>
              </a:rPr>
              <a:t> </a:t>
            </a:r>
            <a:r>
              <a:rPr lang="it-IT" err="1">
                <a:effectLst/>
                <a:latin typeface="TIM Sans" pitchFamily="2" charset="77"/>
              </a:rPr>
              <a:t>amet</a:t>
            </a:r>
            <a:r>
              <a:rPr lang="it-IT">
                <a:effectLst/>
                <a:latin typeface="TIM Sans" pitchFamily="2" charset="77"/>
              </a:rPr>
              <a:t>, </a:t>
            </a:r>
            <a:r>
              <a:rPr lang="it-IT" err="1">
                <a:effectLst/>
                <a:latin typeface="TIM Sans" pitchFamily="2" charset="77"/>
              </a:rPr>
              <a:t>elit</a:t>
            </a:r>
            <a:r>
              <a:rPr lang="it-IT">
                <a:effectLst/>
                <a:latin typeface="TIM Sans" pitchFamily="2" charset="77"/>
              </a:rPr>
              <a:t> </a:t>
            </a:r>
            <a:r>
              <a:rPr lang="it-IT" err="1">
                <a:effectLst/>
                <a:latin typeface="TIM Sans" pitchFamily="2" charset="77"/>
              </a:rPr>
              <a:t>sunt</a:t>
            </a:r>
            <a:endParaRPr lang="it-IT">
              <a:effectLst/>
              <a:latin typeface="TIM Sans" pitchFamily="2" charset="77"/>
            </a:endParaRPr>
          </a:p>
        </p:txBody>
      </p:sp>
      <p:sp>
        <p:nvSpPr>
          <p:cNvPr id="8" name="Segnaposto testo 24">
            <a:extLst>
              <a:ext uri="{FF2B5EF4-FFF2-40B4-BE49-F238E27FC236}">
                <a16:creationId xmlns:a16="http://schemas.microsoft.com/office/drawing/2014/main" id="{C13EB431-B4A4-FF29-AD93-DC9FC9455756}"/>
              </a:ext>
            </a:extLst>
          </p:cNvPr>
          <p:cNvSpPr>
            <a:spLocks noGrp="1"/>
          </p:cNvSpPr>
          <p:nvPr>
            <p:ph type="body" sz="quarter" idx="55" hasCustomPrompt="1"/>
          </p:nvPr>
        </p:nvSpPr>
        <p:spPr>
          <a:xfrm>
            <a:off x="407989" y="1625237"/>
            <a:ext cx="1763712" cy="267341"/>
          </a:xfrm>
          <a:prstGeom prst="rect">
            <a:avLst/>
          </a:prstGeom>
        </p:spPr>
        <p:txBody>
          <a:bodyPr lIns="0" tIns="0" rIns="0" bIns="0" anchor="ctr"/>
          <a:lstStyle>
            <a:lvl1pPr marL="0" indent="0" algn="l">
              <a:lnSpc>
                <a:spcPts val="1400"/>
              </a:lnSpc>
              <a:spcBef>
                <a:spcPts val="0"/>
              </a:spcBef>
              <a:buNone/>
              <a:defRPr sz="1600">
                <a:latin typeface="TIM Sans" pitchFamily="2" charset="77"/>
              </a:defRPr>
            </a:lvl1pPr>
          </a:lstStyle>
          <a:p>
            <a:pPr lvl="0"/>
            <a:r>
              <a:rPr lang="it-IT"/>
              <a:t>2024-2025</a:t>
            </a:r>
          </a:p>
        </p:txBody>
      </p:sp>
      <p:sp>
        <p:nvSpPr>
          <p:cNvPr id="15" name="Segnaposto testo 24">
            <a:extLst>
              <a:ext uri="{FF2B5EF4-FFF2-40B4-BE49-F238E27FC236}">
                <a16:creationId xmlns:a16="http://schemas.microsoft.com/office/drawing/2014/main" id="{E9B935A5-16FF-870A-67D7-FF3EC6DA3191}"/>
              </a:ext>
            </a:extLst>
          </p:cNvPr>
          <p:cNvSpPr>
            <a:spLocks noGrp="1"/>
          </p:cNvSpPr>
          <p:nvPr>
            <p:ph type="body" sz="quarter" idx="80" hasCustomPrompt="1"/>
          </p:nvPr>
        </p:nvSpPr>
        <p:spPr>
          <a:xfrm>
            <a:off x="4360229" y="1625237"/>
            <a:ext cx="1763712" cy="267341"/>
          </a:xfrm>
          <a:prstGeom prst="rect">
            <a:avLst/>
          </a:prstGeom>
        </p:spPr>
        <p:txBody>
          <a:bodyPr lIns="0" tIns="0" rIns="0" bIns="0" anchor="ctr"/>
          <a:lstStyle>
            <a:lvl1pPr marL="0" indent="0" algn="l">
              <a:lnSpc>
                <a:spcPts val="1400"/>
              </a:lnSpc>
              <a:spcBef>
                <a:spcPts val="0"/>
              </a:spcBef>
              <a:buNone/>
              <a:defRPr sz="1600">
                <a:latin typeface="TIM Sans" pitchFamily="2" charset="77"/>
              </a:defRPr>
            </a:lvl1pPr>
          </a:lstStyle>
          <a:p>
            <a:pPr lvl="0"/>
            <a:r>
              <a:rPr lang="it-IT"/>
              <a:t>2025-2027</a:t>
            </a:r>
          </a:p>
        </p:txBody>
      </p:sp>
      <p:sp>
        <p:nvSpPr>
          <p:cNvPr id="16" name="Segnaposto testo 79">
            <a:extLst>
              <a:ext uri="{FF2B5EF4-FFF2-40B4-BE49-F238E27FC236}">
                <a16:creationId xmlns:a16="http://schemas.microsoft.com/office/drawing/2014/main" id="{3BD1292E-C954-A3FF-BE29-8C3E3A8656D1}"/>
              </a:ext>
            </a:extLst>
          </p:cNvPr>
          <p:cNvSpPr>
            <a:spLocks noGrp="1"/>
          </p:cNvSpPr>
          <p:nvPr>
            <p:ph type="body" sz="quarter" idx="85" hasCustomPrompt="1"/>
          </p:nvPr>
        </p:nvSpPr>
        <p:spPr>
          <a:xfrm>
            <a:off x="5071775" y="2165801"/>
            <a:ext cx="2691705" cy="517802"/>
          </a:xfrm>
          <a:prstGeom prst="roundRect">
            <a:avLst/>
          </a:prstGeom>
          <a:ln>
            <a:noFill/>
          </a:ln>
        </p:spPr>
        <p:txBody>
          <a:bodyPr lIns="0" tIns="0" rIns="0" bIns="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err="1">
                <a:effectLst/>
                <a:latin typeface="TIM Sans" pitchFamily="2" charset="77"/>
              </a:rPr>
              <a:t>Lorem</a:t>
            </a:r>
            <a:r>
              <a:rPr lang="it-IT">
                <a:effectLst/>
                <a:latin typeface="TIM Sans" pitchFamily="2" charset="77"/>
              </a:rPr>
              <a:t> </a:t>
            </a:r>
            <a:r>
              <a:rPr lang="it-IT" err="1">
                <a:effectLst/>
                <a:latin typeface="TIM Sans" pitchFamily="2" charset="77"/>
              </a:rPr>
              <a:t>ipsum</a:t>
            </a:r>
            <a:r>
              <a:rPr lang="it-IT">
                <a:effectLst/>
                <a:latin typeface="TIM Sans" pitchFamily="2" charset="77"/>
              </a:rPr>
              <a:t> dolor </a:t>
            </a:r>
            <a:r>
              <a:rPr lang="it-IT" err="1">
                <a:effectLst/>
                <a:latin typeface="TIM Sans" pitchFamily="2" charset="77"/>
              </a:rPr>
              <a:t>sit</a:t>
            </a:r>
            <a:r>
              <a:rPr lang="it-IT">
                <a:effectLst/>
                <a:latin typeface="TIM Sans" pitchFamily="2" charset="77"/>
              </a:rPr>
              <a:t> </a:t>
            </a:r>
            <a:r>
              <a:rPr lang="it-IT" err="1">
                <a:effectLst/>
                <a:latin typeface="TIM Sans" pitchFamily="2" charset="77"/>
              </a:rPr>
              <a:t>amet</a:t>
            </a:r>
            <a:r>
              <a:rPr lang="it-IT">
                <a:effectLst/>
                <a:latin typeface="TIM Sans" pitchFamily="2" charset="77"/>
              </a:rPr>
              <a:t>, </a:t>
            </a:r>
            <a:r>
              <a:rPr lang="it-IT" err="1">
                <a:effectLst/>
                <a:latin typeface="TIM Sans" pitchFamily="2" charset="77"/>
              </a:rPr>
              <a:t>elit</a:t>
            </a:r>
            <a:r>
              <a:rPr lang="it-IT">
                <a:effectLst/>
                <a:latin typeface="TIM Sans" pitchFamily="2" charset="77"/>
              </a:rPr>
              <a:t> </a:t>
            </a:r>
            <a:r>
              <a:rPr lang="it-IT" err="1">
                <a:effectLst/>
                <a:latin typeface="TIM Sans" pitchFamily="2" charset="77"/>
              </a:rPr>
              <a:t>sunt</a:t>
            </a:r>
            <a:endParaRPr lang="it-IT">
              <a:effectLst/>
              <a:latin typeface="TIM Sans" pitchFamily="2" charset="77"/>
            </a:endParaRPr>
          </a:p>
        </p:txBody>
      </p:sp>
      <p:sp>
        <p:nvSpPr>
          <p:cNvPr id="19" name="Segnaposto testo 79">
            <a:extLst>
              <a:ext uri="{FF2B5EF4-FFF2-40B4-BE49-F238E27FC236}">
                <a16:creationId xmlns:a16="http://schemas.microsoft.com/office/drawing/2014/main" id="{6737F7E3-FAD7-4AC3-D7CA-B88E876C724E}"/>
              </a:ext>
            </a:extLst>
          </p:cNvPr>
          <p:cNvSpPr>
            <a:spLocks noGrp="1"/>
          </p:cNvSpPr>
          <p:nvPr>
            <p:ph type="body" sz="quarter" idx="87" hasCustomPrompt="1"/>
          </p:nvPr>
        </p:nvSpPr>
        <p:spPr>
          <a:xfrm>
            <a:off x="8891935" y="2165801"/>
            <a:ext cx="2691705" cy="517802"/>
          </a:xfrm>
          <a:prstGeom prst="roundRect">
            <a:avLst/>
          </a:prstGeom>
          <a:ln>
            <a:noFill/>
          </a:ln>
        </p:spPr>
        <p:txBody>
          <a:bodyPr lIns="0" tIns="0" rIns="0" bIns="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err="1">
                <a:effectLst/>
                <a:latin typeface="TIM Sans" pitchFamily="2" charset="77"/>
              </a:rPr>
              <a:t>Lorem</a:t>
            </a:r>
            <a:r>
              <a:rPr lang="it-IT">
                <a:effectLst/>
                <a:latin typeface="TIM Sans" pitchFamily="2" charset="77"/>
              </a:rPr>
              <a:t> </a:t>
            </a:r>
            <a:r>
              <a:rPr lang="it-IT" err="1">
                <a:effectLst/>
                <a:latin typeface="TIM Sans" pitchFamily="2" charset="77"/>
              </a:rPr>
              <a:t>ipsum</a:t>
            </a:r>
            <a:r>
              <a:rPr lang="it-IT">
                <a:effectLst/>
                <a:latin typeface="TIM Sans" pitchFamily="2" charset="77"/>
              </a:rPr>
              <a:t> dolor </a:t>
            </a:r>
            <a:r>
              <a:rPr lang="it-IT" err="1">
                <a:effectLst/>
                <a:latin typeface="TIM Sans" pitchFamily="2" charset="77"/>
              </a:rPr>
              <a:t>sit</a:t>
            </a:r>
            <a:r>
              <a:rPr lang="it-IT">
                <a:effectLst/>
                <a:latin typeface="TIM Sans" pitchFamily="2" charset="77"/>
              </a:rPr>
              <a:t> </a:t>
            </a:r>
            <a:r>
              <a:rPr lang="it-IT" err="1">
                <a:effectLst/>
                <a:latin typeface="TIM Sans" pitchFamily="2" charset="77"/>
              </a:rPr>
              <a:t>amet</a:t>
            </a:r>
            <a:r>
              <a:rPr lang="it-IT">
                <a:effectLst/>
                <a:latin typeface="TIM Sans" pitchFamily="2" charset="77"/>
              </a:rPr>
              <a:t>, </a:t>
            </a:r>
            <a:r>
              <a:rPr lang="it-IT" err="1">
                <a:effectLst/>
                <a:latin typeface="TIM Sans" pitchFamily="2" charset="77"/>
              </a:rPr>
              <a:t>elit</a:t>
            </a:r>
            <a:r>
              <a:rPr lang="it-IT">
                <a:effectLst/>
                <a:latin typeface="TIM Sans" pitchFamily="2" charset="77"/>
              </a:rPr>
              <a:t> </a:t>
            </a:r>
            <a:r>
              <a:rPr lang="it-IT" err="1">
                <a:effectLst/>
                <a:latin typeface="TIM Sans" pitchFamily="2" charset="77"/>
              </a:rPr>
              <a:t>sunt</a:t>
            </a:r>
            <a:endParaRPr lang="it-IT">
              <a:effectLst/>
              <a:latin typeface="TIM Sans" pitchFamily="2" charset="77"/>
            </a:endParaRPr>
          </a:p>
        </p:txBody>
      </p:sp>
      <p:sp>
        <p:nvSpPr>
          <p:cNvPr id="21" name="Segnaposto testo 75">
            <a:extLst>
              <a:ext uri="{FF2B5EF4-FFF2-40B4-BE49-F238E27FC236}">
                <a16:creationId xmlns:a16="http://schemas.microsoft.com/office/drawing/2014/main" id="{23246196-F70D-1A3B-EF9F-7FDA4796532A}"/>
              </a:ext>
            </a:extLst>
          </p:cNvPr>
          <p:cNvSpPr>
            <a:spLocks noGrp="1"/>
          </p:cNvSpPr>
          <p:nvPr>
            <p:ph type="body" sz="quarter" idx="78" hasCustomPrompt="1"/>
          </p:nvPr>
        </p:nvSpPr>
        <p:spPr>
          <a:xfrm>
            <a:off x="418248" y="2936778"/>
            <a:ext cx="2233507" cy="264723"/>
          </a:xfrm>
          <a:prstGeom prst="roundRect">
            <a:avLst/>
          </a:prstGeom>
          <a:gradFill>
            <a:gsLst>
              <a:gs pos="0">
                <a:srgbClr val="25A8FC"/>
              </a:gs>
              <a:gs pos="50000">
                <a:schemeClr val="tx2"/>
              </a:gs>
              <a:gs pos="100000">
                <a:schemeClr val="accent2"/>
              </a:gs>
            </a:gsLst>
            <a:lin ang="18900000" scaled="0"/>
          </a:gradFill>
        </p:spPr>
        <p:txBody>
          <a:bodyPr wrap="square" lIns="72000" tIns="0" rIns="0" bIns="0" rtlCol="0" anchor="ctr">
            <a:noAutofit/>
          </a:bodyPr>
          <a:lstStyle>
            <a:lvl1pPr marL="0" indent="0" algn="l">
              <a:buNone/>
              <a:defRPr lang="it-IT" sz="1200" dirty="0" smtClean="0">
                <a:solidFill>
                  <a:schemeClr val="bg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Top-line trend recovery</a:t>
            </a:r>
          </a:p>
        </p:txBody>
      </p:sp>
      <p:sp>
        <p:nvSpPr>
          <p:cNvPr id="22" name="Segnaposto testo 58">
            <a:extLst>
              <a:ext uri="{FF2B5EF4-FFF2-40B4-BE49-F238E27FC236}">
                <a16:creationId xmlns:a16="http://schemas.microsoft.com/office/drawing/2014/main" id="{7E4DD89C-AB6F-9BE5-BC3E-AAEA0E954B1F}"/>
              </a:ext>
            </a:extLst>
          </p:cNvPr>
          <p:cNvSpPr>
            <a:spLocks noGrp="1"/>
          </p:cNvSpPr>
          <p:nvPr>
            <p:ph type="body" sz="quarter" idx="92" hasCustomPrompt="1"/>
          </p:nvPr>
        </p:nvSpPr>
        <p:spPr>
          <a:xfrm>
            <a:off x="2732349" y="2976161"/>
            <a:ext cx="1083187" cy="185956"/>
          </a:xfrm>
          <a:prstGeom prst="rect">
            <a:avLst/>
          </a:prstGeom>
        </p:spPr>
        <p:txBody>
          <a:bodyPr lIns="72000" tIns="0" rIns="0" bIns="0"/>
          <a:lstStyle>
            <a:lvl1pPr marL="0" indent="0" algn="r">
              <a:buNone/>
              <a:defRPr sz="1200" b="0" i="0">
                <a:latin typeface="TIM Sans Thin" pitchFamily="2" charset="77"/>
              </a:defRPr>
            </a:lvl1pPr>
          </a:lstStyle>
          <a:p>
            <a:pPr lvl="0"/>
            <a:r>
              <a:rPr lang="it-IT" err="1"/>
              <a:t>YoY</a:t>
            </a:r>
            <a:r>
              <a:rPr lang="it-IT"/>
              <a:t> trend</a:t>
            </a:r>
          </a:p>
        </p:txBody>
      </p:sp>
      <p:sp>
        <p:nvSpPr>
          <p:cNvPr id="33" name="Segnaposto testo 75">
            <a:extLst>
              <a:ext uri="{FF2B5EF4-FFF2-40B4-BE49-F238E27FC236}">
                <a16:creationId xmlns:a16="http://schemas.microsoft.com/office/drawing/2014/main" id="{1A18D714-D281-55E3-75D7-E882E5E85E94}"/>
              </a:ext>
            </a:extLst>
          </p:cNvPr>
          <p:cNvSpPr>
            <a:spLocks noGrp="1"/>
          </p:cNvSpPr>
          <p:nvPr>
            <p:ph type="body" sz="quarter" idx="113" hasCustomPrompt="1"/>
          </p:nvPr>
        </p:nvSpPr>
        <p:spPr>
          <a:xfrm>
            <a:off x="8216733" y="2936778"/>
            <a:ext cx="3397467" cy="264723"/>
          </a:xfrm>
          <a:prstGeom prst="roundRect">
            <a:avLst/>
          </a:prstGeom>
          <a:gradFill>
            <a:gsLst>
              <a:gs pos="0">
                <a:srgbClr val="25A8FC"/>
              </a:gs>
              <a:gs pos="50000">
                <a:schemeClr val="tx2"/>
              </a:gs>
              <a:gs pos="100000">
                <a:schemeClr val="accent2"/>
              </a:gs>
            </a:gsLst>
            <a:lin ang="18900000" scaled="0"/>
          </a:gradFill>
        </p:spPr>
        <p:txBody>
          <a:bodyPr wrap="square" lIns="0" tIns="0" rIns="0" bIns="0" rtlCol="0" anchor="ctr">
            <a:noAutofit/>
          </a:bodyPr>
          <a:lstStyle>
            <a:lvl1pPr marL="0" indent="0" algn="ctr">
              <a:buNone/>
              <a:defRPr lang="it-IT" sz="1200" dirty="0" smtClean="0">
                <a:solidFill>
                  <a:schemeClr val="bg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Top-line trend recovery</a:t>
            </a:r>
          </a:p>
        </p:txBody>
      </p:sp>
      <p:sp>
        <p:nvSpPr>
          <p:cNvPr id="36" name="Segnaposto testo 75">
            <a:extLst>
              <a:ext uri="{FF2B5EF4-FFF2-40B4-BE49-F238E27FC236}">
                <a16:creationId xmlns:a16="http://schemas.microsoft.com/office/drawing/2014/main" id="{98336693-C42D-6C10-032E-C85B5F654232}"/>
              </a:ext>
            </a:extLst>
          </p:cNvPr>
          <p:cNvSpPr>
            <a:spLocks noGrp="1"/>
          </p:cNvSpPr>
          <p:nvPr>
            <p:ph type="body" sz="quarter" idx="114" hasCustomPrompt="1"/>
          </p:nvPr>
        </p:nvSpPr>
        <p:spPr>
          <a:xfrm>
            <a:off x="418248" y="4511578"/>
            <a:ext cx="2233507" cy="264723"/>
          </a:xfrm>
          <a:prstGeom prst="roundRect">
            <a:avLst/>
          </a:prstGeom>
          <a:gradFill>
            <a:gsLst>
              <a:gs pos="0">
                <a:srgbClr val="25A8FC"/>
              </a:gs>
              <a:gs pos="50000">
                <a:schemeClr val="tx2"/>
              </a:gs>
              <a:gs pos="100000">
                <a:schemeClr val="accent2"/>
              </a:gs>
            </a:gsLst>
            <a:lin ang="18900000" scaled="0"/>
          </a:gradFill>
        </p:spPr>
        <p:txBody>
          <a:bodyPr wrap="square" lIns="72000" tIns="0" rIns="0" bIns="0" rtlCol="0" anchor="ctr">
            <a:noAutofit/>
          </a:bodyPr>
          <a:lstStyle>
            <a:lvl1pPr marL="0" indent="0" algn="l">
              <a:buNone/>
              <a:defRPr lang="it-IT" sz="1200" dirty="0" smtClean="0">
                <a:solidFill>
                  <a:schemeClr val="bg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Top-line trend recovery</a:t>
            </a:r>
          </a:p>
        </p:txBody>
      </p:sp>
      <p:sp>
        <p:nvSpPr>
          <p:cNvPr id="37" name="Segnaposto testo 58">
            <a:extLst>
              <a:ext uri="{FF2B5EF4-FFF2-40B4-BE49-F238E27FC236}">
                <a16:creationId xmlns:a16="http://schemas.microsoft.com/office/drawing/2014/main" id="{2FABCB27-5F5D-DFD7-F15A-9B200B99B32D}"/>
              </a:ext>
            </a:extLst>
          </p:cNvPr>
          <p:cNvSpPr>
            <a:spLocks noGrp="1"/>
          </p:cNvSpPr>
          <p:nvPr>
            <p:ph type="body" sz="quarter" idx="115" hasCustomPrompt="1"/>
          </p:nvPr>
        </p:nvSpPr>
        <p:spPr>
          <a:xfrm>
            <a:off x="2732349" y="4550961"/>
            <a:ext cx="1083187" cy="185956"/>
          </a:xfrm>
          <a:prstGeom prst="rect">
            <a:avLst/>
          </a:prstGeom>
        </p:spPr>
        <p:txBody>
          <a:bodyPr lIns="72000" tIns="0" rIns="0" bIns="0"/>
          <a:lstStyle>
            <a:lvl1pPr marL="0" indent="0" algn="r">
              <a:buNone/>
              <a:defRPr sz="1200" b="0" i="0">
                <a:latin typeface="TIM Sans Thin" pitchFamily="2" charset="77"/>
              </a:defRPr>
            </a:lvl1pPr>
          </a:lstStyle>
          <a:p>
            <a:pPr lvl="0"/>
            <a:r>
              <a:rPr lang="it-IT" err="1"/>
              <a:t>YoY</a:t>
            </a:r>
            <a:r>
              <a:rPr lang="it-IT"/>
              <a:t> trend</a:t>
            </a:r>
          </a:p>
        </p:txBody>
      </p:sp>
      <p:sp>
        <p:nvSpPr>
          <p:cNvPr id="38" name="Segnaposto testo 75">
            <a:extLst>
              <a:ext uri="{FF2B5EF4-FFF2-40B4-BE49-F238E27FC236}">
                <a16:creationId xmlns:a16="http://schemas.microsoft.com/office/drawing/2014/main" id="{CCB9EB02-638F-CB4B-A59F-8E2B7107A3BE}"/>
              </a:ext>
            </a:extLst>
          </p:cNvPr>
          <p:cNvSpPr>
            <a:spLocks noGrp="1"/>
          </p:cNvSpPr>
          <p:nvPr>
            <p:ph type="body" sz="quarter" idx="116" hasCustomPrompt="1"/>
          </p:nvPr>
        </p:nvSpPr>
        <p:spPr>
          <a:xfrm>
            <a:off x="4360328" y="2936778"/>
            <a:ext cx="2233507" cy="264723"/>
          </a:xfrm>
          <a:prstGeom prst="roundRect">
            <a:avLst/>
          </a:prstGeom>
          <a:gradFill>
            <a:gsLst>
              <a:gs pos="0">
                <a:srgbClr val="25A8FC"/>
              </a:gs>
              <a:gs pos="50000">
                <a:schemeClr val="tx2"/>
              </a:gs>
              <a:gs pos="100000">
                <a:schemeClr val="accent2"/>
              </a:gs>
            </a:gsLst>
            <a:lin ang="18900000" scaled="0"/>
          </a:gradFill>
        </p:spPr>
        <p:txBody>
          <a:bodyPr wrap="square" lIns="72000" tIns="0" rIns="0" bIns="0" rtlCol="0" anchor="ctr">
            <a:noAutofit/>
          </a:bodyPr>
          <a:lstStyle>
            <a:lvl1pPr marL="0" indent="0" algn="l">
              <a:buNone/>
              <a:defRPr lang="it-IT" sz="1200" dirty="0" smtClean="0">
                <a:solidFill>
                  <a:schemeClr val="bg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Top-line trend recovery</a:t>
            </a:r>
          </a:p>
        </p:txBody>
      </p:sp>
      <p:sp>
        <p:nvSpPr>
          <p:cNvPr id="39" name="Segnaposto testo 58">
            <a:extLst>
              <a:ext uri="{FF2B5EF4-FFF2-40B4-BE49-F238E27FC236}">
                <a16:creationId xmlns:a16="http://schemas.microsoft.com/office/drawing/2014/main" id="{090E32C2-B852-A488-CD58-A18103EFBFCB}"/>
              </a:ext>
            </a:extLst>
          </p:cNvPr>
          <p:cNvSpPr>
            <a:spLocks noGrp="1"/>
          </p:cNvSpPr>
          <p:nvPr>
            <p:ph type="body" sz="quarter" idx="117" hasCustomPrompt="1"/>
          </p:nvPr>
        </p:nvSpPr>
        <p:spPr>
          <a:xfrm>
            <a:off x="6674429" y="2976161"/>
            <a:ext cx="1083187" cy="185956"/>
          </a:xfrm>
          <a:prstGeom prst="rect">
            <a:avLst/>
          </a:prstGeom>
        </p:spPr>
        <p:txBody>
          <a:bodyPr lIns="72000" tIns="0" rIns="0" bIns="0"/>
          <a:lstStyle>
            <a:lvl1pPr marL="0" indent="0" algn="r">
              <a:buNone/>
              <a:defRPr sz="1200" b="0" i="0">
                <a:latin typeface="TIM Sans Thin" pitchFamily="2" charset="77"/>
              </a:defRPr>
            </a:lvl1pPr>
          </a:lstStyle>
          <a:p>
            <a:pPr lvl="0"/>
            <a:r>
              <a:rPr lang="it-IT" err="1"/>
              <a:t>YoY</a:t>
            </a:r>
            <a:r>
              <a:rPr lang="it-IT"/>
              <a:t> trend</a:t>
            </a:r>
          </a:p>
        </p:txBody>
      </p:sp>
      <p:sp>
        <p:nvSpPr>
          <p:cNvPr id="45" name="Segnaposto testo 75">
            <a:extLst>
              <a:ext uri="{FF2B5EF4-FFF2-40B4-BE49-F238E27FC236}">
                <a16:creationId xmlns:a16="http://schemas.microsoft.com/office/drawing/2014/main" id="{A631EDE6-C3AF-1DC0-7181-A6774846F8F9}"/>
              </a:ext>
            </a:extLst>
          </p:cNvPr>
          <p:cNvSpPr>
            <a:spLocks noGrp="1"/>
          </p:cNvSpPr>
          <p:nvPr>
            <p:ph type="body" sz="quarter" idx="118" hasCustomPrompt="1"/>
          </p:nvPr>
        </p:nvSpPr>
        <p:spPr>
          <a:xfrm>
            <a:off x="4360328" y="4511578"/>
            <a:ext cx="2233507" cy="264723"/>
          </a:xfrm>
          <a:prstGeom prst="roundRect">
            <a:avLst/>
          </a:prstGeom>
          <a:gradFill>
            <a:gsLst>
              <a:gs pos="0">
                <a:srgbClr val="25A8FC"/>
              </a:gs>
              <a:gs pos="50000">
                <a:schemeClr val="tx2"/>
              </a:gs>
              <a:gs pos="100000">
                <a:schemeClr val="accent2"/>
              </a:gs>
            </a:gsLst>
            <a:lin ang="18900000" scaled="0"/>
          </a:gradFill>
        </p:spPr>
        <p:txBody>
          <a:bodyPr wrap="square" lIns="72000" tIns="0" rIns="0" bIns="0" rtlCol="0" anchor="ctr">
            <a:noAutofit/>
          </a:bodyPr>
          <a:lstStyle>
            <a:lvl1pPr marL="0" indent="0" algn="l">
              <a:buNone/>
              <a:defRPr lang="it-IT" sz="1200" dirty="0" smtClean="0">
                <a:solidFill>
                  <a:schemeClr val="bg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Top-line trend recovery</a:t>
            </a:r>
          </a:p>
        </p:txBody>
      </p:sp>
      <p:sp>
        <p:nvSpPr>
          <p:cNvPr id="46" name="Segnaposto testo 58">
            <a:extLst>
              <a:ext uri="{FF2B5EF4-FFF2-40B4-BE49-F238E27FC236}">
                <a16:creationId xmlns:a16="http://schemas.microsoft.com/office/drawing/2014/main" id="{7C51E244-FDBF-DA82-06D2-EC0C709C747B}"/>
              </a:ext>
            </a:extLst>
          </p:cNvPr>
          <p:cNvSpPr>
            <a:spLocks noGrp="1"/>
          </p:cNvSpPr>
          <p:nvPr>
            <p:ph type="body" sz="quarter" idx="119" hasCustomPrompt="1"/>
          </p:nvPr>
        </p:nvSpPr>
        <p:spPr>
          <a:xfrm>
            <a:off x="6674429" y="4550961"/>
            <a:ext cx="1083187" cy="185956"/>
          </a:xfrm>
          <a:prstGeom prst="rect">
            <a:avLst/>
          </a:prstGeom>
        </p:spPr>
        <p:txBody>
          <a:bodyPr lIns="72000" tIns="0" rIns="0" bIns="0"/>
          <a:lstStyle>
            <a:lvl1pPr marL="0" indent="0" algn="r">
              <a:buNone/>
              <a:defRPr sz="1200" b="0" i="0">
                <a:latin typeface="TIM Sans Thin" pitchFamily="2" charset="77"/>
              </a:defRPr>
            </a:lvl1pPr>
          </a:lstStyle>
          <a:p>
            <a:pPr lvl="0"/>
            <a:r>
              <a:rPr lang="it-IT" err="1"/>
              <a:t>YoY</a:t>
            </a:r>
            <a:r>
              <a:rPr lang="it-IT"/>
              <a:t> trend</a:t>
            </a:r>
          </a:p>
        </p:txBody>
      </p:sp>
      <p:sp>
        <p:nvSpPr>
          <p:cNvPr id="47" name="Segnaposto testo 2">
            <a:extLst>
              <a:ext uri="{FF2B5EF4-FFF2-40B4-BE49-F238E27FC236}">
                <a16:creationId xmlns:a16="http://schemas.microsoft.com/office/drawing/2014/main" id="{8A1B6D39-E69D-BEC0-A922-BB9DAAD19984}"/>
              </a:ext>
            </a:extLst>
          </p:cNvPr>
          <p:cNvSpPr>
            <a:spLocks noGrp="1"/>
          </p:cNvSpPr>
          <p:nvPr>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6" name="Titolo 6">
            <a:extLst>
              <a:ext uri="{FF2B5EF4-FFF2-40B4-BE49-F238E27FC236}">
                <a16:creationId xmlns:a16="http://schemas.microsoft.com/office/drawing/2014/main" id="{50563B25-E68D-F1E7-A8A1-A0A9074432CF}"/>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cxnSp>
        <p:nvCxnSpPr>
          <p:cNvPr id="7" name="Connettore 1 6">
            <a:extLst>
              <a:ext uri="{FF2B5EF4-FFF2-40B4-BE49-F238E27FC236}">
                <a16:creationId xmlns:a16="http://schemas.microsoft.com/office/drawing/2014/main" id="{009228AE-4BAB-E964-AC2E-4FE1796F4A0B}"/>
              </a:ext>
            </a:extLst>
          </p:cNvPr>
          <p:cNvCxnSpPr>
            <a:cxnSpLocks/>
          </p:cNvCxnSpPr>
          <p:nvPr userDrawn="1"/>
        </p:nvCxnSpPr>
        <p:spPr>
          <a:xfrm flipH="1">
            <a:off x="422276" y="2012561"/>
            <a:ext cx="3388964" cy="0"/>
          </a:xfrm>
          <a:prstGeom prst="line">
            <a:avLst/>
          </a:prstGeom>
          <a:ln w="12700" cap="rnd">
            <a:solidFill>
              <a:schemeClr val="accent5"/>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cxnSp>
        <p:nvCxnSpPr>
          <p:cNvPr id="9" name="Connettore 1 8">
            <a:extLst>
              <a:ext uri="{FF2B5EF4-FFF2-40B4-BE49-F238E27FC236}">
                <a16:creationId xmlns:a16="http://schemas.microsoft.com/office/drawing/2014/main" id="{4E0E3F40-7D33-B3E0-FF0D-C01384CF695D}"/>
              </a:ext>
            </a:extLst>
          </p:cNvPr>
          <p:cNvCxnSpPr>
            <a:cxnSpLocks/>
          </p:cNvCxnSpPr>
          <p:nvPr userDrawn="1"/>
        </p:nvCxnSpPr>
        <p:spPr>
          <a:xfrm flipH="1">
            <a:off x="4344036" y="2012561"/>
            <a:ext cx="7239604" cy="0"/>
          </a:xfrm>
          <a:prstGeom prst="line">
            <a:avLst/>
          </a:prstGeom>
          <a:ln w="12700" cap="rnd">
            <a:solidFill>
              <a:schemeClr val="accent5"/>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cxnSp>
        <p:nvCxnSpPr>
          <p:cNvPr id="18" name="Connettore 1 17">
            <a:extLst>
              <a:ext uri="{FF2B5EF4-FFF2-40B4-BE49-F238E27FC236}">
                <a16:creationId xmlns:a16="http://schemas.microsoft.com/office/drawing/2014/main" id="{2DEF3F83-44E0-D7E1-DE40-1478A369CAAE}"/>
              </a:ext>
            </a:extLst>
          </p:cNvPr>
          <p:cNvCxnSpPr>
            <a:cxnSpLocks/>
          </p:cNvCxnSpPr>
          <p:nvPr userDrawn="1"/>
        </p:nvCxnSpPr>
        <p:spPr>
          <a:xfrm flipV="1">
            <a:off x="4079875" y="1625237"/>
            <a:ext cx="0" cy="4371929"/>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cxnSp>
        <p:nvCxnSpPr>
          <p:cNvPr id="20" name="Connettore 1 19">
            <a:extLst>
              <a:ext uri="{FF2B5EF4-FFF2-40B4-BE49-F238E27FC236}">
                <a16:creationId xmlns:a16="http://schemas.microsoft.com/office/drawing/2014/main" id="{32A5C6E1-9D5D-0BC0-7F61-56C087FC0065}"/>
              </a:ext>
            </a:extLst>
          </p:cNvPr>
          <p:cNvCxnSpPr>
            <a:cxnSpLocks/>
          </p:cNvCxnSpPr>
          <p:nvPr userDrawn="1"/>
        </p:nvCxnSpPr>
        <p:spPr>
          <a:xfrm flipV="1">
            <a:off x="8001426" y="2165801"/>
            <a:ext cx="0" cy="3831365"/>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23" name="Segnaposto immagine 5">
            <a:extLst>
              <a:ext uri="{FF2B5EF4-FFF2-40B4-BE49-F238E27FC236}">
                <a16:creationId xmlns:a16="http://schemas.microsoft.com/office/drawing/2014/main" id="{A9AB4380-7D1D-5ED4-A8E9-437F7DEA53E5}"/>
              </a:ext>
            </a:extLst>
          </p:cNvPr>
          <p:cNvSpPr>
            <a:spLocks noGrp="1" noChangeAspect="1"/>
          </p:cNvSpPr>
          <p:nvPr>
            <p:ph type="pic" sz="quarter" idx="77" hasCustomPrompt="1"/>
          </p:nvPr>
        </p:nvSpPr>
        <p:spPr>
          <a:xfrm>
            <a:off x="410360" y="2193063"/>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24" name="Segnaposto immagine 5">
            <a:extLst>
              <a:ext uri="{FF2B5EF4-FFF2-40B4-BE49-F238E27FC236}">
                <a16:creationId xmlns:a16="http://schemas.microsoft.com/office/drawing/2014/main" id="{83DDF880-7722-A68F-1ECF-DAD42980B7B1}"/>
              </a:ext>
            </a:extLst>
          </p:cNvPr>
          <p:cNvSpPr>
            <a:spLocks noGrp="1" noChangeAspect="1"/>
          </p:cNvSpPr>
          <p:nvPr>
            <p:ph type="pic" sz="quarter" idx="120" hasCustomPrompt="1"/>
          </p:nvPr>
        </p:nvSpPr>
        <p:spPr>
          <a:xfrm>
            <a:off x="4374937" y="2193063"/>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25" name="Segnaposto immagine 5">
            <a:extLst>
              <a:ext uri="{FF2B5EF4-FFF2-40B4-BE49-F238E27FC236}">
                <a16:creationId xmlns:a16="http://schemas.microsoft.com/office/drawing/2014/main" id="{5C453CA6-CBD4-DA93-A5B7-79A25BD104B1}"/>
              </a:ext>
            </a:extLst>
          </p:cNvPr>
          <p:cNvSpPr>
            <a:spLocks noGrp="1" noChangeAspect="1"/>
          </p:cNvSpPr>
          <p:nvPr>
            <p:ph type="pic" sz="quarter" idx="121" hasCustomPrompt="1"/>
          </p:nvPr>
        </p:nvSpPr>
        <p:spPr>
          <a:xfrm>
            <a:off x="8221949" y="2193063"/>
            <a:ext cx="396000" cy="396000"/>
          </a:xfrm>
          <a:prstGeom prst="rect">
            <a:avLst/>
          </a:prstGeom>
        </p:spPr>
        <p:txBody>
          <a:bodyPr/>
          <a:lstStyle>
            <a:lvl1pPr marL="0" indent="0">
              <a:buNone/>
              <a:defRPr sz="800">
                <a:latin typeface="TIM Sans" pitchFamily="2" charset="77"/>
              </a:defRPr>
            </a:lvl1pPr>
          </a:lstStyle>
          <a:p>
            <a:r>
              <a:rPr lang="it-IT"/>
              <a:t>icona</a:t>
            </a:r>
          </a:p>
        </p:txBody>
      </p:sp>
    </p:spTree>
    <p:extLst>
      <p:ext uri="{BB962C8B-B14F-4D97-AF65-F5344CB8AC3E}">
        <p14:creationId xmlns:p14="http://schemas.microsoft.com/office/powerpoint/2010/main" val="280905175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Interna - Box con icone">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5" name="Segnaposto testo 79">
            <a:extLst>
              <a:ext uri="{FF2B5EF4-FFF2-40B4-BE49-F238E27FC236}">
                <a16:creationId xmlns:a16="http://schemas.microsoft.com/office/drawing/2014/main" id="{A863CDE7-DBE2-8B5B-D576-62EA4E891900}"/>
              </a:ext>
            </a:extLst>
          </p:cNvPr>
          <p:cNvSpPr>
            <a:spLocks noGrp="1"/>
          </p:cNvSpPr>
          <p:nvPr>
            <p:ph type="body" sz="quarter" idx="48" hasCustomPrompt="1"/>
          </p:nvPr>
        </p:nvSpPr>
        <p:spPr>
          <a:xfrm>
            <a:off x="1119535" y="2165801"/>
            <a:ext cx="2691705" cy="517802"/>
          </a:xfrm>
          <a:prstGeom prst="roundRect">
            <a:avLst/>
          </a:prstGeom>
          <a:ln>
            <a:noFill/>
          </a:ln>
        </p:spPr>
        <p:txBody>
          <a:bodyPr lIns="0" tIns="0" rIns="0" bIns="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err="1">
                <a:effectLst/>
                <a:latin typeface="TIM Sans" pitchFamily="2" charset="77"/>
              </a:rPr>
              <a:t>Lorem</a:t>
            </a:r>
            <a:r>
              <a:rPr lang="it-IT">
                <a:effectLst/>
                <a:latin typeface="TIM Sans" pitchFamily="2" charset="77"/>
              </a:rPr>
              <a:t> </a:t>
            </a:r>
            <a:r>
              <a:rPr lang="it-IT" err="1">
                <a:effectLst/>
                <a:latin typeface="TIM Sans" pitchFamily="2" charset="77"/>
              </a:rPr>
              <a:t>ipsum</a:t>
            </a:r>
            <a:r>
              <a:rPr lang="it-IT">
                <a:effectLst/>
                <a:latin typeface="TIM Sans" pitchFamily="2" charset="77"/>
              </a:rPr>
              <a:t> dolor </a:t>
            </a:r>
            <a:r>
              <a:rPr lang="it-IT" err="1">
                <a:effectLst/>
                <a:latin typeface="TIM Sans" pitchFamily="2" charset="77"/>
              </a:rPr>
              <a:t>sit</a:t>
            </a:r>
            <a:r>
              <a:rPr lang="it-IT">
                <a:effectLst/>
                <a:latin typeface="TIM Sans" pitchFamily="2" charset="77"/>
              </a:rPr>
              <a:t> </a:t>
            </a:r>
            <a:r>
              <a:rPr lang="it-IT" err="1">
                <a:effectLst/>
                <a:latin typeface="TIM Sans" pitchFamily="2" charset="77"/>
              </a:rPr>
              <a:t>amet</a:t>
            </a:r>
            <a:r>
              <a:rPr lang="it-IT">
                <a:effectLst/>
                <a:latin typeface="TIM Sans" pitchFamily="2" charset="77"/>
              </a:rPr>
              <a:t>, </a:t>
            </a:r>
            <a:r>
              <a:rPr lang="it-IT" err="1">
                <a:effectLst/>
                <a:latin typeface="TIM Sans" pitchFamily="2" charset="77"/>
              </a:rPr>
              <a:t>elit</a:t>
            </a:r>
            <a:r>
              <a:rPr lang="it-IT">
                <a:effectLst/>
                <a:latin typeface="TIM Sans" pitchFamily="2" charset="77"/>
              </a:rPr>
              <a:t> </a:t>
            </a:r>
            <a:r>
              <a:rPr lang="it-IT" err="1">
                <a:effectLst/>
                <a:latin typeface="TIM Sans" pitchFamily="2" charset="77"/>
              </a:rPr>
              <a:t>sunt</a:t>
            </a:r>
            <a:endParaRPr lang="it-IT">
              <a:effectLst/>
              <a:latin typeface="TIM Sans" pitchFamily="2" charset="77"/>
            </a:endParaRPr>
          </a:p>
        </p:txBody>
      </p:sp>
      <p:sp>
        <p:nvSpPr>
          <p:cNvPr id="8" name="Segnaposto testo 24">
            <a:extLst>
              <a:ext uri="{FF2B5EF4-FFF2-40B4-BE49-F238E27FC236}">
                <a16:creationId xmlns:a16="http://schemas.microsoft.com/office/drawing/2014/main" id="{C13EB431-B4A4-FF29-AD93-DC9FC9455756}"/>
              </a:ext>
            </a:extLst>
          </p:cNvPr>
          <p:cNvSpPr>
            <a:spLocks noGrp="1"/>
          </p:cNvSpPr>
          <p:nvPr>
            <p:ph type="body" sz="quarter" idx="55" hasCustomPrompt="1"/>
          </p:nvPr>
        </p:nvSpPr>
        <p:spPr>
          <a:xfrm>
            <a:off x="407989" y="1625237"/>
            <a:ext cx="1763712" cy="267341"/>
          </a:xfrm>
          <a:prstGeom prst="rect">
            <a:avLst/>
          </a:prstGeom>
        </p:spPr>
        <p:txBody>
          <a:bodyPr lIns="0" tIns="0" rIns="0" bIns="0" anchor="ctr"/>
          <a:lstStyle>
            <a:lvl1pPr marL="0" indent="0" algn="l">
              <a:lnSpc>
                <a:spcPts val="1400"/>
              </a:lnSpc>
              <a:spcBef>
                <a:spcPts val="0"/>
              </a:spcBef>
              <a:buNone/>
              <a:defRPr sz="1600">
                <a:latin typeface="TIM Sans" pitchFamily="2" charset="77"/>
              </a:defRPr>
            </a:lvl1pPr>
          </a:lstStyle>
          <a:p>
            <a:pPr lvl="0"/>
            <a:r>
              <a:rPr lang="it-IT"/>
              <a:t>2024-2025</a:t>
            </a:r>
          </a:p>
        </p:txBody>
      </p:sp>
      <p:sp>
        <p:nvSpPr>
          <p:cNvPr id="15" name="Segnaposto testo 24">
            <a:extLst>
              <a:ext uri="{FF2B5EF4-FFF2-40B4-BE49-F238E27FC236}">
                <a16:creationId xmlns:a16="http://schemas.microsoft.com/office/drawing/2014/main" id="{E9B935A5-16FF-870A-67D7-FF3EC6DA3191}"/>
              </a:ext>
            </a:extLst>
          </p:cNvPr>
          <p:cNvSpPr>
            <a:spLocks noGrp="1"/>
          </p:cNvSpPr>
          <p:nvPr>
            <p:ph type="body" sz="quarter" idx="80" hasCustomPrompt="1"/>
          </p:nvPr>
        </p:nvSpPr>
        <p:spPr>
          <a:xfrm>
            <a:off x="4360229" y="1625237"/>
            <a:ext cx="1763712" cy="267341"/>
          </a:xfrm>
          <a:prstGeom prst="rect">
            <a:avLst/>
          </a:prstGeom>
        </p:spPr>
        <p:txBody>
          <a:bodyPr lIns="0" tIns="0" rIns="0" bIns="0" anchor="ctr"/>
          <a:lstStyle>
            <a:lvl1pPr marL="0" indent="0" algn="l">
              <a:lnSpc>
                <a:spcPts val="1400"/>
              </a:lnSpc>
              <a:spcBef>
                <a:spcPts val="0"/>
              </a:spcBef>
              <a:buNone/>
              <a:defRPr sz="1600">
                <a:latin typeface="TIM Sans" pitchFamily="2" charset="77"/>
              </a:defRPr>
            </a:lvl1pPr>
          </a:lstStyle>
          <a:p>
            <a:pPr lvl="0"/>
            <a:r>
              <a:rPr lang="it-IT"/>
              <a:t>2025-2027</a:t>
            </a:r>
          </a:p>
        </p:txBody>
      </p:sp>
      <p:sp>
        <p:nvSpPr>
          <p:cNvPr id="16" name="Segnaposto testo 79">
            <a:extLst>
              <a:ext uri="{FF2B5EF4-FFF2-40B4-BE49-F238E27FC236}">
                <a16:creationId xmlns:a16="http://schemas.microsoft.com/office/drawing/2014/main" id="{3BD1292E-C954-A3FF-BE29-8C3E3A8656D1}"/>
              </a:ext>
            </a:extLst>
          </p:cNvPr>
          <p:cNvSpPr>
            <a:spLocks noGrp="1"/>
          </p:cNvSpPr>
          <p:nvPr>
            <p:ph type="body" sz="quarter" idx="85" hasCustomPrompt="1"/>
          </p:nvPr>
        </p:nvSpPr>
        <p:spPr>
          <a:xfrm>
            <a:off x="5071775" y="2165801"/>
            <a:ext cx="2691705" cy="517802"/>
          </a:xfrm>
          <a:prstGeom prst="roundRect">
            <a:avLst/>
          </a:prstGeom>
          <a:ln>
            <a:noFill/>
          </a:ln>
        </p:spPr>
        <p:txBody>
          <a:bodyPr lIns="0" tIns="0" rIns="0" bIns="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err="1">
                <a:effectLst/>
                <a:latin typeface="TIM Sans" pitchFamily="2" charset="77"/>
              </a:rPr>
              <a:t>Lorem</a:t>
            </a:r>
            <a:r>
              <a:rPr lang="it-IT">
                <a:effectLst/>
                <a:latin typeface="TIM Sans" pitchFamily="2" charset="77"/>
              </a:rPr>
              <a:t> </a:t>
            </a:r>
            <a:r>
              <a:rPr lang="it-IT" err="1">
                <a:effectLst/>
                <a:latin typeface="TIM Sans" pitchFamily="2" charset="77"/>
              </a:rPr>
              <a:t>ipsum</a:t>
            </a:r>
            <a:r>
              <a:rPr lang="it-IT">
                <a:effectLst/>
                <a:latin typeface="TIM Sans" pitchFamily="2" charset="77"/>
              </a:rPr>
              <a:t> dolor </a:t>
            </a:r>
            <a:r>
              <a:rPr lang="it-IT" err="1">
                <a:effectLst/>
                <a:latin typeface="TIM Sans" pitchFamily="2" charset="77"/>
              </a:rPr>
              <a:t>sit</a:t>
            </a:r>
            <a:r>
              <a:rPr lang="it-IT">
                <a:effectLst/>
                <a:latin typeface="TIM Sans" pitchFamily="2" charset="77"/>
              </a:rPr>
              <a:t> </a:t>
            </a:r>
            <a:r>
              <a:rPr lang="it-IT" err="1">
                <a:effectLst/>
                <a:latin typeface="TIM Sans" pitchFamily="2" charset="77"/>
              </a:rPr>
              <a:t>amet</a:t>
            </a:r>
            <a:r>
              <a:rPr lang="it-IT">
                <a:effectLst/>
                <a:latin typeface="TIM Sans" pitchFamily="2" charset="77"/>
              </a:rPr>
              <a:t>, </a:t>
            </a:r>
            <a:r>
              <a:rPr lang="it-IT" err="1">
                <a:effectLst/>
                <a:latin typeface="TIM Sans" pitchFamily="2" charset="77"/>
              </a:rPr>
              <a:t>elit</a:t>
            </a:r>
            <a:r>
              <a:rPr lang="it-IT">
                <a:effectLst/>
                <a:latin typeface="TIM Sans" pitchFamily="2" charset="77"/>
              </a:rPr>
              <a:t> </a:t>
            </a:r>
            <a:r>
              <a:rPr lang="it-IT" err="1">
                <a:effectLst/>
                <a:latin typeface="TIM Sans" pitchFamily="2" charset="77"/>
              </a:rPr>
              <a:t>sunt</a:t>
            </a:r>
            <a:endParaRPr lang="it-IT">
              <a:effectLst/>
              <a:latin typeface="TIM Sans" pitchFamily="2" charset="77"/>
            </a:endParaRPr>
          </a:p>
        </p:txBody>
      </p:sp>
      <p:sp>
        <p:nvSpPr>
          <p:cNvPr id="19" name="Segnaposto testo 79">
            <a:extLst>
              <a:ext uri="{FF2B5EF4-FFF2-40B4-BE49-F238E27FC236}">
                <a16:creationId xmlns:a16="http://schemas.microsoft.com/office/drawing/2014/main" id="{6737F7E3-FAD7-4AC3-D7CA-B88E876C724E}"/>
              </a:ext>
            </a:extLst>
          </p:cNvPr>
          <p:cNvSpPr>
            <a:spLocks noGrp="1"/>
          </p:cNvSpPr>
          <p:nvPr>
            <p:ph type="body" sz="quarter" idx="87" hasCustomPrompt="1"/>
          </p:nvPr>
        </p:nvSpPr>
        <p:spPr>
          <a:xfrm>
            <a:off x="8891935" y="2165801"/>
            <a:ext cx="2691705" cy="517802"/>
          </a:xfrm>
          <a:prstGeom prst="roundRect">
            <a:avLst/>
          </a:prstGeom>
          <a:ln>
            <a:noFill/>
          </a:ln>
        </p:spPr>
        <p:txBody>
          <a:bodyPr lIns="0" tIns="0" rIns="0" bIns="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err="1">
                <a:effectLst/>
                <a:latin typeface="TIM Sans" pitchFamily="2" charset="77"/>
              </a:rPr>
              <a:t>Lorem</a:t>
            </a:r>
            <a:r>
              <a:rPr lang="it-IT">
                <a:effectLst/>
                <a:latin typeface="TIM Sans" pitchFamily="2" charset="77"/>
              </a:rPr>
              <a:t> </a:t>
            </a:r>
            <a:r>
              <a:rPr lang="it-IT" err="1">
                <a:effectLst/>
                <a:latin typeface="TIM Sans" pitchFamily="2" charset="77"/>
              </a:rPr>
              <a:t>ipsum</a:t>
            </a:r>
            <a:r>
              <a:rPr lang="it-IT">
                <a:effectLst/>
                <a:latin typeface="TIM Sans" pitchFamily="2" charset="77"/>
              </a:rPr>
              <a:t> dolor </a:t>
            </a:r>
            <a:r>
              <a:rPr lang="it-IT" err="1">
                <a:effectLst/>
                <a:latin typeface="TIM Sans" pitchFamily="2" charset="77"/>
              </a:rPr>
              <a:t>sit</a:t>
            </a:r>
            <a:r>
              <a:rPr lang="it-IT">
                <a:effectLst/>
                <a:latin typeface="TIM Sans" pitchFamily="2" charset="77"/>
              </a:rPr>
              <a:t> </a:t>
            </a:r>
            <a:r>
              <a:rPr lang="it-IT" err="1">
                <a:effectLst/>
                <a:latin typeface="TIM Sans" pitchFamily="2" charset="77"/>
              </a:rPr>
              <a:t>amet</a:t>
            </a:r>
            <a:r>
              <a:rPr lang="it-IT">
                <a:effectLst/>
                <a:latin typeface="TIM Sans" pitchFamily="2" charset="77"/>
              </a:rPr>
              <a:t>, </a:t>
            </a:r>
            <a:r>
              <a:rPr lang="it-IT" err="1">
                <a:effectLst/>
                <a:latin typeface="TIM Sans" pitchFamily="2" charset="77"/>
              </a:rPr>
              <a:t>elit</a:t>
            </a:r>
            <a:r>
              <a:rPr lang="it-IT">
                <a:effectLst/>
                <a:latin typeface="TIM Sans" pitchFamily="2" charset="77"/>
              </a:rPr>
              <a:t> </a:t>
            </a:r>
            <a:r>
              <a:rPr lang="it-IT" err="1">
                <a:effectLst/>
                <a:latin typeface="TIM Sans" pitchFamily="2" charset="77"/>
              </a:rPr>
              <a:t>sunt</a:t>
            </a:r>
            <a:endParaRPr lang="it-IT">
              <a:effectLst/>
              <a:latin typeface="TIM Sans" pitchFamily="2" charset="77"/>
            </a:endParaRPr>
          </a:p>
        </p:txBody>
      </p:sp>
      <p:sp>
        <p:nvSpPr>
          <p:cNvPr id="21" name="Segnaposto testo 75">
            <a:extLst>
              <a:ext uri="{FF2B5EF4-FFF2-40B4-BE49-F238E27FC236}">
                <a16:creationId xmlns:a16="http://schemas.microsoft.com/office/drawing/2014/main" id="{23246196-F70D-1A3B-EF9F-7FDA4796532A}"/>
              </a:ext>
            </a:extLst>
          </p:cNvPr>
          <p:cNvSpPr>
            <a:spLocks noGrp="1"/>
          </p:cNvSpPr>
          <p:nvPr>
            <p:ph type="body" sz="quarter" idx="78" hasCustomPrompt="1"/>
          </p:nvPr>
        </p:nvSpPr>
        <p:spPr>
          <a:xfrm>
            <a:off x="418248" y="2936778"/>
            <a:ext cx="2233507" cy="264723"/>
          </a:xfrm>
          <a:prstGeom prst="roundRect">
            <a:avLst/>
          </a:prstGeom>
          <a:gradFill>
            <a:gsLst>
              <a:gs pos="0">
                <a:srgbClr val="EC0026"/>
              </a:gs>
              <a:gs pos="100000">
                <a:srgbClr val="520CA5"/>
              </a:gs>
            </a:gsLst>
            <a:lin ang="18900000" scaled="0"/>
          </a:gradFill>
        </p:spPr>
        <p:txBody>
          <a:bodyPr wrap="square" lIns="72000" tIns="0" rIns="0" bIns="0" rtlCol="0" anchor="ctr">
            <a:noAutofit/>
          </a:bodyPr>
          <a:lstStyle>
            <a:lvl1pPr marL="0" indent="0" algn="l">
              <a:buNone/>
              <a:defRPr lang="it-IT" sz="1200" dirty="0" smtClean="0">
                <a:solidFill>
                  <a:schemeClr val="bg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Top-line trend recovery</a:t>
            </a:r>
          </a:p>
        </p:txBody>
      </p:sp>
      <p:sp>
        <p:nvSpPr>
          <p:cNvPr id="22" name="Segnaposto testo 58">
            <a:extLst>
              <a:ext uri="{FF2B5EF4-FFF2-40B4-BE49-F238E27FC236}">
                <a16:creationId xmlns:a16="http://schemas.microsoft.com/office/drawing/2014/main" id="{7E4DD89C-AB6F-9BE5-BC3E-AAEA0E954B1F}"/>
              </a:ext>
            </a:extLst>
          </p:cNvPr>
          <p:cNvSpPr>
            <a:spLocks noGrp="1"/>
          </p:cNvSpPr>
          <p:nvPr>
            <p:ph type="body" sz="quarter" idx="92" hasCustomPrompt="1"/>
          </p:nvPr>
        </p:nvSpPr>
        <p:spPr>
          <a:xfrm>
            <a:off x="2732349" y="2976161"/>
            <a:ext cx="1083187" cy="185956"/>
          </a:xfrm>
          <a:prstGeom prst="rect">
            <a:avLst/>
          </a:prstGeom>
        </p:spPr>
        <p:txBody>
          <a:bodyPr lIns="72000" tIns="0" rIns="0" bIns="0"/>
          <a:lstStyle>
            <a:lvl1pPr marL="0" indent="0" algn="r">
              <a:buNone/>
              <a:defRPr sz="1200" b="0" i="0">
                <a:latin typeface="TIM Sans Thin" pitchFamily="2" charset="77"/>
              </a:defRPr>
            </a:lvl1pPr>
          </a:lstStyle>
          <a:p>
            <a:pPr lvl="0"/>
            <a:r>
              <a:rPr lang="it-IT" err="1"/>
              <a:t>YoY</a:t>
            </a:r>
            <a:r>
              <a:rPr lang="it-IT"/>
              <a:t> trend</a:t>
            </a:r>
          </a:p>
        </p:txBody>
      </p:sp>
      <p:sp>
        <p:nvSpPr>
          <p:cNvPr id="33" name="Segnaposto testo 75">
            <a:extLst>
              <a:ext uri="{FF2B5EF4-FFF2-40B4-BE49-F238E27FC236}">
                <a16:creationId xmlns:a16="http://schemas.microsoft.com/office/drawing/2014/main" id="{1A18D714-D281-55E3-75D7-E882E5E85E94}"/>
              </a:ext>
            </a:extLst>
          </p:cNvPr>
          <p:cNvSpPr>
            <a:spLocks noGrp="1"/>
          </p:cNvSpPr>
          <p:nvPr>
            <p:ph type="body" sz="quarter" idx="113" hasCustomPrompt="1"/>
          </p:nvPr>
        </p:nvSpPr>
        <p:spPr>
          <a:xfrm>
            <a:off x="8216733" y="2936778"/>
            <a:ext cx="3397467" cy="264723"/>
          </a:xfrm>
          <a:prstGeom prst="roundRect">
            <a:avLst/>
          </a:prstGeom>
          <a:gradFill>
            <a:gsLst>
              <a:gs pos="0">
                <a:srgbClr val="EC0026"/>
              </a:gs>
              <a:gs pos="100000">
                <a:srgbClr val="520CA5"/>
              </a:gs>
            </a:gsLst>
            <a:lin ang="18900000" scaled="0"/>
          </a:gradFill>
        </p:spPr>
        <p:txBody>
          <a:bodyPr wrap="square" lIns="0" tIns="0" rIns="0" bIns="0" rtlCol="0" anchor="ctr">
            <a:noAutofit/>
          </a:bodyPr>
          <a:lstStyle>
            <a:lvl1pPr marL="0" indent="0" algn="ctr">
              <a:buNone/>
              <a:defRPr lang="it-IT" sz="1200" dirty="0" smtClean="0">
                <a:solidFill>
                  <a:schemeClr val="bg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Top-line trend recovery</a:t>
            </a:r>
          </a:p>
        </p:txBody>
      </p:sp>
      <p:sp>
        <p:nvSpPr>
          <p:cNvPr id="36" name="Segnaposto testo 75">
            <a:extLst>
              <a:ext uri="{FF2B5EF4-FFF2-40B4-BE49-F238E27FC236}">
                <a16:creationId xmlns:a16="http://schemas.microsoft.com/office/drawing/2014/main" id="{98336693-C42D-6C10-032E-C85B5F654232}"/>
              </a:ext>
            </a:extLst>
          </p:cNvPr>
          <p:cNvSpPr>
            <a:spLocks noGrp="1"/>
          </p:cNvSpPr>
          <p:nvPr>
            <p:ph type="body" sz="quarter" idx="114" hasCustomPrompt="1"/>
          </p:nvPr>
        </p:nvSpPr>
        <p:spPr>
          <a:xfrm>
            <a:off x="418248" y="4511578"/>
            <a:ext cx="2233507" cy="264723"/>
          </a:xfrm>
          <a:prstGeom prst="roundRect">
            <a:avLst/>
          </a:prstGeom>
          <a:gradFill>
            <a:gsLst>
              <a:gs pos="0">
                <a:srgbClr val="EC0026"/>
              </a:gs>
              <a:gs pos="100000">
                <a:srgbClr val="520CA5"/>
              </a:gs>
            </a:gsLst>
            <a:lin ang="18900000" scaled="0"/>
          </a:gradFill>
        </p:spPr>
        <p:txBody>
          <a:bodyPr wrap="square" lIns="72000" tIns="0" rIns="0" bIns="0" rtlCol="0" anchor="ctr">
            <a:noAutofit/>
          </a:bodyPr>
          <a:lstStyle>
            <a:lvl1pPr marL="0" indent="0" algn="l">
              <a:buNone/>
              <a:defRPr lang="it-IT" sz="1200" dirty="0" smtClean="0">
                <a:solidFill>
                  <a:schemeClr val="bg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Top-line trend recovery</a:t>
            </a:r>
          </a:p>
        </p:txBody>
      </p:sp>
      <p:sp>
        <p:nvSpPr>
          <p:cNvPr id="37" name="Segnaposto testo 58">
            <a:extLst>
              <a:ext uri="{FF2B5EF4-FFF2-40B4-BE49-F238E27FC236}">
                <a16:creationId xmlns:a16="http://schemas.microsoft.com/office/drawing/2014/main" id="{2FABCB27-5F5D-DFD7-F15A-9B200B99B32D}"/>
              </a:ext>
            </a:extLst>
          </p:cNvPr>
          <p:cNvSpPr>
            <a:spLocks noGrp="1"/>
          </p:cNvSpPr>
          <p:nvPr>
            <p:ph type="body" sz="quarter" idx="115" hasCustomPrompt="1"/>
          </p:nvPr>
        </p:nvSpPr>
        <p:spPr>
          <a:xfrm>
            <a:off x="2732349" y="4550961"/>
            <a:ext cx="1083187" cy="185956"/>
          </a:xfrm>
          <a:prstGeom prst="rect">
            <a:avLst/>
          </a:prstGeom>
        </p:spPr>
        <p:txBody>
          <a:bodyPr lIns="72000" tIns="0" rIns="0" bIns="0"/>
          <a:lstStyle>
            <a:lvl1pPr marL="0" indent="0" algn="r">
              <a:buNone/>
              <a:defRPr sz="1200" b="0" i="0">
                <a:latin typeface="TIM Sans Thin" pitchFamily="2" charset="77"/>
              </a:defRPr>
            </a:lvl1pPr>
          </a:lstStyle>
          <a:p>
            <a:pPr lvl="0"/>
            <a:r>
              <a:rPr lang="it-IT" err="1"/>
              <a:t>YoY</a:t>
            </a:r>
            <a:r>
              <a:rPr lang="it-IT"/>
              <a:t> trend</a:t>
            </a:r>
          </a:p>
        </p:txBody>
      </p:sp>
      <p:sp>
        <p:nvSpPr>
          <p:cNvPr id="38" name="Segnaposto testo 75">
            <a:extLst>
              <a:ext uri="{FF2B5EF4-FFF2-40B4-BE49-F238E27FC236}">
                <a16:creationId xmlns:a16="http://schemas.microsoft.com/office/drawing/2014/main" id="{CCB9EB02-638F-CB4B-A59F-8E2B7107A3BE}"/>
              </a:ext>
            </a:extLst>
          </p:cNvPr>
          <p:cNvSpPr>
            <a:spLocks noGrp="1"/>
          </p:cNvSpPr>
          <p:nvPr>
            <p:ph type="body" sz="quarter" idx="116" hasCustomPrompt="1"/>
          </p:nvPr>
        </p:nvSpPr>
        <p:spPr>
          <a:xfrm>
            <a:off x="4360328" y="2936778"/>
            <a:ext cx="2233507" cy="264723"/>
          </a:xfrm>
          <a:prstGeom prst="roundRect">
            <a:avLst/>
          </a:prstGeom>
          <a:gradFill>
            <a:gsLst>
              <a:gs pos="0">
                <a:srgbClr val="EC0026"/>
              </a:gs>
              <a:gs pos="100000">
                <a:srgbClr val="520CA5"/>
              </a:gs>
            </a:gsLst>
            <a:lin ang="18900000" scaled="0"/>
          </a:gradFill>
        </p:spPr>
        <p:txBody>
          <a:bodyPr wrap="square" lIns="72000" tIns="0" rIns="0" bIns="0" rtlCol="0" anchor="ctr">
            <a:noAutofit/>
          </a:bodyPr>
          <a:lstStyle>
            <a:lvl1pPr marL="0" indent="0" algn="l">
              <a:buNone/>
              <a:defRPr lang="it-IT" sz="1200" dirty="0" smtClean="0">
                <a:solidFill>
                  <a:schemeClr val="bg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Top-line trend recovery</a:t>
            </a:r>
          </a:p>
        </p:txBody>
      </p:sp>
      <p:sp>
        <p:nvSpPr>
          <p:cNvPr id="39" name="Segnaposto testo 58">
            <a:extLst>
              <a:ext uri="{FF2B5EF4-FFF2-40B4-BE49-F238E27FC236}">
                <a16:creationId xmlns:a16="http://schemas.microsoft.com/office/drawing/2014/main" id="{090E32C2-B852-A488-CD58-A18103EFBFCB}"/>
              </a:ext>
            </a:extLst>
          </p:cNvPr>
          <p:cNvSpPr>
            <a:spLocks noGrp="1"/>
          </p:cNvSpPr>
          <p:nvPr>
            <p:ph type="body" sz="quarter" idx="117" hasCustomPrompt="1"/>
          </p:nvPr>
        </p:nvSpPr>
        <p:spPr>
          <a:xfrm>
            <a:off x="6674429" y="2976161"/>
            <a:ext cx="1083187" cy="185956"/>
          </a:xfrm>
          <a:prstGeom prst="rect">
            <a:avLst/>
          </a:prstGeom>
        </p:spPr>
        <p:txBody>
          <a:bodyPr lIns="72000" tIns="0" rIns="0" bIns="0"/>
          <a:lstStyle>
            <a:lvl1pPr marL="0" indent="0" algn="r">
              <a:buNone/>
              <a:defRPr sz="1200" b="0" i="0">
                <a:latin typeface="TIM Sans Thin" pitchFamily="2" charset="77"/>
              </a:defRPr>
            </a:lvl1pPr>
          </a:lstStyle>
          <a:p>
            <a:pPr lvl="0"/>
            <a:r>
              <a:rPr lang="it-IT" err="1"/>
              <a:t>YoY</a:t>
            </a:r>
            <a:r>
              <a:rPr lang="it-IT"/>
              <a:t> trend</a:t>
            </a:r>
          </a:p>
        </p:txBody>
      </p:sp>
      <p:sp>
        <p:nvSpPr>
          <p:cNvPr id="45" name="Segnaposto testo 75">
            <a:extLst>
              <a:ext uri="{FF2B5EF4-FFF2-40B4-BE49-F238E27FC236}">
                <a16:creationId xmlns:a16="http://schemas.microsoft.com/office/drawing/2014/main" id="{A631EDE6-C3AF-1DC0-7181-A6774846F8F9}"/>
              </a:ext>
            </a:extLst>
          </p:cNvPr>
          <p:cNvSpPr>
            <a:spLocks noGrp="1"/>
          </p:cNvSpPr>
          <p:nvPr>
            <p:ph type="body" sz="quarter" idx="118" hasCustomPrompt="1"/>
          </p:nvPr>
        </p:nvSpPr>
        <p:spPr>
          <a:xfrm>
            <a:off x="4360328" y="4511578"/>
            <a:ext cx="2233507" cy="264723"/>
          </a:xfrm>
          <a:prstGeom prst="roundRect">
            <a:avLst/>
          </a:prstGeom>
          <a:gradFill>
            <a:gsLst>
              <a:gs pos="0">
                <a:srgbClr val="EC0026"/>
              </a:gs>
              <a:gs pos="100000">
                <a:srgbClr val="520CA5"/>
              </a:gs>
            </a:gsLst>
            <a:lin ang="18900000" scaled="0"/>
          </a:gradFill>
        </p:spPr>
        <p:txBody>
          <a:bodyPr wrap="square" lIns="72000" tIns="0" rIns="0" bIns="0" rtlCol="0" anchor="ctr">
            <a:noAutofit/>
          </a:bodyPr>
          <a:lstStyle>
            <a:lvl1pPr marL="0" indent="0" algn="l">
              <a:buNone/>
              <a:defRPr lang="it-IT" sz="1200" dirty="0" smtClean="0">
                <a:solidFill>
                  <a:schemeClr val="bg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Top-line trend recovery</a:t>
            </a:r>
          </a:p>
        </p:txBody>
      </p:sp>
      <p:sp>
        <p:nvSpPr>
          <p:cNvPr id="46" name="Segnaposto testo 58">
            <a:extLst>
              <a:ext uri="{FF2B5EF4-FFF2-40B4-BE49-F238E27FC236}">
                <a16:creationId xmlns:a16="http://schemas.microsoft.com/office/drawing/2014/main" id="{7C51E244-FDBF-DA82-06D2-EC0C709C747B}"/>
              </a:ext>
            </a:extLst>
          </p:cNvPr>
          <p:cNvSpPr>
            <a:spLocks noGrp="1"/>
          </p:cNvSpPr>
          <p:nvPr>
            <p:ph type="body" sz="quarter" idx="119" hasCustomPrompt="1"/>
          </p:nvPr>
        </p:nvSpPr>
        <p:spPr>
          <a:xfrm>
            <a:off x="6674429" y="4550961"/>
            <a:ext cx="1083187" cy="185956"/>
          </a:xfrm>
          <a:prstGeom prst="rect">
            <a:avLst/>
          </a:prstGeom>
        </p:spPr>
        <p:txBody>
          <a:bodyPr lIns="72000" tIns="0" rIns="0" bIns="0"/>
          <a:lstStyle>
            <a:lvl1pPr marL="0" indent="0" algn="r">
              <a:buNone/>
              <a:defRPr sz="1200" b="0" i="0">
                <a:latin typeface="TIM Sans Thin" pitchFamily="2" charset="77"/>
              </a:defRPr>
            </a:lvl1pPr>
          </a:lstStyle>
          <a:p>
            <a:pPr lvl="0"/>
            <a:r>
              <a:rPr lang="it-IT" err="1"/>
              <a:t>YoY</a:t>
            </a:r>
            <a:r>
              <a:rPr lang="it-IT"/>
              <a:t> trend</a:t>
            </a:r>
          </a:p>
        </p:txBody>
      </p:sp>
      <p:sp>
        <p:nvSpPr>
          <p:cNvPr id="47" name="Segnaposto testo 2">
            <a:extLst>
              <a:ext uri="{FF2B5EF4-FFF2-40B4-BE49-F238E27FC236}">
                <a16:creationId xmlns:a16="http://schemas.microsoft.com/office/drawing/2014/main" id="{8A1B6D39-E69D-BEC0-A922-BB9DAAD19984}"/>
              </a:ext>
            </a:extLst>
          </p:cNvPr>
          <p:cNvSpPr>
            <a:spLocks noGrp="1"/>
          </p:cNvSpPr>
          <p:nvPr>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6" name="Titolo 6">
            <a:extLst>
              <a:ext uri="{FF2B5EF4-FFF2-40B4-BE49-F238E27FC236}">
                <a16:creationId xmlns:a16="http://schemas.microsoft.com/office/drawing/2014/main" id="{50563B25-E68D-F1E7-A8A1-A0A9074432CF}"/>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cxnSp>
        <p:nvCxnSpPr>
          <p:cNvPr id="7" name="Connettore 1 6">
            <a:extLst>
              <a:ext uri="{FF2B5EF4-FFF2-40B4-BE49-F238E27FC236}">
                <a16:creationId xmlns:a16="http://schemas.microsoft.com/office/drawing/2014/main" id="{009228AE-4BAB-E964-AC2E-4FE1796F4A0B}"/>
              </a:ext>
            </a:extLst>
          </p:cNvPr>
          <p:cNvCxnSpPr>
            <a:cxnSpLocks/>
          </p:cNvCxnSpPr>
          <p:nvPr userDrawn="1"/>
        </p:nvCxnSpPr>
        <p:spPr>
          <a:xfrm flipH="1">
            <a:off x="422276" y="2012561"/>
            <a:ext cx="3388964" cy="0"/>
          </a:xfrm>
          <a:prstGeom prst="line">
            <a:avLst/>
          </a:prstGeom>
          <a:ln w="12700" cap="rnd">
            <a:solidFill>
              <a:schemeClr val="accent5"/>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cxnSp>
        <p:nvCxnSpPr>
          <p:cNvPr id="9" name="Connettore 1 8">
            <a:extLst>
              <a:ext uri="{FF2B5EF4-FFF2-40B4-BE49-F238E27FC236}">
                <a16:creationId xmlns:a16="http://schemas.microsoft.com/office/drawing/2014/main" id="{4E0E3F40-7D33-B3E0-FF0D-C01384CF695D}"/>
              </a:ext>
            </a:extLst>
          </p:cNvPr>
          <p:cNvCxnSpPr>
            <a:cxnSpLocks/>
          </p:cNvCxnSpPr>
          <p:nvPr userDrawn="1"/>
        </p:nvCxnSpPr>
        <p:spPr>
          <a:xfrm flipH="1">
            <a:off x="4344036" y="2012561"/>
            <a:ext cx="7239604" cy="0"/>
          </a:xfrm>
          <a:prstGeom prst="line">
            <a:avLst/>
          </a:prstGeom>
          <a:ln w="12700" cap="rnd">
            <a:solidFill>
              <a:schemeClr val="accent5"/>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cxnSp>
        <p:nvCxnSpPr>
          <p:cNvPr id="18" name="Connettore 1 17">
            <a:extLst>
              <a:ext uri="{FF2B5EF4-FFF2-40B4-BE49-F238E27FC236}">
                <a16:creationId xmlns:a16="http://schemas.microsoft.com/office/drawing/2014/main" id="{2DEF3F83-44E0-D7E1-DE40-1478A369CAAE}"/>
              </a:ext>
            </a:extLst>
          </p:cNvPr>
          <p:cNvCxnSpPr>
            <a:cxnSpLocks/>
          </p:cNvCxnSpPr>
          <p:nvPr userDrawn="1"/>
        </p:nvCxnSpPr>
        <p:spPr>
          <a:xfrm flipV="1">
            <a:off x="4079875" y="1625237"/>
            <a:ext cx="0" cy="4371929"/>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cxnSp>
        <p:nvCxnSpPr>
          <p:cNvPr id="20" name="Connettore 1 19">
            <a:extLst>
              <a:ext uri="{FF2B5EF4-FFF2-40B4-BE49-F238E27FC236}">
                <a16:creationId xmlns:a16="http://schemas.microsoft.com/office/drawing/2014/main" id="{32A5C6E1-9D5D-0BC0-7F61-56C087FC0065}"/>
              </a:ext>
            </a:extLst>
          </p:cNvPr>
          <p:cNvCxnSpPr>
            <a:cxnSpLocks/>
          </p:cNvCxnSpPr>
          <p:nvPr userDrawn="1"/>
        </p:nvCxnSpPr>
        <p:spPr>
          <a:xfrm flipV="1">
            <a:off x="8001426" y="2165801"/>
            <a:ext cx="0" cy="3831365"/>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23" name="Segnaposto immagine 5">
            <a:extLst>
              <a:ext uri="{FF2B5EF4-FFF2-40B4-BE49-F238E27FC236}">
                <a16:creationId xmlns:a16="http://schemas.microsoft.com/office/drawing/2014/main" id="{A9AB4380-7D1D-5ED4-A8E9-437F7DEA53E5}"/>
              </a:ext>
            </a:extLst>
          </p:cNvPr>
          <p:cNvSpPr>
            <a:spLocks noGrp="1" noChangeAspect="1"/>
          </p:cNvSpPr>
          <p:nvPr>
            <p:ph type="pic" sz="quarter" idx="77" hasCustomPrompt="1"/>
          </p:nvPr>
        </p:nvSpPr>
        <p:spPr>
          <a:xfrm>
            <a:off x="410360" y="2193063"/>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24" name="Segnaposto immagine 5">
            <a:extLst>
              <a:ext uri="{FF2B5EF4-FFF2-40B4-BE49-F238E27FC236}">
                <a16:creationId xmlns:a16="http://schemas.microsoft.com/office/drawing/2014/main" id="{83DDF880-7722-A68F-1ECF-DAD42980B7B1}"/>
              </a:ext>
            </a:extLst>
          </p:cNvPr>
          <p:cNvSpPr>
            <a:spLocks noGrp="1" noChangeAspect="1"/>
          </p:cNvSpPr>
          <p:nvPr>
            <p:ph type="pic" sz="quarter" idx="120" hasCustomPrompt="1"/>
          </p:nvPr>
        </p:nvSpPr>
        <p:spPr>
          <a:xfrm>
            <a:off x="4374937" y="2193063"/>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25" name="Segnaposto immagine 5">
            <a:extLst>
              <a:ext uri="{FF2B5EF4-FFF2-40B4-BE49-F238E27FC236}">
                <a16:creationId xmlns:a16="http://schemas.microsoft.com/office/drawing/2014/main" id="{5C453CA6-CBD4-DA93-A5B7-79A25BD104B1}"/>
              </a:ext>
            </a:extLst>
          </p:cNvPr>
          <p:cNvSpPr>
            <a:spLocks noGrp="1" noChangeAspect="1"/>
          </p:cNvSpPr>
          <p:nvPr>
            <p:ph type="pic" sz="quarter" idx="121" hasCustomPrompt="1"/>
          </p:nvPr>
        </p:nvSpPr>
        <p:spPr>
          <a:xfrm>
            <a:off x="8221949" y="2193063"/>
            <a:ext cx="396000" cy="396000"/>
          </a:xfrm>
          <a:prstGeom prst="rect">
            <a:avLst/>
          </a:prstGeom>
        </p:spPr>
        <p:txBody>
          <a:bodyPr/>
          <a:lstStyle>
            <a:lvl1pPr marL="0" indent="0">
              <a:buNone/>
              <a:defRPr sz="800">
                <a:latin typeface="TIM Sans" pitchFamily="2" charset="77"/>
              </a:defRPr>
            </a:lvl1pPr>
          </a:lstStyle>
          <a:p>
            <a:r>
              <a:rPr lang="it-IT"/>
              <a:t>icona</a:t>
            </a:r>
          </a:p>
        </p:txBody>
      </p:sp>
    </p:spTree>
    <p:extLst>
      <p:ext uri="{BB962C8B-B14F-4D97-AF65-F5344CB8AC3E}">
        <p14:creationId xmlns:p14="http://schemas.microsoft.com/office/powerpoint/2010/main" val="347387921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Interna - Box con icone">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5" name="Segnaposto testo 79">
            <a:extLst>
              <a:ext uri="{FF2B5EF4-FFF2-40B4-BE49-F238E27FC236}">
                <a16:creationId xmlns:a16="http://schemas.microsoft.com/office/drawing/2014/main" id="{A863CDE7-DBE2-8B5B-D576-62EA4E891900}"/>
              </a:ext>
            </a:extLst>
          </p:cNvPr>
          <p:cNvSpPr>
            <a:spLocks noGrp="1"/>
          </p:cNvSpPr>
          <p:nvPr>
            <p:ph type="body" sz="quarter" idx="48" hasCustomPrompt="1"/>
          </p:nvPr>
        </p:nvSpPr>
        <p:spPr>
          <a:xfrm>
            <a:off x="1119535" y="2165801"/>
            <a:ext cx="2691705" cy="517802"/>
          </a:xfrm>
          <a:prstGeom prst="roundRect">
            <a:avLst/>
          </a:prstGeom>
          <a:ln>
            <a:noFill/>
          </a:ln>
        </p:spPr>
        <p:txBody>
          <a:bodyPr lIns="0" tIns="0" rIns="0" bIns="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err="1">
                <a:effectLst/>
                <a:latin typeface="TIM Sans" pitchFamily="2" charset="77"/>
              </a:rPr>
              <a:t>Lorem</a:t>
            </a:r>
            <a:r>
              <a:rPr lang="it-IT">
                <a:effectLst/>
                <a:latin typeface="TIM Sans" pitchFamily="2" charset="77"/>
              </a:rPr>
              <a:t> </a:t>
            </a:r>
            <a:r>
              <a:rPr lang="it-IT" err="1">
                <a:effectLst/>
                <a:latin typeface="TIM Sans" pitchFamily="2" charset="77"/>
              </a:rPr>
              <a:t>ipsum</a:t>
            </a:r>
            <a:r>
              <a:rPr lang="it-IT">
                <a:effectLst/>
                <a:latin typeface="TIM Sans" pitchFamily="2" charset="77"/>
              </a:rPr>
              <a:t> dolor </a:t>
            </a:r>
            <a:r>
              <a:rPr lang="it-IT" err="1">
                <a:effectLst/>
                <a:latin typeface="TIM Sans" pitchFamily="2" charset="77"/>
              </a:rPr>
              <a:t>sit</a:t>
            </a:r>
            <a:r>
              <a:rPr lang="it-IT">
                <a:effectLst/>
                <a:latin typeface="TIM Sans" pitchFamily="2" charset="77"/>
              </a:rPr>
              <a:t> </a:t>
            </a:r>
            <a:r>
              <a:rPr lang="it-IT" err="1">
                <a:effectLst/>
                <a:latin typeface="TIM Sans" pitchFamily="2" charset="77"/>
              </a:rPr>
              <a:t>amet</a:t>
            </a:r>
            <a:r>
              <a:rPr lang="it-IT">
                <a:effectLst/>
                <a:latin typeface="TIM Sans" pitchFamily="2" charset="77"/>
              </a:rPr>
              <a:t>, </a:t>
            </a:r>
            <a:r>
              <a:rPr lang="it-IT" err="1">
                <a:effectLst/>
                <a:latin typeface="TIM Sans" pitchFamily="2" charset="77"/>
              </a:rPr>
              <a:t>elit</a:t>
            </a:r>
            <a:r>
              <a:rPr lang="it-IT">
                <a:effectLst/>
                <a:latin typeface="TIM Sans" pitchFamily="2" charset="77"/>
              </a:rPr>
              <a:t> </a:t>
            </a:r>
            <a:r>
              <a:rPr lang="it-IT" err="1">
                <a:effectLst/>
                <a:latin typeface="TIM Sans" pitchFamily="2" charset="77"/>
              </a:rPr>
              <a:t>sunt</a:t>
            </a:r>
            <a:endParaRPr lang="it-IT">
              <a:effectLst/>
              <a:latin typeface="TIM Sans" pitchFamily="2" charset="77"/>
            </a:endParaRPr>
          </a:p>
        </p:txBody>
      </p:sp>
      <p:sp>
        <p:nvSpPr>
          <p:cNvPr id="8" name="Segnaposto testo 24">
            <a:extLst>
              <a:ext uri="{FF2B5EF4-FFF2-40B4-BE49-F238E27FC236}">
                <a16:creationId xmlns:a16="http://schemas.microsoft.com/office/drawing/2014/main" id="{C13EB431-B4A4-FF29-AD93-DC9FC9455756}"/>
              </a:ext>
            </a:extLst>
          </p:cNvPr>
          <p:cNvSpPr>
            <a:spLocks noGrp="1"/>
          </p:cNvSpPr>
          <p:nvPr>
            <p:ph type="body" sz="quarter" idx="55" hasCustomPrompt="1"/>
          </p:nvPr>
        </p:nvSpPr>
        <p:spPr>
          <a:xfrm>
            <a:off x="407989" y="1625237"/>
            <a:ext cx="1763712" cy="267341"/>
          </a:xfrm>
          <a:prstGeom prst="rect">
            <a:avLst/>
          </a:prstGeom>
        </p:spPr>
        <p:txBody>
          <a:bodyPr lIns="0" tIns="0" rIns="0" bIns="0" anchor="ctr"/>
          <a:lstStyle>
            <a:lvl1pPr marL="0" indent="0" algn="l">
              <a:lnSpc>
                <a:spcPts val="1400"/>
              </a:lnSpc>
              <a:spcBef>
                <a:spcPts val="0"/>
              </a:spcBef>
              <a:buNone/>
              <a:defRPr sz="1600">
                <a:latin typeface="TIM Sans" pitchFamily="2" charset="77"/>
              </a:defRPr>
            </a:lvl1pPr>
          </a:lstStyle>
          <a:p>
            <a:pPr lvl="0"/>
            <a:r>
              <a:rPr lang="it-IT"/>
              <a:t>2024-2025</a:t>
            </a:r>
          </a:p>
        </p:txBody>
      </p:sp>
      <p:sp>
        <p:nvSpPr>
          <p:cNvPr id="15" name="Segnaposto testo 24">
            <a:extLst>
              <a:ext uri="{FF2B5EF4-FFF2-40B4-BE49-F238E27FC236}">
                <a16:creationId xmlns:a16="http://schemas.microsoft.com/office/drawing/2014/main" id="{E9B935A5-16FF-870A-67D7-FF3EC6DA3191}"/>
              </a:ext>
            </a:extLst>
          </p:cNvPr>
          <p:cNvSpPr>
            <a:spLocks noGrp="1"/>
          </p:cNvSpPr>
          <p:nvPr>
            <p:ph type="body" sz="quarter" idx="80" hasCustomPrompt="1"/>
          </p:nvPr>
        </p:nvSpPr>
        <p:spPr>
          <a:xfrm>
            <a:off x="4360229" y="1625237"/>
            <a:ext cx="1763712" cy="267341"/>
          </a:xfrm>
          <a:prstGeom prst="rect">
            <a:avLst/>
          </a:prstGeom>
        </p:spPr>
        <p:txBody>
          <a:bodyPr lIns="0" tIns="0" rIns="0" bIns="0" anchor="ctr"/>
          <a:lstStyle>
            <a:lvl1pPr marL="0" indent="0" algn="l">
              <a:lnSpc>
                <a:spcPts val="1400"/>
              </a:lnSpc>
              <a:spcBef>
                <a:spcPts val="0"/>
              </a:spcBef>
              <a:buNone/>
              <a:defRPr sz="1600">
                <a:latin typeface="TIM Sans" pitchFamily="2" charset="77"/>
              </a:defRPr>
            </a:lvl1pPr>
          </a:lstStyle>
          <a:p>
            <a:pPr lvl="0"/>
            <a:r>
              <a:rPr lang="it-IT"/>
              <a:t>2025-2027</a:t>
            </a:r>
          </a:p>
        </p:txBody>
      </p:sp>
      <p:sp>
        <p:nvSpPr>
          <p:cNvPr id="16" name="Segnaposto testo 79">
            <a:extLst>
              <a:ext uri="{FF2B5EF4-FFF2-40B4-BE49-F238E27FC236}">
                <a16:creationId xmlns:a16="http://schemas.microsoft.com/office/drawing/2014/main" id="{3BD1292E-C954-A3FF-BE29-8C3E3A8656D1}"/>
              </a:ext>
            </a:extLst>
          </p:cNvPr>
          <p:cNvSpPr>
            <a:spLocks noGrp="1"/>
          </p:cNvSpPr>
          <p:nvPr>
            <p:ph type="body" sz="quarter" idx="85" hasCustomPrompt="1"/>
          </p:nvPr>
        </p:nvSpPr>
        <p:spPr>
          <a:xfrm>
            <a:off x="5071775" y="2165801"/>
            <a:ext cx="2691705" cy="517802"/>
          </a:xfrm>
          <a:prstGeom prst="roundRect">
            <a:avLst/>
          </a:prstGeom>
          <a:ln>
            <a:noFill/>
          </a:ln>
        </p:spPr>
        <p:txBody>
          <a:bodyPr lIns="0" tIns="0" rIns="0" bIns="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err="1">
                <a:effectLst/>
                <a:latin typeface="TIM Sans" pitchFamily="2" charset="77"/>
              </a:rPr>
              <a:t>Lorem</a:t>
            </a:r>
            <a:r>
              <a:rPr lang="it-IT">
                <a:effectLst/>
                <a:latin typeface="TIM Sans" pitchFamily="2" charset="77"/>
              </a:rPr>
              <a:t> </a:t>
            </a:r>
            <a:r>
              <a:rPr lang="it-IT" err="1">
                <a:effectLst/>
                <a:latin typeface="TIM Sans" pitchFamily="2" charset="77"/>
              </a:rPr>
              <a:t>ipsum</a:t>
            </a:r>
            <a:r>
              <a:rPr lang="it-IT">
                <a:effectLst/>
                <a:latin typeface="TIM Sans" pitchFamily="2" charset="77"/>
              </a:rPr>
              <a:t> dolor </a:t>
            </a:r>
            <a:r>
              <a:rPr lang="it-IT" err="1">
                <a:effectLst/>
                <a:latin typeface="TIM Sans" pitchFamily="2" charset="77"/>
              </a:rPr>
              <a:t>sit</a:t>
            </a:r>
            <a:r>
              <a:rPr lang="it-IT">
                <a:effectLst/>
                <a:latin typeface="TIM Sans" pitchFamily="2" charset="77"/>
              </a:rPr>
              <a:t> </a:t>
            </a:r>
            <a:r>
              <a:rPr lang="it-IT" err="1">
                <a:effectLst/>
                <a:latin typeface="TIM Sans" pitchFamily="2" charset="77"/>
              </a:rPr>
              <a:t>amet</a:t>
            </a:r>
            <a:r>
              <a:rPr lang="it-IT">
                <a:effectLst/>
                <a:latin typeface="TIM Sans" pitchFamily="2" charset="77"/>
              </a:rPr>
              <a:t>, </a:t>
            </a:r>
            <a:r>
              <a:rPr lang="it-IT" err="1">
                <a:effectLst/>
                <a:latin typeface="TIM Sans" pitchFamily="2" charset="77"/>
              </a:rPr>
              <a:t>elit</a:t>
            </a:r>
            <a:r>
              <a:rPr lang="it-IT">
                <a:effectLst/>
                <a:latin typeface="TIM Sans" pitchFamily="2" charset="77"/>
              </a:rPr>
              <a:t> </a:t>
            </a:r>
            <a:r>
              <a:rPr lang="it-IT" err="1">
                <a:effectLst/>
                <a:latin typeface="TIM Sans" pitchFamily="2" charset="77"/>
              </a:rPr>
              <a:t>sunt</a:t>
            </a:r>
            <a:endParaRPr lang="it-IT">
              <a:effectLst/>
              <a:latin typeface="TIM Sans" pitchFamily="2" charset="77"/>
            </a:endParaRPr>
          </a:p>
        </p:txBody>
      </p:sp>
      <p:sp>
        <p:nvSpPr>
          <p:cNvPr id="19" name="Segnaposto testo 79">
            <a:extLst>
              <a:ext uri="{FF2B5EF4-FFF2-40B4-BE49-F238E27FC236}">
                <a16:creationId xmlns:a16="http://schemas.microsoft.com/office/drawing/2014/main" id="{6737F7E3-FAD7-4AC3-D7CA-B88E876C724E}"/>
              </a:ext>
            </a:extLst>
          </p:cNvPr>
          <p:cNvSpPr>
            <a:spLocks noGrp="1"/>
          </p:cNvSpPr>
          <p:nvPr>
            <p:ph type="body" sz="quarter" idx="87" hasCustomPrompt="1"/>
          </p:nvPr>
        </p:nvSpPr>
        <p:spPr>
          <a:xfrm>
            <a:off x="8891935" y="2165801"/>
            <a:ext cx="2691705" cy="517802"/>
          </a:xfrm>
          <a:prstGeom prst="roundRect">
            <a:avLst/>
          </a:prstGeom>
          <a:ln>
            <a:noFill/>
          </a:ln>
        </p:spPr>
        <p:txBody>
          <a:bodyPr lIns="0" tIns="0" rIns="0" bIns="0" anchor="ctr"/>
          <a:lstStyle>
            <a:lvl1pPr marL="0" indent="0" algn="l">
              <a:lnSpc>
                <a:spcPts val="1800"/>
              </a:lnSpc>
              <a:spcBef>
                <a:spcPts val="0"/>
              </a:spcBef>
              <a:buNone/>
              <a:defRPr sz="16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r>
              <a:rPr lang="it-IT" err="1">
                <a:effectLst/>
                <a:latin typeface="TIM Sans" pitchFamily="2" charset="77"/>
              </a:rPr>
              <a:t>Lorem</a:t>
            </a:r>
            <a:r>
              <a:rPr lang="it-IT">
                <a:effectLst/>
                <a:latin typeface="TIM Sans" pitchFamily="2" charset="77"/>
              </a:rPr>
              <a:t> </a:t>
            </a:r>
            <a:r>
              <a:rPr lang="it-IT" err="1">
                <a:effectLst/>
                <a:latin typeface="TIM Sans" pitchFamily="2" charset="77"/>
              </a:rPr>
              <a:t>ipsum</a:t>
            </a:r>
            <a:r>
              <a:rPr lang="it-IT">
                <a:effectLst/>
                <a:latin typeface="TIM Sans" pitchFamily="2" charset="77"/>
              </a:rPr>
              <a:t> dolor </a:t>
            </a:r>
            <a:r>
              <a:rPr lang="it-IT" err="1">
                <a:effectLst/>
                <a:latin typeface="TIM Sans" pitchFamily="2" charset="77"/>
              </a:rPr>
              <a:t>sit</a:t>
            </a:r>
            <a:r>
              <a:rPr lang="it-IT">
                <a:effectLst/>
                <a:latin typeface="TIM Sans" pitchFamily="2" charset="77"/>
              </a:rPr>
              <a:t> </a:t>
            </a:r>
            <a:r>
              <a:rPr lang="it-IT" err="1">
                <a:effectLst/>
                <a:latin typeface="TIM Sans" pitchFamily="2" charset="77"/>
              </a:rPr>
              <a:t>amet</a:t>
            </a:r>
            <a:r>
              <a:rPr lang="it-IT">
                <a:effectLst/>
                <a:latin typeface="TIM Sans" pitchFamily="2" charset="77"/>
              </a:rPr>
              <a:t>, </a:t>
            </a:r>
            <a:r>
              <a:rPr lang="it-IT" err="1">
                <a:effectLst/>
                <a:latin typeface="TIM Sans" pitchFamily="2" charset="77"/>
              </a:rPr>
              <a:t>elit</a:t>
            </a:r>
            <a:r>
              <a:rPr lang="it-IT">
                <a:effectLst/>
                <a:latin typeface="TIM Sans" pitchFamily="2" charset="77"/>
              </a:rPr>
              <a:t> </a:t>
            </a:r>
            <a:r>
              <a:rPr lang="it-IT" err="1">
                <a:effectLst/>
                <a:latin typeface="TIM Sans" pitchFamily="2" charset="77"/>
              </a:rPr>
              <a:t>sunt</a:t>
            </a:r>
            <a:endParaRPr lang="it-IT">
              <a:effectLst/>
              <a:latin typeface="TIM Sans" pitchFamily="2" charset="77"/>
            </a:endParaRPr>
          </a:p>
        </p:txBody>
      </p:sp>
      <p:sp>
        <p:nvSpPr>
          <p:cNvPr id="21" name="Segnaposto testo 75">
            <a:extLst>
              <a:ext uri="{FF2B5EF4-FFF2-40B4-BE49-F238E27FC236}">
                <a16:creationId xmlns:a16="http://schemas.microsoft.com/office/drawing/2014/main" id="{23246196-F70D-1A3B-EF9F-7FDA4796532A}"/>
              </a:ext>
            </a:extLst>
          </p:cNvPr>
          <p:cNvSpPr>
            <a:spLocks noGrp="1"/>
          </p:cNvSpPr>
          <p:nvPr>
            <p:ph type="body" sz="quarter" idx="78" hasCustomPrompt="1"/>
          </p:nvPr>
        </p:nvSpPr>
        <p:spPr>
          <a:xfrm>
            <a:off x="418248" y="2936778"/>
            <a:ext cx="2233507" cy="264723"/>
          </a:xfrm>
          <a:prstGeom prst="roundRect">
            <a:avLst/>
          </a:prstGeom>
          <a:gradFill>
            <a:gsLst>
              <a:gs pos="0">
                <a:srgbClr val="B6F11F"/>
              </a:gs>
              <a:gs pos="100000">
                <a:srgbClr val="4FE3C2"/>
              </a:gs>
            </a:gsLst>
            <a:lin ang="18900000" scaled="0"/>
          </a:gradFill>
        </p:spPr>
        <p:txBody>
          <a:bodyPr wrap="square" lIns="72000" tIns="0" rIns="0" bIns="0" rtlCol="0" anchor="ctr">
            <a:noAutofit/>
          </a:bodyPr>
          <a:lstStyle>
            <a:lvl1pPr marL="0" indent="0" algn="l">
              <a:buNone/>
              <a:defRPr lang="it-IT" sz="1200" dirty="0" smtClean="0">
                <a:solidFill>
                  <a:schemeClr val="tx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Top-line trend recovery</a:t>
            </a:r>
          </a:p>
        </p:txBody>
      </p:sp>
      <p:sp>
        <p:nvSpPr>
          <p:cNvPr id="22" name="Segnaposto testo 58">
            <a:extLst>
              <a:ext uri="{FF2B5EF4-FFF2-40B4-BE49-F238E27FC236}">
                <a16:creationId xmlns:a16="http://schemas.microsoft.com/office/drawing/2014/main" id="{7E4DD89C-AB6F-9BE5-BC3E-AAEA0E954B1F}"/>
              </a:ext>
            </a:extLst>
          </p:cNvPr>
          <p:cNvSpPr>
            <a:spLocks noGrp="1"/>
          </p:cNvSpPr>
          <p:nvPr>
            <p:ph type="body" sz="quarter" idx="92" hasCustomPrompt="1"/>
          </p:nvPr>
        </p:nvSpPr>
        <p:spPr>
          <a:xfrm>
            <a:off x="2732349" y="2976161"/>
            <a:ext cx="1083187" cy="185956"/>
          </a:xfrm>
          <a:prstGeom prst="rect">
            <a:avLst/>
          </a:prstGeom>
        </p:spPr>
        <p:txBody>
          <a:bodyPr lIns="72000" tIns="0" rIns="0" bIns="0"/>
          <a:lstStyle>
            <a:lvl1pPr marL="0" indent="0" algn="r">
              <a:buNone/>
              <a:defRPr sz="1200" b="0" i="0">
                <a:latin typeface="TIM Sans Thin" pitchFamily="2" charset="77"/>
              </a:defRPr>
            </a:lvl1pPr>
          </a:lstStyle>
          <a:p>
            <a:pPr lvl="0"/>
            <a:r>
              <a:rPr lang="it-IT" err="1"/>
              <a:t>YoY</a:t>
            </a:r>
            <a:r>
              <a:rPr lang="it-IT"/>
              <a:t> trend</a:t>
            </a:r>
          </a:p>
        </p:txBody>
      </p:sp>
      <p:sp>
        <p:nvSpPr>
          <p:cNvPr id="33" name="Segnaposto testo 75">
            <a:extLst>
              <a:ext uri="{FF2B5EF4-FFF2-40B4-BE49-F238E27FC236}">
                <a16:creationId xmlns:a16="http://schemas.microsoft.com/office/drawing/2014/main" id="{1A18D714-D281-55E3-75D7-E882E5E85E94}"/>
              </a:ext>
            </a:extLst>
          </p:cNvPr>
          <p:cNvSpPr>
            <a:spLocks noGrp="1"/>
          </p:cNvSpPr>
          <p:nvPr>
            <p:ph type="body" sz="quarter" idx="113" hasCustomPrompt="1"/>
          </p:nvPr>
        </p:nvSpPr>
        <p:spPr>
          <a:xfrm>
            <a:off x="8216733" y="2936778"/>
            <a:ext cx="3397467" cy="264723"/>
          </a:xfrm>
          <a:prstGeom prst="roundRect">
            <a:avLst/>
          </a:prstGeom>
          <a:gradFill>
            <a:gsLst>
              <a:gs pos="0">
                <a:srgbClr val="B6F11F"/>
              </a:gs>
              <a:gs pos="100000">
                <a:srgbClr val="4FE3C2"/>
              </a:gs>
            </a:gsLst>
            <a:lin ang="18900000" scaled="0"/>
          </a:gradFill>
        </p:spPr>
        <p:txBody>
          <a:bodyPr wrap="square" lIns="0" tIns="0" rIns="0" bIns="0" rtlCol="0" anchor="ctr">
            <a:noAutofit/>
          </a:bodyPr>
          <a:lstStyle>
            <a:lvl1pPr marL="0" indent="0" algn="ctr">
              <a:buNone/>
              <a:defRPr lang="it-IT" sz="1200" dirty="0" smtClean="0">
                <a:solidFill>
                  <a:schemeClr val="tx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Top-line trend recovery</a:t>
            </a:r>
          </a:p>
        </p:txBody>
      </p:sp>
      <p:sp>
        <p:nvSpPr>
          <p:cNvPr id="36" name="Segnaposto testo 75">
            <a:extLst>
              <a:ext uri="{FF2B5EF4-FFF2-40B4-BE49-F238E27FC236}">
                <a16:creationId xmlns:a16="http://schemas.microsoft.com/office/drawing/2014/main" id="{98336693-C42D-6C10-032E-C85B5F654232}"/>
              </a:ext>
            </a:extLst>
          </p:cNvPr>
          <p:cNvSpPr>
            <a:spLocks noGrp="1"/>
          </p:cNvSpPr>
          <p:nvPr>
            <p:ph type="body" sz="quarter" idx="114" hasCustomPrompt="1"/>
          </p:nvPr>
        </p:nvSpPr>
        <p:spPr>
          <a:xfrm>
            <a:off x="418248" y="4511578"/>
            <a:ext cx="2233507" cy="264723"/>
          </a:xfrm>
          <a:prstGeom prst="roundRect">
            <a:avLst/>
          </a:prstGeom>
          <a:gradFill>
            <a:gsLst>
              <a:gs pos="0">
                <a:srgbClr val="B6F11F"/>
              </a:gs>
              <a:gs pos="100000">
                <a:srgbClr val="4FE3C2"/>
              </a:gs>
            </a:gsLst>
            <a:lin ang="18900000" scaled="0"/>
          </a:gradFill>
        </p:spPr>
        <p:txBody>
          <a:bodyPr wrap="square" lIns="72000" tIns="0" rIns="0" bIns="0" rtlCol="0" anchor="ctr">
            <a:noAutofit/>
          </a:bodyPr>
          <a:lstStyle>
            <a:lvl1pPr marL="0" indent="0" algn="l">
              <a:buNone/>
              <a:defRPr lang="it-IT" sz="1200" dirty="0" smtClean="0">
                <a:solidFill>
                  <a:schemeClr val="tx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Top-line trend recovery</a:t>
            </a:r>
          </a:p>
        </p:txBody>
      </p:sp>
      <p:sp>
        <p:nvSpPr>
          <p:cNvPr id="37" name="Segnaposto testo 58">
            <a:extLst>
              <a:ext uri="{FF2B5EF4-FFF2-40B4-BE49-F238E27FC236}">
                <a16:creationId xmlns:a16="http://schemas.microsoft.com/office/drawing/2014/main" id="{2FABCB27-5F5D-DFD7-F15A-9B200B99B32D}"/>
              </a:ext>
            </a:extLst>
          </p:cNvPr>
          <p:cNvSpPr>
            <a:spLocks noGrp="1"/>
          </p:cNvSpPr>
          <p:nvPr>
            <p:ph type="body" sz="quarter" idx="115" hasCustomPrompt="1"/>
          </p:nvPr>
        </p:nvSpPr>
        <p:spPr>
          <a:xfrm>
            <a:off x="2732349" y="4550961"/>
            <a:ext cx="1083187" cy="185956"/>
          </a:xfrm>
          <a:prstGeom prst="rect">
            <a:avLst/>
          </a:prstGeom>
        </p:spPr>
        <p:txBody>
          <a:bodyPr lIns="72000" tIns="0" rIns="0" bIns="0"/>
          <a:lstStyle>
            <a:lvl1pPr marL="0" indent="0" algn="r">
              <a:buNone/>
              <a:defRPr sz="1200" b="0" i="0">
                <a:latin typeface="TIM Sans Thin" pitchFamily="2" charset="77"/>
              </a:defRPr>
            </a:lvl1pPr>
          </a:lstStyle>
          <a:p>
            <a:pPr lvl="0"/>
            <a:r>
              <a:rPr lang="it-IT" err="1"/>
              <a:t>YoY</a:t>
            </a:r>
            <a:r>
              <a:rPr lang="it-IT"/>
              <a:t> trend</a:t>
            </a:r>
          </a:p>
        </p:txBody>
      </p:sp>
      <p:sp>
        <p:nvSpPr>
          <p:cNvPr id="38" name="Segnaposto testo 75">
            <a:extLst>
              <a:ext uri="{FF2B5EF4-FFF2-40B4-BE49-F238E27FC236}">
                <a16:creationId xmlns:a16="http://schemas.microsoft.com/office/drawing/2014/main" id="{CCB9EB02-638F-CB4B-A59F-8E2B7107A3BE}"/>
              </a:ext>
            </a:extLst>
          </p:cNvPr>
          <p:cNvSpPr>
            <a:spLocks noGrp="1"/>
          </p:cNvSpPr>
          <p:nvPr>
            <p:ph type="body" sz="quarter" idx="116" hasCustomPrompt="1"/>
          </p:nvPr>
        </p:nvSpPr>
        <p:spPr>
          <a:xfrm>
            <a:off x="4360328" y="2936778"/>
            <a:ext cx="2233507" cy="264723"/>
          </a:xfrm>
          <a:prstGeom prst="roundRect">
            <a:avLst/>
          </a:prstGeom>
          <a:gradFill>
            <a:gsLst>
              <a:gs pos="0">
                <a:srgbClr val="B6F11F"/>
              </a:gs>
              <a:gs pos="100000">
                <a:srgbClr val="4FE3C2"/>
              </a:gs>
            </a:gsLst>
            <a:lin ang="18900000" scaled="0"/>
          </a:gradFill>
        </p:spPr>
        <p:txBody>
          <a:bodyPr wrap="square" lIns="72000" tIns="0" rIns="0" bIns="0" rtlCol="0" anchor="ctr">
            <a:noAutofit/>
          </a:bodyPr>
          <a:lstStyle>
            <a:lvl1pPr marL="0" indent="0" algn="l">
              <a:buNone/>
              <a:defRPr lang="it-IT" sz="1200" dirty="0" smtClean="0">
                <a:solidFill>
                  <a:schemeClr val="tx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Top-line trend recovery</a:t>
            </a:r>
          </a:p>
        </p:txBody>
      </p:sp>
      <p:sp>
        <p:nvSpPr>
          <p:cNvPr id="39" name="Segnaposto testo 58">
            <a:extLst>
              <a:ext uri="{FF2B5EF4-FFF2-40B4-BE49-F238E27FC236}">
                <a16:creationId xmlns:a16="http://schemas.microsoft.com/office/drawing/2014/main" id="{090E32C2-B852-A488-CD58-A18103EFBFCB}"/>
              </a:ext>
            </a:extLst>
          </p:cNvPr>
          <p:cNvSpPr>
            <a:spLocks noGrp="1"/>
          </p:cNvSpPr>
          <p:nvPr>
            <p:ph type="body" sz="quarter" idx="117" hasCustomPrompt="1"/>
          </p:nvPr>
        </p:nvSpPr>
        <p:spPr>
          <a:xfrm>
            <a:off x="6674429" y="2976161"/>
            <a:ext cx="1083187" cy="185956"/>
          </a:xfrm>
          <a:prstGeom prst="rect">
            <a:avLst/>
          </a:prstGeom>
        </p:spPr>
        <p:txBody>
          <a:bodyPr lIns="72000" tIns="0" rIns="0" bIns="0"/>
          <a:lstStyle>
            <a:lvl1pPr marL="0" indent="0" algn="r">
              <a:buNone/>
              <a:defRPr sz="1200" b="0" i="0">
                <a:latin typeface="TIM Sans Thin" pitchFamily="2" charset="77"/>
              </a:defRPr>
            </a:lvl1pPr>
          </a:lstStyle>
          <a:p>
            <a:pPr lvl="0"/>
            <a:r>
              <a:rPr lang="it-IT" err="1"/>
              <a:t>YoY</a:t>
            </a:r>
            <a:r>
              <a:rPr lang="it-IT"/>
              <a:t> trend</a:t>
            </a:r>
          </a:p>
        </p:txBody>
      </p:sp>
      <p:sp>
        <p:nvSpPr>
          <p:cNvPr id="45" name="Segnaposto testo 75">
            <a:extLst>
              <a:ext uri="{FF2B5EF4-FFF2-40B4-BE49-F238E27FC236}">
                <a16:creationId xmlns:a16="http://schemas.microsoft.com/office/drawing/2014/main" id="{A631EDE6-C3AF-1DC0-7181-A6774846F8F9}"/>
              </a:ext>
            </a:extLst>
          </p:cNvPr>
          <p:cNvSpPr>
            <a:spLocks noGrp="1"/>
          </p:cNvSpPr>
          <p:nvPr>
            <p:ph type="body" sz="quarter" idx="118" hasCustomPrompt="1"/>
          </p:nvPr>
        </p:nvSpPr>
        <p:spPr>
          <a:xfrm>
            <a:off x="4360328" y="4511578"/>
            <a:ext cx="2233507" cy="264723"/>
          </a:xfrm>
          <a:prstGeom prst="roundRect">
            <a:avLst/>
          </a:prstGeom>
          <a:gradFill>
            <a:gsLst>
              <a:gs pos="0">
                <a:srgbClr val="B6F11F"/>
              </a:gs>
              <a:gs pos="100000">
                <a:srgbClr val="4FE3C2"/>
              </a:gs>
            </a:gsLst>
            <a:lin ang="18900000" scaled="0"/>
          </a:gradFill>
        </p:spPr>
        <p:txBody>
          <a:bodyPr wrap="square" lIns="72000" tIns="0" rIns="0" bIns="0" rtlCol="0" anchor="ctr">
            <a:noAutofit/>
          </a:bodyPr>
          <a:lstStyle>
            <a:lvl1pPr marL="0" indent="0" algn="l">
              <a:buNone/>
              <a:defRPr lang="it-IT" sz="1200" dirty="0" smtClean="0">
                <a:solidFill>
                  <a:schemeClr val="tx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Top-line trend recovery</a:t>
            </a:r>
          </a:p>
        </p:txBody>
      </p:sp>
      <p:sp>
        <p:nvSpPr>
          <p:cNvPr id="46" name="Segnaposto testo 58">
            <a:extLst>
              <a:ext uri="{FF2B5EF4-FFF2-40B4-BE49-F238E27FC236}">
                <a16:creationId xmlns:a16="http://schemas.microsoft.com/office/drawing/2014/main" id="{7C51E244-FDBF-DA82-06D2-EC0C709C747B}"/>
              </a:ext>
            </a:extLst>
          </p:cNvPr>
          <p:cNvSpPr>
            <a:spLocks noGrp="1"/>
          </p:cNvSpPr>
          <p:nvPr>
            <p:ph type="body" sz="quarter" idx="119" hasCustomPrompt="1"/>
          </p:nvPr>
        </p:nvSpPr>
        <p:spPr>
          <a:xfrm>
            <a:off x="6674429" y="4550961"/>
            <a:ext cx="1083187" cy="185956"/>
          </a:xfrm>
          <a:prstGeom prst="rect">
            <a:avLst/>
          </a:prstGeom>
        </p:spPr>
        <p:txBody>
          <a:bodyPr lIns="72000" tIns="0" rIns="0" bIns="0"/>
          <a:lstStyle>
            <a:lvl1pPr marL="0" indent="0" algn="r">
              <a:buNone/>
              <a:defRPr sz="1200" b="0" i="0">
                <a:latin typeface="TIM Sans Thin" pitchFamily="2" charset="77"/>
              </a:defRPr>
            </a:lvl1pPr>
          </a:lstStyle>
          <a:p>
            <a:pPr lvl="0"/>
            <a:r>
              <a:rPr lang="it-IT" err="1"/>
              <a:t>YoY</a:t>
            </a:r>
            <a:r>
              <a:rPr lang="it-IT"/>
              <a:t> trend</a:t>
            </a:r>
          </a:p>
        </p:txBody>
      </p:sp>
      <p:sp>
        <p:nvSpPr>
          <p:cNvPr id="47" name="Segnaposto testo 2">
            <a:extLst>
              <a:ext uri="{FF2B5EF4-FFF2-40B4-BE49-F238E27FC236}">
                <a16:creationId xmlns:a16="http://schemas.microsoft.com/office/drawing/2014/main" id="{8A1B6D39-E69D-BEC0-A922-BB9DAAD19984}"/>
              </a:ext>
            </a:extLst>
          </p:cNvPr>
          <p:cNvSpPr>
            <a:spLocks noGrp="1"/>
          </p:cNvSpPr>
          <p:nvPr>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6" name="Titolo 6">
            <a:extLst>
              <a:ext uri="{FF2B5EF4-FFF2-40B4-BE49-F238E27FC236}">
                <a16:creationId xmlns:a16="http://schemas.microsoft.com/office/drawing/2014/main" id="{50563B25-E68D-F1E7-A8A1-A0A9074432CF}"/>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cxnSp>
        <p:nvCxnSpPr>
          <p:cNvPr id="7" name="Connettore 1 6">
            <a:extLst>
              <a:ext uri="{FF2B5EF4-FFF2-40B4-BE49-F238E27FC236}">
                <a16:creationId xmlns:a16="http://schemas.microsoft.com/office/drawing/2014/main" id="{009228AE-4BAB-E964-AC2E-4FE1796F4A0B}"/>
              </a:ext>
            </a:extLst>
          </p:cNvPr>
          <p:cNvCxnSpPr>
            <a:cxnSpLocks/>
          </p:cNvCxnSpPr>
          <p:nvPr userDrawn="1"/>
        </p:nvCxnSpPr>
        <p:spPr>
          <a:xfrm flipH="1">
            <a:off x="422276" y="2012561"/>
            <a:ext cx="3388964" cy="0"/>
          </a:xfrm>
          <a:prstGeom prst="line">
            <a:avLst/>
          </a:prstGeom>
          <a:ln w="12700" cap="rnd">
            <a:solidFill>
              <a:schemeClr val="accent5"/>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cxnSp>
        <p:nvCxnSpPr>
          <p:cNvPr id="9" name="Connettore 1 8">
            <a:extLst>
              <a:ext uri="{FF2B5EF4-FFF2-40B4-BE49-F238E27FC236}">
                <a16:creationId xmlns:a16="http://schemas.microsoft.com/office/drawing/2014/main" id="{4E0E3F40-7D33-B3E0-FF0D-C01384CF695D}"/>
              </a:ext>
            </a:extLst>
          </p:cNvPr>
          <p:cNvCxnSpPr>
            <a:cxnSpLocks/>
          </p:cNvCxnSpPr>
          <p:nvPr userDrawn="1"/>
        </p:nvCxnSpPr>
        <p:spPr>
          <a:xfrm flipH="1">
            <a:off x="4344036" y="2012561"/>
            <a:ext cx="7239604" cy="0"/>
          </a:xfrm>
          <a:prstGeom prst="line">
            <a:avLst/>
          </a:prstGeom>
          <a:ln w="12700" cap="rnd">
            <a:solidFill>
              <a:schemeClr val="accent5"/>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cxnSp>
        <p:nvCxnSpPr>
          <p:cNvPr id="18" name="Connettore 1 17">
            <a:extLst>
              <a:ext uri="{FF2B5EF4-FFF2-40B4-BE49-F238E27FC236}">
                <a16:creationId xmlns:a16="http://schemas.microsoft.com/office/drawing/2014/main" id="{2DEF3F83-44E0-D7E1-DE40-1478A369CAAE}"/>
              </a:ext>
            </a:extLst>
          </p:cNvPr>
          <p:cNvCxnSpPr>
            <a:cxnSpLocks/>
          </p:cNvCxnSpPr>
          <p:nvPr userDrawn="1"/>
        </p:nvCxnSpPr>
        <p:spPr>
          <a:xfrm flipV="1">
            <a:off x="4079875" y="1625237"/>
            <a:ext cx="0" cy="4371929"/>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cxnSp>
        <p:nvCxnSpPr>
          <p:cNvPr id="20" name="Connettore 1 19">
            <a:extLst>
              <a:ext uri="{FF2B5EF4-FFF2-40B4-BE49-F238E27FC236}">
                <a16:creationId xmlns:a16="http://schemas.microsoft.com/office/drawing/2014/main" id="{32A5C6E1-9D5D-0BC0-7F61-56C087FC0065}"/>
              </a:ext>
            </a:extLst>
          </p:cNvPr>
          <p:cNvCxnSpPr>
            <a:cxnSpLocks/>
          </p:cNvCxnSpPr>
          <p:nvPr userDrawn="1"/>
        </p:nvCxnSpPr>
        <p:spPr>
          <a:xfrm flipV="1">
            <a:off x="8001426" y="2165801"/>
            <a:ext cx="0" cy="3831365"/>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23" name="Segnaposto immagine 5">
            <a:extLst>
              <a:ext uri="{FF2B5EF4-FFF2-40B4-BE49-F238E27FC236}">
                <a16:creationId xmlns:a16="http://schemas.microsoft.com/office/drawing/2014/main" id="{A9AB4380-7D1D-5ED4-A8E9-437F7DEA53E5}"/>
              </a:ext>
            </a:extLst>
          </p:cNvPr>
          <p:cNvSpPr>
            <a:spLocks noGrp="1" noChangeAspect="1"/>
          </p:cNvSpPr>
          <p:nvPr>
            <p:ph type="pic" sz="quarter" idx="77" hasCustomPrompt="1"/>
          </p:nvPr>
        </p:nvSpPr>
        <p:spPr>
          <a:xfrm>
            <a:off x="410360" y="2193063"/>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24" name="Segnaposto immagine 5">
            <a:extLst>
              <a:ext uri="{FF2B5EF4-FFF2-40B4-BE49-F238E27FC236}">
                <a16:creationId xmlns:a16="http://schemas.microsoft.com/office/drawing/2014/main" id="{83DDF880-7722-A68F-1ECF-DAD42980B7B1}"/>
              </a:ext>
            </a:extLst>
          </p:cNvPr>
          <p:cNvSpPr>
            <a:spLocks noGrp="1" noChangeAspect="1"/>
          </p:cNvSpPr>
          <p:nvPr>
            <p:ph type="pic" sz="quarter" idx="120" hasCustomPrompt="1"/>
          </p:nvPr>
        </p:nvSpPr>
        <p:spPr>
          <a:xfrm>
            <a:off x="4374937" y="2193063"/>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25" name="Segnaposto immagine 5">
            <a:extLst>
              <a:ext uri="{FF2B5EF4-FFF2-40B4-BE49-F238E27FC236}">
                <a16:creationId xmlns:a16="http://schemas.microsoft.com/office/drawing/2014/main" id="{5C453CA6-CBD4-DA93-A5B7-79A25BD104B1}"/>
              </a:ext>
            </a:extLst>
          </p:cNvPr>
          <p:cNvSpPr>
            <a:spLocks noGrp="1" noChangeAspect="1"/>
          </p:cNvSpPr>
          <p:nvPr>
            <p:ph type="pic" sz="quarter" idx="121" hasCustomPrompt="1"/>
          </p:nvPr>
        </p:nvSpPr>
        <p:spPr>
          <a:xfrm>
            <a:off x="8221949" y="2193063"/>
            <a:ext cx="396000" cy="396000"/>
          </a:xfrm>
          <a:prstGeom prst="rect">
            <a:avLst/>
          </a:prstGeom>
        </p:spPr>
        <p:txBody>
          <a:bodyPr/>
          <a:lstStyle>
            <a:lvl1pPr marL="0" indent="0">
              <a:buNone/>
              <a:defRPr sz="800">
                <a:latin typeface="TIM Sans" pitchFamily="2" charset="77"/>
              </a:defRPr>
            </a:lvl1pPr>
          </a:lstStyle>
          <a:p>
            <a:r>
              <a:rPr lang="it-IT"/>
              <a:t>icona</a:t>
            </a:r>
          </a:p>
        </p:txBody>
      </p:sp>
    </p:spTree>
    <p:extLst>
      <p:ext uri="{BB962C8B-B14F-4D97-AF65-F5344CB8AC3E}">
        <p14:creationId xmlns:p14="http://schemas.microsoft.com/office/powerpoint/2010/main" val="305497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Agenda (Shape)">
    <p:spTree>
      <p:nvGrpSpPr>
        <p:cNvPr id="1" name=""/>
        <p:cNvGrpSpPr/>
        <p:nvPr/>
      </p:nvGrpSpPr>
      <p:grpSpPr>
        <a:xfrm>
          <a:off x="0" y="0"/>
          <a:ext cx="0" cy="0"/>
          <a:chOff x="0" y="0"/>
          <a:chExt cx="0" cy="0"/>
        </a:xfrm>
      </p:grpSpPr>
      <p:sp>
        <p:nvSpPr>
          <p:cNvPr id="11" name="Rettangolo con un angolo ritagliato 5">
            <a:extLst>
              <a:ext uri="{FF2B5EF4-FFF2-40B4-BE49-F238E27FC236}">
                <a16:creationId xmlns:a16="http://schemas.microsoft.com/office/drawing/2014/main" id="{C9AF7232-ACFE-1D66-2DD1-B01246B18647}"/>
              </a:ext>
            </a:extLst>
          </p:cNvPr>
          <p:cNvSpPr>
            <a:spLocks noChangeAspect="1"/>
          </p:cNvSpPr>
          <p:nvPr userDrawn="1"/>
        </p:nvSpPr>
        <p:spPr>
          <a:xfrm rot="10800000">
            <a:off x="4255603" y="-1335"/>
            <a:ext cx="7932553" cy="6866623"/>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9952" h="5449801">
                <a:moveTo>
                  <a:pt x="3797" y="0"/>
                </a:moveTo>
                <a:lnTo>
                  <a:pt x="4141661" y="8868"/>
                </a:lnTo>
                <a:lnTo>
                  <a:pt x="4980970" y="1018443"/>
                </a:lnTo>
                <a:cubicBezTo>
                  <a:pt x="5120439" y="1189224"/>
                  <a:pt x="5245995" y="1379209"/>
                  <a:pt x="5246204" y="1595404"/>
                </a:cubicBezTo>
                <a:cubicBezTo>
                  <a:pt x="5246413" y="1811599"/>
                  <a:pt x="5249848" y="4828556"/>
                  <a:pt x="5249952" y="5084744"/>
                </a:cubicBezTo>
                <a:cubicBezTo>
                  <a:pt x="5250056" y="5340932"/>
                  <a:pt x="5073331" y="5442129"/>
                  <a:pt x="4867535" y="5445400"/>
                </a:cubicBezTo>
                <a:cubicBezTo>
                  <a:pt x="4661739" y="5448671"/>
                  <a:pt x="1623519" y="5448334"/>
                  <a:pt x="1511" y="5449801"/>
                </a:cubicBezTo>
                <a:cubicBezTo>
                  <a:pt x="-4511" y="3637799"/>
                  <a:pt x="9819" y="1812002"/>
                  <a:pt x="3797" y="0"/>
                </a:cubicBezTo>
                <a:close/>
              </a:path>
            </a:pathLst>
          </a:custGeom>
          <a:gradFill flip="none" rotWithShape="1">
            <a:gsLst>
              <a:gs pos="0">
                <a:srgbClr val="4FE3C2"/>
              </a:gs>
              <a:gs pos="100000">
                <a:srgbClr val="B6F11F"/>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3" name="CasellaDiTesto 2">
            <a:extLst>
              <a:ext uri="{FF2B5EF4-FFF2-40B4-BE49-F238E27FC236}">
                <a16:creationId xmlns:a16="http://schemas.microsoft.com/office/drawing/2014/main" id="{172D6304-0CF2-F8BB-6EB3-13532BB4C22C}"/>
              </a:ext>
            </a:extLst>
          </p:cNvPr>
          <p:cNvSpPr txBox="1"/>
          <p:nvPr userDrawn="1"/>
        </p:nvSpPr>
        <p:spPr>
          <a:xfrm>
            <a:off x="10010042" y="6302403"/>
            <a:ext cx="1763712" cy="153888"/>
          </a:xfrm>
          <a:prstGeom prst="rect">
            <a:avLst/>
          </a:prstGeom>
          <a:noFill/>
        </p:spPr>
        <p:txBody>
          <a:bodyPr wrap="square" lIns="0" tIns="0" rIns="0" bIns="0" rtlCol="0">
            <a:spAutoFit/>
          </a:bodyPr>
          <a:lstStyle/>
          <a:p>
            <a:pPr algn="r"/>
            <a:fld id="{BA21B3F1-837B-BB4B-BD1F-B451170A8EEB}" type="slidenum">
              <a:rPr lang="it-IT" sz="1000" smtClean="0">
                <a:solidFill>
                  <a:schemeClr val="bg1"/>
                </a:solidFill>
                <a:latin typeface="TIM Sans" pitchFamily="2" charset="77"/>
              </a:rPr>
              <a:t>‹N›</a:t>
            </a:fld>
            <a:endParaRPr lang="it-IT" sz="1000">
              <a:solidFill>
                <a:schemeClr val="bg1"/>
              </a:solidFill>
              <a:latin typeface="TIM Sans" pitchFamily="2" charset="77"/>
            </a:endParaRPr>
          </a:p>
        </p:txBody>
      </p:sp>
      <p:sp>
        <p:nvSpPr>
          <p:cNvPr id="4" name="Segnaposto testo 23">
            <a:extLst>
              <a:ext uri="{FF2B5EF4-FFF2-40B4-BE49-F238E27FC236}">
                <a16:creationId xmlns:a16="http://schemas.microsoft.com/office/drawing/2014/main" id="{DF0E4361-28D2-CF5B-A589-3F36E00E04A4}"/>
              </a:ext>
            </a:extLst>
          </p:cNvPr>
          <p:cNvSpPr>
            <a:spLocks noGrp="1"/>
          </p:cNvSpPr>
          <p:nvPr>
            <p:ph type="body" sz="quarter" idx="10"/>
          </p:nvPr>
        </p:nvSpPr>
        <p:spPr>
          <a:xfrm>
            <a:off x="6167438" y="1841500"/>
            <a:ext cx="4978400" cy="592138"/>
          </a:xfrm>
          <a:prstGeom prst="rect">
            <a:avLst/>
          </a:prstGeom>
        </p:spPr>
        <p:txBody>
          <a:bodyPr anchor="ctr"/>
          <a:lstStyle>
            <a:lvl1pPr marL="0" indent="0">
              <a:buNone/>
              <a:defRPr sz="1400">
                <a:solidFill>
                  <a:schemeClr val="tx1"/>
                </a:solidFill>
                <a:latin typeface="TIM Sans" pitchFamily="2" charset="77"/>
              </a:defRPr>
            </a:lvl1pPr>
            <a:lvl2pPr>
              <a:defRPr sz="1400">
                <a:solidFill>
                  <a:schemeClr val="bg1"/>
                </a:solidFill>
                <a:latin typeface="TIM Sans" pitchFamily="2" charset="77"/>
              </a:defRPr>
            </a:lvl2pPr>
            <a:lvl3pPr>
              <a:defRPr sz="1400">
                <a:solidFill>
                  <a:schemeClr val="bg1"/>
                </a:solidFill>
                <a:latin typeface="TIM Sans" pitchFamily="2" charset="77"/>
              </a:defRPr>
            </a:lvl3pPr>
            <a:lvl4pPr>
              <a:defRPr sz="1400">
                <a:solidFill>
                  <a:schemeClr val="bg1"/>
                </a:solidFill>
                <a:latin typeface="TIM Sans" pitchFamily="2" charset="77"/>
              </a:defRPr>
            </a:lvl4pPr>
            <a:lvl5pPr>
              <a:defRPr sz="1400">
                <a:solidFill>
                  <a:schemeClr val="bg1"/>
                </a:solidFill>
                <a:latin typeface="TIM Sans" pitchFamily="2" charset="77"/>
              </a:defRPr>
            </a:lvl5pPr>
          </a:lstStyle>
          <a:p>
            <a:pPr lvl="0"/>
            <a:r>
              <a:rPr lang="it-IT"/>
              <a:t>Fare clic per modificare gli stili del testo dello schema</a:t>
            </a:r>
          </a:p>
        </p:txBody>
      </p:sp>
      <p:sp>
        <p:nvSpPr>
          <p:cNvPr id="7" name="Segnaposto testo 23">
            <a:extLst>
              <a:ext uri="{FF2B5EF4-FFF2-40B4-BE49-F238E27FC236}">
                <a16:creationId xmlns:a16="http://schemas.microsoft.com/office/drawing/2014/main" id="{2DADE25D-8691-9BF0-9EA4-819EE7CE8270}"/>
              </a:ext>
            </a:extLst>
          </p:cNvPr>
          <p:cNvSpPr>
            <a:spLocks noGrp="1"/>
          </p:cNvSpPr>
          <p:nvPr>
            <p:ph type="body" sz="quarter" idx="11"/>
          </p:nvPr>
        </p:nvSpPr>
        <p:spPr>
          <a:xfrm>
            <a:off x="6167438" y="2694116"/>
            <a:ext cx="4978400" cy="592138"/>
          </a:xfrm>
          <a:prstGeom prst="rect">
            <a:avLst/>
          </a:prstGeom>
        </p:spPr>
        <p:txBody>
          <a:bodyPr anchor="ctr"/>
          <a:lstStyle>
            <a:lvl1pPr marL="0" indent="0">
              <a:buNone/>
              <a:defRPr sz="1400">
                <a:solidFill>
                  <a:schemeClr val="tx1"/>
                </a:solidFill>
                <a:latin typeface="TIM Sans" pitchFamily="2" charset="77"/>
              </a:defRPr>
            </a:lvl1pPr>
            <a:lvl2pPr>
              <a:defRPr sz="1400">
                <a:solidFill>
                  <a:schemeClr val="bg1"/>
                </a:solidFill>
                <a:latin typeface="TIM Sans" pitchFamily="2" charset="77"/>
              </a:defRPr>
            </a:lvl2pPr>
            <a:lvl3pPr>
              <a:defRPr sz="1400">
                <a:solidFill>
                  <a:schemeClr val="bg1"/>
                </a:solidFill>
                <a:latin typeface="TIM Sans" pitchFamily="2" charset="77"/>
              </a:defRPr>
            </a:lvl3pPr>
            <a:lvl4pPr>
              <a:defRPr sz="1400">
                <a:solidFill>
                  <a:schemeClr val="bg1"/>
                </a:solidFill>
                <a:latin typeface="TIM Sans" pitchFamily="2" charset="77"/>
              </a:defRPr>
            </a:lvl4pPr>
            <a:lvl5pPr>
              <a:defRPr sz="1400">
                <a:solidFill>
                  <a:schemeClr val="bg1"/>
                </a:solidFill>
                <a:latin typeface="TIM Sans" pitchFamily="2" charset="77"/>
              </a:defRPr>
            </a:lvl5pPr>
          </a:lstStyle>
          <a:p>
            <a:pPr lvl="0"/>
            <a:r>
              <a:rPr lang="it-IT"/>
              <a:t>Fare clic per modificare gli stili del testo dello schema</a:t>
            </a:r>
          </a:p>
        </p:txBody>
      </p:sp>
      <p:sp>
        <p:nvSpPr>
          <p:cNvPr id="8" name="Segnaposto testo 23">
            <a:extLst>
              <a:ext uri="{FF2B5EF4-FFF2-40B4-BE49-F238E27FC236}">
                <a16:creationId xmlns:a16="http://schemas.microsoft.com/office/drawing/2014/main" id="{331840C9-5A94-FCFC-9675-2B4136EA61C3}"/>
              </a:ext>
            </a:extLst>
          </p:cNvPr>
          <p:cNvSpPr>
            <a:spLocks noGrp="1"/>
          </p:cNvSpPr>
          <p:nvPr>
            <p:ph type="body" sz="quarter" idx="12"/>
          </p:nvPr>
        </p:nvSpPr>
        <p:spPr>
          <a:xfrm>
            <a:off x="6167438" y="3571446"/>
            <a:ext cx="4978400" cy="592138"/>
          </a:xfrm>
          <a:prstGeom prst="rect">
            <a:avLst/>
          </a:prstGeom>
        </p:spPr>
        <p:txBody>
          <a:bodyPr anchor="ctr"/>
          <a:lstStyle>
            <a:lvl1pPr marL="0" indent="0">
              <a:buNone/>
              <a:defRPr sz="1400">
                <a:solidFill>
                  <a:schemeClr val="tx1"/>
                </a:solidFill>
                <a:latin typeface="TIM Sans" pitchFamily="2" charset="77"/>
              </a:defRPr>
            </a:lvl1pPr>
            <a:lvl2pPr>
              <a:defRPr sz="1400">
                <a:solidFill>
                  <a:schemeClr val="bg1"/>
                </a:solidFill>
                <a:latin typeface="TIM Sans" pitchFamily="2" charset="77"/>
              </a:defRPr>
            </a:lvl2pPr>
            <a:lvl3pPr>
              <a:defRPr sz="1400">
                <a:solidFill>
                  <a:schemeClr val="bg1"/>
                </a:solidFill>
                <a:latin typeface="TIM Sans" pitchFamily="2" charset="77"/>
              </a:defRPr>
            </a:lvl3pPr>
            <a:lvl4pPr>
              <a:defRPr sz="1400">
                <a:solidFill>
                  <a:schemeClr val="bg1"/>
                </a:solidFill>
                <a:latin typeface="TIM Sans" pitchFamily="2" charset="77"/>
              </a:defRPr>
            </a:lvl4pPr>
            <a:lvl5pPr>
              <a:defRPr sz="1400">
                <a:solidFill>
                  <a:schemeClr val="bg1"/>
                </a:solidFill>
                <a:latin typeface="TIM Sans" pitchFamily="2" charset="77"/>
              </a:defRPr>
            </a:lvl5pPr>
          </a:lstStyle>
          <a:p>
            <a:pPr lvl="0"/>
            <a:r>
              <a:rPr lang="it-IT"/>
              <a:t>Fare clic per modificare gli stili del testo dello schema</a:t>
            </a:r>
          </a:p>
        </p:txBody>
      </p:sp>
      <p:sp>
        <p:nvSpPr>
          <p:cNvPr id="9" name="Segnaposto testo 23">
            <a:extLst>
              <a:ext uri="{FF2B5EF4-FFF2-40B4-BE49-F238E27FC236}">
                <a16:creationId xmlns:a16="http://schemas.microsoft.com/office/drawing/2014/main" id="{A7CF3195-BF79-0043-2225-F506CF5A6355}"/>
              </a:ext>
            </a:extLst>
          </p:cNvPr>
          <p:cNvSpPr>
            <a:spLocks noGrp="1"/>
          </p:cNvSpPr>
          <p:nvPr>
            <p:ph type="body" sz="quarter" idx="13"/>
          </p:nvPr>
        </p:nvSpPr>
        <p:spPr>
          <a:xfrm>
            <a:off x="6167438" y="4436419"/>
            <a:ext cx="4978400" cy="592138"/>
          </a:xfrm>
          <a:prstGeom prst="rect">
            <a:avLst/>
          </a:prstGeom>
        </p:spPr>
        <p:txBody>
          <a:bodyPr anchor="ctr"/>
          <a:lstStyle>
            <a:lvl1pPr marL="0" indent="0">
              <a:buNone/>
              <a:defRPr sz="1400">
                <a:solidFill>
                  <a:schemeClr val="tx1"/>
                </a:solidFill>
                <a:latin typeface="TIM Sans" pitchFamily="2" charset="77"/>
              </a:defRPr>
            </a:lvl1pPr>
            <a:lvl2pPr>
              <a:defRPr sz="1400">
                <a:solidFill>
                  <a:schemeClr val="bg1"/>
                </a:solidFill>
                <a:latin typeface="TIM Sans" pitchFamily="2" charset="77"/>
              </a:defRPr>
            </a:lvl2pPr>
            <a:lvl3pPr>
              <a:defRPr sz="1400">
                <a:solidFill>
                  <a:schemeClr val="bg1"/>
                </a:solidFill>
                <a:latin typeface="TIM Sans" pitchFamily="2" charset="77"/>
              </a:defRPr>
            </a:lvl3pPr>
            <a:lvl4pPr>
              <a:defRPr sz="1400">
                <a:solidFill>
                  <a:schemeClr val="bg1"/>
                </a:solidFill>
                <a:latin typeface="TIM Sans" pitchFamily="2" charset="77"/>
              </a:defRPr>
            </a:lvl4pPr>
            <a:lvl5pPr>
              <a:defRPr sz="1400">
                <a:solidFill>
                  <a:schemeClr val="bg1"/>
                </a:solidFill>
                <a:latin typeface="TIM Sans" pitchFamily="2" charset="77"/>
              </a:defRPr>
            </a:lvl5pPr>
          </a:lstStyle>
          <a:p>
            <a:pPr lvl="0"/>
            <a:r>
              <a:rPr lang="it-IT"/>
              <a:t>Fare clic per modificare gli stili del testo dello schema</a:t>
            </a:r>
          </a:p>
        </p:txBody>
      </p:sp>
      <p:sp>
        <p:nvSpPr>
          <p:cNvPr id="19" name="Segnaposto testo 12">
            <a:extLst>
              <a:ext uri="{FF2B5EF4-FFF2-40B4-BE49-F238E27FC236}">
                <a16:creationId xmlns:a16="http://schemas.microsoft.com/office/drawing/2014/main" id="{E968855E-3184-AA76-6BC2-8F12CF20761A}"/>
              </a:ext>
            </a:extLst>
          </p:cNvPr>
          <p:cNvSpPr>
            <a:spLocks noGrp="1"/>
          </p:cNvSpPr>
          <p:nvPr>
            <p:ph type="body" sz="quarter" idx="15" hasCustomPrompt="1"/>
          </p:nvPr>
        </p:nvSpPr>
        <p:spPr>
          <a:xfrm>
            <a:off x="5539385" y="1921569"/>
            <a:ext cx="432000" cy="432000"/>
          </a:xfrm>
          <a:prstGeom prst="ellipse">
            <a:avLst/>
          </a:prstGeom>
          <a:solidFill>
            <a:schemeClr val="bg1"/>
          </a:solidFill>
        </p:spPr>
        <p:txBody>
          <a:bodyPr lIns="0" tIns="0" rIns="0" bIns="0" anchor="ctr"/>
          <a:lstStyle>
            <a:lvl1pPr marL="0" indent="0" algn="ctr">
              <a:buNone/>
              <a:defRPr sz="1400">
                <a:latin typeface="TIM Sans" pitchFamily="2" charset="77"/>
              </a:defRPr>
            </a:lvl1pPr>
          </a:lstStyle>
          <a:p>
            <a:pPr lvl="0"/>
            <a:r>
              <a:rPr lang="it-IT"/>
              <a:t>01</a:t>
            </a:r>
          </a:p>
        </p:txBody>
      </p:sp>
      <p:sp>
        <p:nvSpPr>
          <p:cNvPr id="20" name="Segnaposto testo 12">
            <a:extLst>
              <a:ext uri="{FF2B5EF4-FFF2-40B4-BE49-F238E27FC236}">
                <a16:creationId xmlns:a16="http://schemas.microsoft.com/office/drawing/2014/main" id="{252F9C73-4C00-C9CB-05F1-35BF0D9270A5}"/>
              </a:ext>
            </a:extLst>
          </p:cNvPr>
          <p:cNvSpPr>
            <a:spLocks noGrp="1"/>
          </p:cNvSpPr>
          <p:nvPr>
            <p:ph type="body" sz="quarter" idx="16" hasCustomPrompt="1"/>
          </p:nvPr>
        </p:nvSpPr>
        <p:spPr>
          <a:xfrm>
            <a:off x="5539385" y="2778095"/>
            <a:ext cx="432000" cy="432000"/>
          </a:xfrm>
          <a:prstGeom prst="ellipse">
            <a:avLst/>
          </a:prstGeom>
          <a:solidFill>
            <a:schemeClr val="bg1"/>
          </a:solidFill>
        </p:spPr>
        <p:txBody>
          <a:bodyPr lIns="0" tIns="0" rIns="0" bIns="0" anchor="ctr"/>
          <a:lstStyle>
            <a:lvl1pPr marL="0" indent="0" algn="ctr">
              <a:buNone/>
              <a:defRPr sz="1400">
                <a:latin typeface="TIM Sans" pitchFamily="2" charset="77"/>
              </a:defRPr>
            </a:lvl1pPr>
          </a:lstStyle>
          <a:p>
            <a:pPr lvl="0"/>
            <a:r>
              <a:rPr lang="it-IT"/>
              <a:t>02</a:t>
            </a:r>
          </a:p>
        </p:txBody>
      </p:sp>
      <p:sp>
        <p:nvSpPr>
          <p:cNvPr id="21" name="Segnaposto testo 12">
            <a:extLst>
              <a:ext uri="{FF2B5EF4-FFF2-40B4-BE49-F238E27FC236}">
                <a16:creationId xmlns:a16="http://schemas.microsoft.com/office/drawing/2014/main" id="{C68520B1-C6AF-B73D-A363-933759E8B50B}"/>
              </a:ext>
            </a:extLst>
          </p:cNvPr>
          <p:cNvSpPr>
            <a:spLocks noGrp="1"/>
          </p:cNvSpPr>
          <p:nvPr>
            <p:ph type="body" sz="quarter" idx="17" hasCustomPrompt="1"/>
          </p:nvPr>
        </p:nvSpPr>
        <p:spPr>
          <a:xfrm>
            <a:off x="5539385" y="3646196"/>
            <a:ext cx="432000" cy="432000"/>
          </a:xfrm>
          <a:prstGeom prst="ellipse">
            <a:avLst/>
          </a:prstGeom>
          <a:solidFill>
            <a:schemeClr val="bg1"/>
          </a:solidFill>
        </p:spPr>
        <p:txBody>
          <a:bodyPr lIns="0" tIns="0" rIns="0" bIns="0" anchor="ctr"/>
          <a:lstStyle>
            <a:lvl1pPr marL="0" indent="0" algn="ctr">
              <a:buNone/>
              <a:defRPr sz="1400">
                <a:latin typeface="TIM Sans" pitchFamily="2" charset="77"/>
              </a:defRPr>
            </a:lvl1pPr>
          </a:lstStyle>
          <a:p>
            <a:pPr lvl="0"/>
            <a:r>
              <a:rPr lang="it-IT"/>
              <a:t>03</a:t>
            </a:r>
          </a:p>
        </p:txBody>
      </p:sp>
      <p:sp>
        <p:nvSpPr>
          <p:cNvPr id="22" name="Segnaposto testo 12">
            <a:extLst>
              <a:ext uri="{FF2B5EF4-FFF2-40B4-BE49-F238E27FC236}">
                <a16:creationId xmlns:a16="http://schemas.microsoft.com/office/drawing/2014/main" id="{730C121D-9BBA-4611-1C84-94500A116140}"/>
              </a:ext>
            </a:extLst>
          </p:cNvPr>
          <p:cNvSpPr>
            <a:spLocks noGrp="1"/>
          </p:cNvSpPr>
          <p:nvPr>
            <p:ph type="body" sz="quarter" idx="18" hasCustomPrompt="1"/>
          </p:nvPr>
        </p:nvSpPr>
        <p:spPr>
          <a:xfrm>
            <a:off x="5539385" y="4514298"/>
            <a:ext cx="432000" cy="432000"/>
          </a:xfrm>
          <a:prstGeom prst="ellipse">
            <a:avLst/>
          </a:prstGeom>
          <a:solidFill>
            <a:schemeClr val="bg1"/>
          </a:solidFill>
        </p:spPr>
        <p:txBody>
          <a:bodyPr lIns="0" tIns="0" rIns="0" bIns="0" anchor="ctr"/>
          <a:lstStyle>
            <a:lvl1pPr marL="0" indent="0" algn="ctr">
              <a:buNone/>
              <a:defRPr sz="1400">
                <a:latin typeface="TIM Sans" pitchFamily="2" charset="77"/>
              </a:defRPr>
            </a:lvl1pPr>
          </a:lstStyle>
          <a:p>
            <a:pPr lvl="0"/>
            <a:r>
              <a:rPr lang="it-IT"/>
              <a:t>04</a:t>
            </a:r>
          </a:p>
        </p:txBody>
      </p:sp>
      <p:sp>
        <p:nvSpPr>
          <p:cNvPr id="23" name="Segnaposto testo 5">
            <a:extLst>
              <a:ext uri="{FF2B5EF4-FFF2-40B4-BE49-F238E27FC236}">
                <a16:creationId xmlns:a16="http://schemas.microsoft.com/office/drawing/2014/main" id="{B6289006-D228-2EBD-5C3F-B9673A9E5DD3}"/>
              </a:ext>
            </a:extLst>
          </p:cNvPr>
          <p:cNvSpPr>
            <a:spLocks noGrp="1"/>
          </p:cNvSpPr>
          <p:nvPr>
            <p:ph type="body" sz="quarter" idx="19" hasCustomPrompt="1"/>
          </p:nvPr>
        </p:nvSpPr>
        <p:spPr>
          <a:xfrm>
            <a:off x="403225" y="2962124"/>
            <a:ext cx="3676650" cy="937524"/>
          </a:xfrm>
          <a:prstGeom prst="rect">
            <a:avLst/>
          </a:prstGeom>
        </p:spPr>
        <p:txBody>
          <a:bodyPr lIns="0" tIns="0" rIns="0" bIns="0"/>
          <a:lstStyle>
            <a:lvl1pPr marL="0" indent="0">
              <a:buNone/>
              <a:defRPr sz="7000" b="1" i="0">
                <a:latin typeface="TIM Sans" pitchFamily="2" charset="77"/>
              </a:defRPr>
            </a:lvl1pPr>
          </a:lstStyle>
          <a:p>
            <a:pPr lvl="0"/>
            <a:r>
              <a:rPr lang="it-IT"/>
              <a:t>Agenda</a:t>
            </a:r>
          </a:p>
        </p:txBody>
      </p:sp>
    </p:spTree>
    <p:extLst>
      <p:ext uri="{BB962C8B-B14F-4D97-AF65-F5344CB8AC3E}">
        <p14:creationId xmlns:p14="http://schemas.microsoft.com/office/powerpoint/2010/main" val="375787292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Interna - Icone e percentuali">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47" name="Segnaposto testo 2">
            <a:extLst>
              <a:ext uri="{FF2B5EF4-FFF2-40B4-BE49-F238E27FC236}">
                <a16:creationId xmlns:a16="http://schemas.microsoft.com/office/drawing/2014/main" id="{8A1B6D39-E69D-BEC0-A922-BB9DAAD19984}"/>
              </a:ext>
            </a:extLst>
          </p:cNvPr>
          <p:cNvSpPr>
            <a:spLocks noGrp="1"/>
          </p:cNvSpPr>
          <p:nvPr>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12" name="Segnaposto testo 11">
            <a:extLst>
              <a:ext uri="{FF2B5EF4-FFF2-40B4-BE49-F238E27FC236}">
                <a16:creationId xmlns:a16="http://schemas.microsoft.com/office/drawing/2014/main" id="{B7B1C310-1C58-9F67-BD4B-89A947E024BF}"/>
              </a:ext>
            </a:extLst>
          </p:cNvPr>
          <p:cNvSpPr>
            <a:spLocks noGrp="1"/>
          </p:cNvSpPr>
          <p:nvPr>
            <p:ph type="body" sz="quarter" idx="77" hasCustomPrompt="1"/>
          </p:nvPr>
        </p:nvSpPr>
        <p:spPr>
          <a:xfrm>
            <a:off x="1415700" y="2916585"/>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14" name="Segnaposto testo 11">
            <a:extLst>
              <a:ext uri="{FF2B5EF4-FFF2-40B4-BE49-F238E27FC236}">
                <a16:creationId xmlns:a16="http://schemas.microsoft.com/office/drawing/2014/main" id="{84426908-57EA-661C-BF46-6A52F22C0F11}"/>
              </a:ext>
            </a:extLst>
          </p:cNvPr>
          <p:cNvSpPr>
            <a:spLocks noGrp="1"/>
          </p:cNvSpPr>
          <p:nvPr>
            <p:ph type="body" sz="quarter" idx="78" hasCustomPrompt="1"/>
          </p:nvPr>
        </p:nvSpPr>
        <p:spPr>
          <a:xfrm>
            <a:off x="3094598" y="3707062"/>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18" name="Segnaposto testo 11">
            <a:extLst>
              <a:ext uri="{FF2B5EF4-FFF2-40B4-BE49-F238E27FC236}">
                <a16:creationId xmlns:a16="http://schemas.microsoft.com/office/drawing/2014/main" id="{CE865682-6C43-2CCA-1A93-6B0EAA6A20A3}"/>
              </a:ext>
            </a:extLst>
          </p:cNvPr>
          <p:cNvSpPr>
            <a:spLocks noGrp="1"/>
          </p:cNvSpPr>
          <p:nvPr>
            <p:ph type="body" sz="quarter" idx="79" hasCustomPrompt="1"/>
          </p:nvPr>
        </p:nvSpPr>
        <p:spPr>
          <a:xfrm>
            <a:off x="4780992" y="3277634"/>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24" name="Segnaposto testo 11">
            <a:extLst>
              <a:ext uri="{FF2B5EF4-FFF2-40B4-BE49-F238E27FC236}">
                <a16:creationId xmlns:a16="http://schemas.microsoft.com/office/drawing/2014/main" id="{8911D59F-106F-AE81-9D3A-2423C0D3AFCE}"/>
              </a:ext>
            </a:extLst>
          </p:cNvPr>
          <p:cNvSpPr>
            <a:spLocks noGrp="1"/>
          </p:cNvSpPr>
          <p:nvPr>
            <p:ph type="body" sz="quarter" idx="80" hasCustomPrompt="1"/>
          </p:nvPr>
        </p:nvSpPr>
        <p:spPr>
          <a:xfrm>
            <a:off x="6466636" y="2835195"/>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25" name="Segnaposto testo 11">
            <a:extLst>
              <a:ext uri="{FF2B5EF4-FFF2-40B4-BE49-F238E27FC236}">
                <a16:creationId xmlns:a16="http://schemas.microsoft.com/office/drawing/2014/main" id="{6EE2388A-17A8-DEAD-1AD8-246F8BBA55FF}"/>
              </a:ext>
            </a:extLst>
          </p:cNvPr>
          <p:cNvSpPr>
            <a:spLocks noGrp="1"/>
          </p:cNvSpPr>
          <p:nvPr>
            <p:ph type="body" sz="quarter" idx="81" hasCustomPrompt="1"/>
          </p:nvPr>
        </p:nvSpPr>
        <p:spPr>
          <a:xfrm>
            <a:off x="8145534" y="2995921"/>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27" name="Segnaposto testo 11">
            <a:extLst>
              <a:ext uri="{FF2B5EF4-FFF2-40B4-BE49-F238E27FC236}">
                <a16:creationId xmlns:a16="http://schemas.microsoft.com/office/drawing/2014/main" id="{18943698-6DCC-B221-3ED0-D75EBE7A7BA7}"/>
              </a:ext>
            </a:extLst>
          </p:cNvPr>
          <p:cNvSpPr>
            <a:spLocks noGrp="1"/>
          </p:cNvSpPr>
          <p:nvPr>
            <p:ph type="body" sz="quarter" idx="82" hasCustomPrompt="1"/>
          </p:nvPr>
        </p:nvSpPr>
        <p:spPr>
          <a:xfrm>
            <a:off x="9831928" y="2931236"/>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28" name="Segnaposto testo 79">
            <a:extLst>
              <a:ext uri="{FF2B5EF4-FFF2-40B4-BE49-F238E27FC236}">
                <a16:creationId xmlns:a16="http://schemas.microsoft.com/office/drawing/2014/main" id="{25D05EA6-5146-9120-AAB4-2E1520047EDE}"/>
              </a:ext>
            </a:extLst>
          </p:cNvPr>
          <p:cNvSpPr>
            <a:spLocks noGrp="1"/>
          </p:cNvSpPr>
          <p:nvPr>
            <p:ph type="body" sz="quarter" idx="58" hasCustomPrompt="1"/>
          </p:nvPr>
        </p:nvSpPr>
        <p:spPr>
          <a:xfrm>
            <a:off x="1415700"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29" name="Segnaposto testo 79">
            <a:extLst>
              <a:ext uri="{FF2B5EF4-FFF2-40B4-BE49-F238E27FC236}">
                <a16:creationId xmlns:a16="http://schemas.microsoft.com/office/drawing/2014/main" id="{3024DC1B-6353-0061-3ED4-CEF218D11922}"/>
              </a:ext>
            </a:extLst>
          </p:cNvPr>
          <p:cNvSpPr>
            <a:spLocks noGrp="1"/>
          </p:cNvSpPr>
          <p:nvPr>
            <p:ph type="body" sz="quarter" idx="83" hasCustomPrompt="1"/>
          </p:nvPr>
        </p:nvSpPr>
        <p:spPr>
          <a:xfrm>
            <a:off x="3116484"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30" name="Segnaposto testo 79">
            <a:extLst>
              <a:ext uri="{FF2B5EF4-FFF2-40B4-BE49-F238E27FC236}">
                <a16:creationId xmlns:a16="http://schemas.microsoft.com/office/drawing/2014/main" id="{DDCA66EE-D90C-6982-1494-60C910B967DE}"/>
              </a:ext>
            </a:extLst>
          </p:cNvPr>
          <p:cNvSpPr>
            <a:spLocks noGrp="1"/>
          </p:cNvSpPr>
          <p:nvPr>
            <p:ph type="body" sz="quarter" idx="84" hasCustomPrompt="1"/>
          </p:nvPr>
        </p:nvSpPr>
        <p:spPr>
          <a:xfrm>
            <a:off x="4780692"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31" name="Segnaposto testo 79">
            <a:extLst>
              <a:ext uri="{FF2B5EF4-FFF2-40B4-BE49-F238E27FC236}">
                <a16:creationId xmlns:a16="http://schemas.microsoft.com/office/drawing/2014/main" id="{05C65BA7-E40F-8AA5-8C2A-999AB68F433E}"/>
              </a:ext>
            </a:extLst>
          </p:cNvPr>
          <p:cNvSpPr>
            <a:spLocks noGrp="1"/>
          </p:cNvSpPr>
          <p:nvPr>
            <p:ph type="body" sz="quarter" idx="85" hasCustomPrompt="1"/>
          </p:nvPr>
        </p:nvSpPr>
        <p:spPr>
          <a:xfrm>
            <a:off x="6490620"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32" name="Segnaposto testo 79">
            <a:extLst>
              <a:ext uri="{FF2B5EF4-FFF2-40B4-BE49-F238E27FC236}">
                <a16:creationId xmlns:a16="http://schemas.microsoft.com/office/drawing/2014/main" id="{85424CB4-0304-1C68-9D6D-4746FF8C9666}"/>
              </a:ext>
            </a:extLst>
          </p:cNvPr>
          <p:cNvSpPr>
            <a:spLocks noGrp="1"/>
          </p:cNvSpPr>
          <p:nvPr>
            <p:ph type="body" sz="quarter" idx="86" hasCustomPrompt="1"/>
          </p:nvPr>
        </p:nvSpPr>
        <p:spPr>
          <a:xfrm>
            <a:off x="8154828"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34" name="Segnaposto testo 79">
            <a:extLst>
              <a:ext uri="{FF2B5EF4-FFF2-40B4-BE49-F238E27FC236}">
                <a16:creationId xmlns:a16="http://schemas.microsoft.com/office/drawing/2014/main" id="{D8763150-2B29-0E1B-A1C0-1644DDC63809}"/>
              </a:ext>
            </a:extLst>
          </p:cNvPr>
          <p:cNvSpPr>
            <a:spLocks noGrp="1"/>
          </p:cNvSpPr>
          <p:nvPr>
            <p:ph type="body" sz="quarter" idx="87" hasCustomPrompt="1"/>
          </p:nvPr>
        </p:nvSpPr>
        <p:spPr>
          <a:xfrm>
            <a:off x="9837324"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42" name="Segnaposto testo 79">
            <a:extLst>
              <a:ext uri="{FF2B5EF4-FFF2-40B4-BE49-F238E27FC236}">
                <a16:creationId xmlns:a16="http://schemas.microsoft.com/office/drawing/2014/main" id="{667921EC-0906-AC17-7C8D-6A9E10080F55}"/>
              </a:ext>
            </a:extLst>
          </p:cNvPr>
          <p:cNvSpPr>
            <a:spLocks noGrp="1"/>
          </p:cNvSpPr>
          <p:nvPr>
            <p:ph type="body" sz="quarter" idx="88" hasCustomPrompt="1"/>
          </p:nvPr>
        </p:nvSpPr>
        <p:spPr>
          <a:xfrm>
            <a:off x="1415700" y="5543571"/>
            <a:ext cx="1440816" cy="265714"/>
          </a:xfrm>
          <a:prstGeom prst="roundRect">
            <a:avLst/>
          </a:prstGeom>
          <a:gradFill>
            <a:gsLst>
              <a:gs pos="0">
                <a:srgbClr val="080587"/>
              </a:gs>
              <a:gs pos="50000">
                <a:srgbClr val="042DEF"/>
              </a:gs>
              <a:gs pos="100000">
                <a:srgbClr val="25A8FC"/>
              </a:gs>
            </a:gsLst>
            <a:lin ang="10800000" scaled="0"/>
          </a:gradFill>
          <a:ln>
            <a:noFill/>
          </a:ln>
        </p:spPr>
        <p:txBody>
          <a:bodyPr lIns="0" tIns="0" rIns="0" bIns="0" anchor="ctr"/>
          <a:lstStyle>
            <a:lvl1pPr marL="0" indent="0" algn="ctr">
              <a:lnSpc>
                <a:spcPct val="100000"/>
              </a:lnSpc>
              <a:spcBef>
                <a:spcPts val="0"/>
              </a:spcBef>
              <a:buNone/>
              <a:defRPr sz="105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43" name="Segnaposto testo 79">
            <a:extLst>
              <a:ext uri="{FF2B5EF4-FFF2-40B4-BE49-F238E27FC236}">
                <a16:creationId xmlns:a16="http://schemas.microsoft.com/office/drawing/2014/main" id="{947C868C-42C5-B420-B68C-7F9E064D4638}"/>
              </a:ext>
            </a:extLst>
          </p:cNvPr>
          <p:cNvSpPr>
            <a:spLocks noGrp="1"/>
          </p:cNvSpPr>
          <p:nvPr>
            <p:ph type="body" sz="quarter" idx="89" hasCustomPrompt="1"/>
          </p:nvPr>
        </p:nvSpPr>
        <p:spPr>
          <a:xfrm>
            <a:off x="3116484" y="5543571"/>
            <a:ext cx="1440816" cy="265714"/>
          </a:xfrm>
          <a:prstGeom prst="roundRect">
            <a:avLst/>
          </a:prstGeom>
          <a:gradFill>
            <a:gsLst>
              <a:gs pos="0">
                <a:srgbClr val="080587"/>
              </a:gs>
              <a:gs pos="50000">
                <a:srgbClr val="042DEF"/>
              </a:gs>
              <a:gs pos="100000">
                <a:srgbClr val="25A8FC"/>
              </a:gs>
            </a:gsLst>
            <a:lin ang="10800000" scaled="0"/>
          </a:gradFill>
          <a:ln>
            <a:noFill/>
          </a:ln>
        </p:spPr>
        <p:txBody>
          <a:bodyPr lIns="0" tIns="0" rIns="0" bIns="0" anchor="ctr"/>
          <a:lstStyle>
            <a:lvl1pPr marL="0" indent="0" algn="ctr">
              <a:lnSpc>
                <a:spcPct val="100000"/>
              </a:lnSpc>
              <a:spcBef>
                <a:spcPts val="0"/>
              </a:spcBef>
              <a:buNone/>
              <a:defRPr sz="105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44" name="Segnaposto testo 79">
            <a:extLst>
              <a:ext uri="{FF2B5EF4-FFF2-40B4-BE49-F238E27FC236}">
                <a16:creationId xmlns:a16="http://schemas.microsoft.com/office/drawing/2014/main" id="{A54D4BB0-7AF7-7248-1E89-07F7E67D9C35}"/>
              </a:ext>
            </a:extLst>
          </p:cNvPr>
          <p:cNvSpPr>
            <a:spLocks noGrp="1"/>
          </p:cNvSpPr>
          <p:nvPr>
            <p:ph type="body" sz="quarter" idx="90" hasCustomPrompt="1"/>
          </p:nvPr>
        </p:nvSpPr>
        <p:spPr>
          <a:xfrm>
            <a:off x="4780692" y="5543571"/>
            <a:ext cx="1440816" cy="265714"/>
          </a:xfrm>
          <a:prstGeom prst="roundRect">
            <a:avLst/>
          </a:prstGeom>
          <a:gradFill>
            <a:gsLst>
              <a:gs pos="0">
                <a:srgbClr val="080587"/>
              </a:gs>
              <a:gs pos="50000">
                <a:srgbClr val="042DEF"/>
              </a:gs>
              <a:gs pos="100000">
                <a:srgbClr val="25A8FC"/>
              </a:gs>
            </a:gsLst>
            <a:lin ang="10800000" scaled="0"/>
          </a:gradFill>
          <a:ln>
            <a:noFill/>
          </a:ln>
        </p:spPr>
        <p:txBody>
          <a:bodyPr lIns="0" tIns="0" rIns="0" bIns="0" anchor="ctr"/>
          <a:lstStyle>
            <a:lvl1pPr marL="0" indent="0" algn="ctr">
              <a:lnSpc>
                <a:spcPct val="100000"/>
              </a:lnSpc>
              <a:spcBef>
                <a:spcPts val="0"/>
              </a:spcBef>
              <a:buNone/>
              <a:defRPr sz="105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49" name="Segnaposto testo 79">
            <a:extLst>
              <a:ext uri="{FF2B5EF4-FFF2-40B4-BE49-F238E27FC236}">
                <a16:creationId xmlns:a16="http://schemas.microsoft.com/office/drawing/2014/main" id="{79F0F97E-9C27-EF45-17AE-6DDC853F27C0}"/>
              </a:ext>
            </a:extLst>
          </p:cNvPr>
          <p:cNvSpPr>
            <a:spLocks noGrp="1"/>
          </p:cNvSpPr>
          <p:nvPr>
            <p:ph type="body" sz="quarter" idx="91" hasCustomPrompt="1"/>
          </p:nvPr>
        </p:nvSpPr>
        <p:spPr>
          <a:xfrm>
            <a:off x="6490620" y="5543571"/>
            <a:ext cx="1440816" cy="265714"/>
          </a:xfrm>
          <a:prstGeom prst="roundRect">
            <a:avLst/>
          </a:prstGeom>
          <a:gradFill>
            <a:gsLst>
              <a:gs pos="0">
                <a:srgbClr val="080587"/>
              </a:gs>
              <a:gs pos="50000">
                <a:srgbClr val="042DEF"/>
              </a:gs>
              <a:gs pos="100000">
                <a:srgbClr val="25A8FC"/>
              </a:gs>
            </a:gsLst>
            <a:lin ang="10800000" scaled="0"/>
          </a:gradFill>
          <a:ln>
            <a:noFill/>
          </a:ln>
        </p:spPr>
        <p:txBody>
          <a:bodyPr lIns="0" tIns="0" rIns="0" bIns="0" anchor="ctr"/>
          <a:lstStyle>
            <a:lvl1pPr marL="0" indent="0" algn="ctr">
              <a:lnSpc>
                <a:spcPct val="100000"/>
              </a:lnSpc>
              <a:spcBef>
                <a:spcPts val="0"/>
              </a:spcBef>
              <a:buNone/>
              <a:defRPr sz="105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50" name="Segnaposto testo 79">
            <a:extLst>
              <a:ext uri="{FF2B5EF4-FFF2-40B4-BE49-F238E27FC236}">
                <a16:creationId xmlns:a16="http://schemas.microsoft.com/office/drawing/2014/main" id="{9D6AF680-4804-ECF8-F281-164067B7BECF}"/>
              </a:ext>
            </a:extLst>
          </p:cNvPr>
          <p:cNvSpPr>
            <a:spLocks noGrp="1"/>
          </p:cNvSpPr>
          <p:nvPr>
            <p:ph type="body" sz="quarter" idx="92" hasCustomPrompt="1"/>
          </p:nvPr>
        </p:nvSpPr>
        <p:spPr>
          <a:xfrm>
            <a:off x="8154828" y="5543571"/>
            <a:ext cx="1440816" cy="265714"/>
          </a:xfrm>
          <a:prstGeom prst="roundRect">
            <a:avLst/>
          </a:prstGeom>
          <a:gradFill>
            <a:gsLst>
              <a:gs pos="0">
                <a:srgbClr val="080587"/>
              </a:gs>
              <a:gs pos="50000">
                <a:srgbClr val="042DEF"/>
              </a:gs>
              <a:gs pos="100000">
                <a:srgbClr val="25A8FC"/>
              </a:gs>
            </a:gsLst>
            <a:lin ang="10800000" scaled="0"/>
          </a:gradFill>
          <a:ln>
            <a:noFill/>
          </a:ln>
        </p:spPr>
        <p:txBody>
          <a:bodyPr lIns="0" tIns="0" rIns="0" bIns="0" anchor="ctr"/>
          <a:lstStyle>
            <a:lvl1pPr marL="0" indent="0" algn="ctr">
              <a:lnSpc>
                <a:spcPct val="100000"/>
              </a:lnSpc>
              <a:spcBef>
                <a:spcPts val="0"/>
              </a:spcBef>
              <a:buNone/>
              <a:defRPr sz="105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51" name="Segnaposto testo 79">
            <a:extLst>
              <a:ext uri="{FF2B5EF4-FFF2-40B4-BE49-F238E27FC236}">
                <a16:creationId xmlns:a16="http://schemas.microsoft.com/office/drawing/2014/main" id="{ED5F57FD-0DB3-316A-2501-1EE3AFA55479}"/>
              </a:ext>
            </a:extLst>
          </p:cNvPr>
          <p:cNvSpPr>
            <a:spLocks noGrp="1"/>
          </p:cNvSpPr>
          <p:nvPr>
            <p:ph type="body" sz="quarter" idx="93" hasCustomPrompt="1"/>
          </p:nvPr>
        </p:nvSpPr>
        <p:spPr>
          <a:xfrm>
            <a:off x="9837324" y="5543571"/>
            <a:ext cx="1440816" cy="265714"/>
          </a:xfrm>
          <a:prstGeom prst="roundRect">
            <a:avLst/>
          </a:prstGeom>
          <a:gradFill>
            <a:gsLst>
              <a:gs pos="0">
                <a:srgbClr val="080587"/>
              </a:gs>
              <a:gs pos="50000">
                <a:srgbClr val="042DEF"/>
              </a:gs>
              <a:gs pos="100000">
                <a:srgbClr val="25A8FC"/>
              </a:gs>
            </a:gsLst>
            <a:lin ang="10800000" scaled="0"/>
          </a:gradFill>
          <a:ln>
            <a:noFill/>
          </a:ln>
        </p:spPr>
        <p:txBody>
          <a:bodyPr lIns="0" tIns="0" rIns="0" bIns="0" anchor="ctr"/>
          <a:lstStyle>
            <a:lvl1pPr marL="0" indent="0" algn="ctr">
              <a:lnSpc>
                <a:spcPct val="100000"/>
              </a:lnSpc>
              <a:spcBef>
                <a:spcPts val="0"/>
              </a:spcBef>
              <a:buNone/>
              <a:defRPr sz="105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56" name="Segnaposto testo 75">
            <a:extLst>
              <a:ext uri="{FF2B5EF4-FFF2-40B4-BE49-F238E27FC236}">
                <a16:creationId xmlns:a16="http://schemas.microsoft.com/office/drawing/2014/main" id="{36BE8EE2-E628-8B6F-F439-32604FFEECB0}"/>
              </a:ext>
            </a:extLst>
          </p:cNvPr>
          <p:cNvSpPr>
            <a:spLocks noGrp="1"/>
          </p:cNvSpPr>
          <p:nvPr>
            <p:ph type="body" sz="quarter" idx="96" hasCustomPrompt="1"/>
          </p:nvPr>
        </p:nvSpPr>
        <p:spPr>
          <a:xfrm>
            <a:off x="404909" y="5191755"/>
            <a:ext cx="914167" cy="634797"/>
          </a:xfrm>
          <a:prstGeom prst="roundRect">
            <a:avLst>
              <a:gd name="adj" fmla="val 7210"/>
            </a:avLst>
          </a:prstGeom>
          <a:solidFill>
            <a:schemeClr val="bg1"/>
          </a:solidFill>
          <a:ln>
            <a:solidFill>
              <a:schemeClr val="tx1"/>
            </a:solidFill>
          </a:ln>
        </p:spPr>
        <p:txBody>
          <a:bodyPr wrap="square" lIns="0" tIns="36000" rIns="0" bIns="0" rtlCol="0" anchor="t">
            <a:noAutofit/>
          </a:bodyPr>
          <a:lstStyle>
            <a:lvl1pPr marL="0" indent="0" algn="ctr">
              <a:lnSpc>
                <a:spcPts val="1050"/>
              </a:lnSpc>
              <a:spcBef>
                <a:spcPts val="0"/>
              </a:spcBef>
              <a:buNone/>
              <a:defRPr lang="it-IT" sz="1050" dirty="0" smtClean="0">
                <a:solidFill>
                  <a:schemeClr val="tx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Market revenues</a:t>
            </a:r>
          </a:p>
        </p:txBody>
      </p:sp>
      <p:sp>
        <p:nvSpPr>
          <p:cNvPr id="57" name="Segnaposto testo 58">
            <a:extLst>
              <a:ext uri="{FF2B5EF4-FFF2-40B4-BE49-F238E27FC236}">
                <a16:creationId xmlns:a16="http://schemas.microsoft.com/office/drawing/2014/main" id="{494447EB-F9EF-A999-8757-82B31A81E2E6}"/>
              </a:ext>
            </a:extLst>
          </p:cNvPr>
          <p:cNvSpPr>
            <a:spLocks noGrp="1"/>
          </p:cNvSpPr>
          <p:nvPr>
            <p:ph type="body" sz="quarter" idx="97" hasCustomPrompt="1"/>
          </p:nvPr>
        </p:nvSpPr>
        <p:spPr>
          <a:xfrm>
            <a:off x="411259" y="5495121"/>
            <a:ext cx="907181" cy="373963"/>
          </a:xfrm>
          <a:prstGeom prst="roundRect">
            <a:avLst/>
          </a:prstGeom>
          <a:noFill/>
        </p:spPr>
        <p:txBody>
          <a:bodyPr lIns="0" tIns="0" rIns="0" bIns="0" anchor="ctr"/>
          <a:lstStyle>
            <a:lvl1pPr marL="0" indent="0" algn="ctr">
              <a:lnSpc>
                <a:spcPts val="1000"/>
              </a:lnSpc>
              <a:spcBef>
                <a:spcPts val="0"/>
              </a:spcBef>
              <a:buNone/>
              <a:defRPr sz="1050" b="0" i="0">
                <a:solidFill>
                  <a:schemeClr val="tx1"/>
                </a:solidFill>
                <a:latin typeface="TIM Sans Light" pitchFamily="2" charset="77"/>
              </a:defRPr>
            </a:lvl1pPr>
          </a:lstStyle>
          <a:p>
            <a:pPr lvl="0"/>
            <a:r>
              <a:rPr lang="it-IT"/>
              <a:t>min-max</a:t>
            </a:r>
          </a:p>
          <a:p>
            <a:pPr lvl="0"/>
            <a:r>
              <a:rPr lang="it-IT" err="1"/>
              <a:t>YoY</a:t>
            </a:r>
            <a:r>
              <a:rPr lang="it-IT"/>
              <a:t> </a:t>
            </a:r>
            <a:r>
              <a:rPr lang="it-IT" err="1"/>
              <a:t>growth</a:t>
            </a:r>
            <a:endParaRPr lang="it-IT"/>
          </a:p>
        </p:txBody>
      </p:sp>
      <p:sp>
        <p:nvSpPr>
          <p:cNvPr id="66" name="Segnaposto testo 65">
            <a:extLst>
              <a:ext uri="{FF2B5EF4-FFF2-40B4-BE49-F238E27FC236}">
                <a16:creationId xmlns:a16="http://schemas.microsoft.com/office/drawing/2014/main" id="{47764E26-9F4B-0318-4DD8-627DC8D21B90}"/>
              </a:ext>
            </a:extLst>
          </p:cNvPr>
          <p:cNvSpPr>
            <a:spLocks noGrp="1"/>
          </p:cNvSpPr>
          <p:nvPr>
            <p:ph type="body" sz="quarter" idx="105" hasCustomPrompt="1"/>
          </p:nvPr>
        </p:nvSpPr>
        <p:spPr>
          <a:xfrm>
            <a:off x="1428172"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67" name="Segnaposto testo 65">
            <a:extLst>
              <a:ext uri="{FF2B5EF4-FFF2-40B4-BE49-F238E27FC236}">
                <a16:creationId xmlns:a16="http://schemas.microsoft.com/office/drawing/2014/main" id="{25B8B85E-7551-9EEA-22A3-467AC0BF53C2}"/>
              </a:ext>
            </a:extLst>
          </p:cNvPr>
          <p:cNvSpPr>
            <a:spLocks noGrp="1"/>
          </p:cNvSpPr>
          <p:nvPr>
            <p:ph type="body" sz="quarter" idx="106" hasCustomPrompt="1"/>
          </p:nvPr>
        </p:nvSpPr>
        <p:spPr>
          <a:xfrm>
            <a:off x="3025478"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68" name="Segnaposto testo 65">
            <a:extLst>
              <a:ext uri="{FF2B5EF4-FFF2-40B4-BE49-F238E27FC236}">
                <a16:creationId xmlns:a16="http://schemas.microsoft.com/office/drawing/2014/main" id="{4511028D-B704-D147-887A-CD753BCD129F}"/>
              </a:ext>
            </a:extLst>
          </p:cNvPr>
          <p:cNvSpPr>
            <a:spLocks noGrp="1"/>
          </p:cNvSpPr>
          <p:nvPr>
            <p:ph type="body" sz="quarter" idx="107" hasCustomPrompt="1"/>
          </p:nvPr>
        </p:nvSpPr>
        <p:spPr>
          <a:xfrm>
            <a:off x="4738531"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69" name="Segnaposto testo 65">
            <a:extLst>
              <a:ext uri="{FF2B5EF4-FFF2-40B4-BE49-F238E27FC236}">
                <a16:creationId xmlns:a16="http://schemas.microsoft.com/office/drawing/2014/main" id="{DEFA02D2-F6B8-4981-A19E-48569C39E1FE}"/>
              </a:ext>
            </a:extLst>
          </p:cNvPr>
          <p:cNvSpPr>
            <a:spLocks noGrp="1"/>
          </p:cNvSpPr>
          <p:nvPr>
            <p:ph type="body" sz="quarter" idx="108" hasCustomPrompt="1"/>
          </p:nvPr>
        </p:nvSpPr>
        <p:spPr>
          <a:xfrm>
            <a:off x="6474733"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70" name="Segnaposto testo 65">
            <a:extLst>
              <a:ext uri="{FF2B5EF4-FFF2-40B4-BE49-F238E27FC236}">
                <a16:creationId xmlns:a16="http://schemas.microsoft.com/office/drawing/2014/main" id="{8395C5AF-4066-BCDC-DCA5-821AAA7F765F}"/>
              </a:ext>
            </a:extLst>
          </p:cNvPr>
          <p:cNvSpPr>
            <a:spLocks noGrp="1"/>
          </p:cNvSpPr>
          <p:nvPr>
            <p:ph type="body" sz="quarter" idx="109" hasCustomPrompt="1"/>
          </p:nvPr>
        </p:nvSpPr>
        <p:spPr>
          <a:xfrm>
            <a:off x="8106763"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71" name="Segnaposto testo 65">
            <a:extLst>
              <a:ext uri="{FF2B5EF4-FFF2-40B4-BE49-F238E27FC236}">
                <a16:creationId xmlns:a16="http://schemas.microsoft.com/office/drawing/2014/main" id="{970A4AD5-3139-C7A1-37B3-921965AB6D00}"/>
              </a:ext>
            </a:extLst>
          </p:cNvPr>
          <p:cNvSpPr>
            <a:spLocks noGrp="1"/>
          </p:cNvSpPr>
          <p:nvPr>
            <p:ph type="body" sz="quarter" idx="110" hasCustomPrompt="1"/>
          </p:nvPr>
        </p:nvSpPr>
        <p:spPr>
          <a:xfrm>
            <a:off x="9750368"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13" name="Titolo 6">
            <a:extLst>
              <a:ext uri="{FF2B5EF4-FFF2-40B4-BE49-F238E27FC236}">
                <a16:creationId xmlns:a16="http://schemas.microsoft.com/office/drawing/2014/main" id="{0B01BC8A-176B-A2E7-846C-24E2D37969E5}"/>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
        <p:nvSpPr>
          <p:cNvPr id="21" name="Segnaposto testo 79">
            <a:extLst>
              <a:ext uri="{FF2B5EF4-FFF2-40B4-BE49-F238E27FC236}">
                <a16:creationId xmlns:a16="http://schemas.microsoft.com/office/drawing/2014/main" id="{C569778F-11AC-9541-117C-F7BC50EFB177}"/>
              </a:ext>
            </a:extLst>
          </p:cNvPr>
          <p:cNvSpPr>
            <a:spLocks noGrp="1"/>
          </p:cNvSpPr>
          <p:nvPr>
            <p:ph type="body" sz="quarter" idx="111" hasCustomPrompt="1"/>
          </p:nvPr>
        </p:nvSpPr>
        <p:spPr>
          <a:xfrm rot="5400000">
            <a:off x="10302253" y="3871001"/>
            <a:ext cx="2701444" cy="241558"/>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Italia</a:t>
            </a:r>
          </a:p>
        </p:txBody>
      </p:sp>
      <p:sp>
        <p:nvSpPr>
          <p:cNvPr id="22" name="Segnaposto testo 79">
            <a:extLst>
              <a:ext uri="{FF2B5EF4-FFF2-40B4-BE49-F238E27FC236}">
                <a16:creationId xmlns:a16="http://schemas.microsoft.com/office/drawing/2014/main" id="{535E79AA-728C-7A25-C6CC-E2CC727D2660}"/>
              </a:ext>
            </a:extLst>
          </p:cNvPr>
          <p:cNvSpPr>
            <a:spLocks noGrp="1"/>
          </p:cNvSpPr>
          <p:nvPr>
            <p:ph type="body" sz="quarter" idx="112" hasCustomPrompt="1"/>
          </p:nvPr>
        </p:nvSpPr>
        <p:spPr>
          <a:xfrm rot="5400000">
            <a:off x="11491512" y="5505899"/>
            <a:ext cx="315859" cy="241557"/>
          </a:xfrm>
          <a:prstGeom prst="roundRect">
            <a:avLst/>
          </a:prstGeom>
          <a:gradFill>
            <a:gsLst>
              <a:gs pos="0">
                <a:srgbClr val="080587"/>
              </a:gs>
              <a:gs pos="50000">
                <a:srgbClr val="042DEF"/>
              </a:gs>
              <a:gs pos="100000">
                <a:srgbClr val="25A8FC"/>
              </a:gs>
            </a:gsLst>
            <a:lin ang="10800000" scaled="0"/>
          </a:gradFill>
          <a:ln>
            <a:noFill/>
          </a:ln>
        </p:spPr>
        <p:txBody>
          <a:bodyPr lIns="0" tIns="0" rIns="0" bIns="0" anchor="ctr"/>
          <a:lstStyle>
            <a:lvl1pPr marL="0" indent="0" algn="ctr">
              <a:lnSpc>
                <a:spcPct val="100000"/>
              </a:lnSpc>
              <a:spcBef>
                <a:spcPts val="0"/>
              </a:spcBef>
              <a:buNone/>
              <a:defRPr sz="105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EU</a:t>
            </a:r>
          </a:p>
        </p:txBody>
      </p:sp>
      <p:sp>
        <p:nvSpPr>
          <p:cNvPr id="5" name="Segnaposto immagine 5">
            <a:extLst>
              <a:ext uri="{FF2B5EF4-FFF2-40B4-BE49-F238E27FC236}">
                <a16:creationId xmlns:a16="http://schemas.microsoft.com/office/drawing/2014/main" id="{D5A8DF80-B8DB-D2A2-6D71-22CABCCA3B08}"/>
              </a:ext>
            </a:extLst>
          </p:cNvPr>
          <p:cNvSpPr>
            <a:spLocks noGrp="1" noChangeAspect="1"/>
          </p:cNvSpPr>
          <p:nvPr>
            <p:ph type="pic" sz="quarter" idx="113" hasCustomPrompt="1"/>
          </p:nvPr>
        </p:nvSpPr>
        <p:spPr>
          <a:xfrm>
            <a:off x="1973700" y="179170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6" name="Segnaposto immagine 5">
            <a:extLst>
              <a:ext uri="{FF2B5EF4-FFF2-40B4-BE49-F238E27FC236}">
                <a16:creationId xmlns:a16="http://schemas.microsoft.com/office/drawing/2014/main" id="{EB1B639E-AF0A-D2D1-EFCC-4EB8CA4B8C23}"/>
              </a:ext>
            </a:extLst>
          </p:cNvPr>
          <p:cNvSpPr>
            <a:spLocks noGrp="1" noChangeAspect="1"/>
          </p:cNvSpPr>
          <p:nvPr>
            <p:ph type="pic" sz="quarter" idx="114" hasCustomPrompt="1"/>
          </p:nvPr>
        </p:nvSpPr>
        <p:spPr>
          <a:xfrm>
            <a:off x="3547855" y="179170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7" name="Segnaposto immagine 5">
            <a:extLst>
              <a:ext uri="{FF2B5EF4-FFF2-40B4-BE49-F238E27FC236}">
                <a16:creationId xmlns:a16="http://schemas.microsoft.com/office/drawing/2014/main" id="{3D6585E2-4517-027F-B049-1E156B7D365D}"/>
              </a:ext>
            </a:extLst>
          </p:cNvPr>
          <p:cNvSpPr>
            <a:spLocks noGrp="1" noChangeAspect="1"/>
          </p:cNvSpPr>
          <p:nvPr>
            <p:ph type="pic" sz="quarter" idx="115" hasCustomPrompt="1"/>
          </p:nvPr>
        </p:nvSpPr>
        <p:spPr>
          <a:xfrm>
            <a:off x="5258122" y="179170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8" name="Segnaposto immagine 5">
            <a:extLst>
              <a:ext uri="{FF2B5EF4-FFF2-40B4-BE49-F238E27FC236}">
                <a16:creationId xmlns:a16="http://schemas.microsoft.com/office/drawing/2014/main" id="{6AC435E7-797B-46F9-DE48-6D0A6E35B4F9}"/>
              </a:ext>
            </a:extLst>
          </p:cNvPr>
          <p:cNvSpPr>
            <a:spLocks noGrp="1" noChangeAspect="1"/>
          </p:cNvSpPr>
          <p:nvPr>
            <p:ph type="pic" sz="quarter" idx="116" hasCustomPrompt="1"/>
          </p:nvPr>
        </p:nvSpPr>
        <p:spPr>
          <a:xfrm>
            <a:off x="7002256" y="179170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9" name="Segnaposto immagine 5">
            <a:extLst>
              <a:ext uri="{FF2B5EF4-FFF2-40B4-BE49-F238E27FC236}">
                <a16:creationId xmlns:a16="http://schemas.microsoft.com/office/drawing/2014/main" id="{7D55F14A-695B-E815-43DE-1FB0ABDF7913}"/>
              </a:ext>
            </a:extLst>
          </p:cNvPr>
          <p:cNvSpPr>
            <a:spLocks noGrp="1" noChangeAspect="1"/>
          </p:cNvSpPr>
          <p:nvPr>
            <p:ph type="pic" sz="quarter" idx="117" hasCustomPrompt="1"/>
          </p:nvPr>
        </p:nvSpPr>
        <p:spPr>
          <a:xfrm>
            <a:off x="8627856" y="179170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10" name="Segnaposto immagine 5">
            <a:extLst>
              <a:ext uri="{FF2B5EF4-FFF2-40B4-BE49-F238E27FC236}">
                <a16:creationId xmlns:a16="http://schemas.microsoft.com/office/drawing/2014/main" id="{19A52B1C-8D20-9BEF-CC49-9D5C394FFFC9}"/>
              </a:ext>
            </a:extLst>
          </p:cNvPr>
          <p:cNvSpPr>
            <a:spLocks noGrp="1" noChangeAspect="1"/>
          </p:cNvSpPr>
          <p:nvPr>
            <p:ph type="pic" sz="quarter" idx="118" hasCustomPrompt="1"/>
          </p:nvPr>
        </p:nvSpPr>
        <p:spPr>
          <a:xfrm>
            <a:off x="10253456" y="1791706"/>
            <a:ext cx="396000" cy="396000"/>
          </a:xfrm>
          <a:prstGeom prst="rect">
            <a:avLst/>
          </a:prstGeom>
        </p:spPr>
        <p:txBody>
          <a:bodyPr/>
          <a:lstStyle>
            <a:lvl1pPr marL="0" indent="0">
              <a:buNone/>
              <a:defRPr sz="800">
                <a:latin typeface="TIM Sans" pitchFamily="2" charset="77"/>
              </a:defRPr>
            </a:lvl1pPr>
          </a:lstStyle>
          <a:p>
            <a:r>
              <a:rPr lang="it-IT"/>
              <a:t>icona</a:t>
            </a:r>
          </a:p>
        </p:txBody>
      </p:sp>
    </p:spTree>
    <p:extLst>
      <p:ext uri="{BB962C8B-B14F-4D97-AF65-F5344CB8AC3E}">
        <p14:creationId xmlns:p14="http://schemas.microsoft.com/office/powerpoint/2010/main" val="376305579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Interna - Icone e percentuali">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47" name="Segnaposto testo 2">
            <a:extLst>
              <a:ext uri="{FF2B5EF4-FFF2-40B4-BE49-F238E27FC236}">
                <a16:creationId xmlns:a16="http://schemas.microsoft.com/office/drawing/2014/main" id="{8A1B6D39-E69D-BEC0-A922-BB9DAAD19984}"/>
              </a:ext>
            </a:extLst>
          </p:cNvPr>
          <p:cNvSpPr>
            <a:spLocks noGrp="1"/>
          </p:cNvSpPr>
          <p:nvPr>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12" name="Segnaposto testo 11">
            <a:extLst>
              <a:ext uri="{FF2B5EF4-FFF2-40B4-BE49-F238E27FC236}">
                <a16:creationId xmlns:a16="http://schemas.microsoft.com/office/drawing/2014/main" id="{B7B1C310-1C58-9F67-BD4B-89A947E024BF}"/>
              </a:ext>
            </a:extLst>
          </p:cNvPr>
          <p:cNvSpPr>
            <a:spLocks noGrp="1"/>
          </p:cNvSpPr>
          <p:nvPr>
            <p:ph type="body" sz="quarter" idx="77" hasCustomPrompt="1"/>
          </p:nvPr>
        </p:nvSpPr>
        <p:spPr>
          <a:xfrm>
            <a:off x="1415700" y="2916585"/>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14" name="Segnaposto testo 11">
            <a:extLst>
              <a:ext uri="{FF2B5EF4-FFF2-40B4-BE49-F238E27FC236}">
                <a16:creationId xmlns:a16="http://schemas.microsoft.com/office/drawing/2014/main" id="{84426908-57EA-661C-BF46-6A52F22C0F11}"/>
              </a:ext>
            </a:extLst>
          </p:cNvPr>
          <p:cNvSpPr>
            <a:spLocks noGrp="1"/>
          </p:cNvSpPr>
          <p:nvPr>
            <p:ph type="body" sz="quarter" idx="78" hasCustomPrompt="1"/>
          </p:nvPr>
        </p:nvSpPr>
        <p:spPr>
          <a:xfrm>
            <a:off x="3094598" y="3707062"/>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18" name="Segnaposto testo 11">
            <a:extLst>
              <a:ext uri="{FF2B5EF4-FFF2-40B4-BE49-F238E27FC236}">
                <a16:creationId xmlns:a16="http://schemas.microsoft.com/office/drawing/2014/main" id="{CE865682-6C43-2CCA-1A93-6B0EAA6A20A3}"/>
              </a:ext>
            </a:extLst>
          </p:cNvPr>
          <p:cNvSpPr>
            <a:spLocks noGrp="1"/>
          </p:cNvSpPr>
          <p:nvPr>
            <p:ph type="body" sz="quarter" idx="79" hasCustomPrompt="1"/>
          </p:nvPr>
        </p:nvSpPr>
        <p:spPr>
          <a:xfrm>
            <a:off x="4780992" y="3277634"/>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24" name="Segnaposto testo 11">
            <a:extLst>
              <a:ext uri="{FF2B5EF4-FFF2-40B4-BE49-F238E27FC236}">
                <a16:creationId xmlns:a16="http://schemas.microsoft.com/office/drawing/2014/main" id="{8911D59F-106F-AE81-9D3A-2423C0D3AFCE}"/>
              </a:ext>
            </a:extLst>
          </p:cNvPr>
          <p:cNvSpPr>
            <a:spLocks noGrp="1"/>
          </p:cNvSpPr>
          <p:nvPr>
            <p:ph type="body" sz="quarter" idx="80" hasCustomPrompt="1"/>
          </p:nvPr>
        </p:nvSpPr>
        <p:spPr>
          <a:xfrm>
            <a:off x="6466636" y="2835195"/>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25" name="Segnaposto testo 11">
            <a:extLst>
              <a:ext uri="{FF2B5EF4-FFF2-40B4-BE49-F238E27FC236}">
                <a16:creationId xmlns:a16="http://schemas.microsoft.com/office/drawing/2014/main" id="{6EE2388A-17A8-DEAD-1AD8-246F8BBA55FF}"/>
              </a:ext>
            </a:extLst>
          </p:cNvPr>
          <p:cNvSpPr>
            <a:spLocks noGrp="1"/>
          </p:cNvSpPr>
          <p:nvPr>
            <p:ph type="body" sz="quarter" idx="81" hasCustomPrompt="1"/>
          </p:nvPr>
        </p:nvSpPr>
        <p:spPr>
          <a:xfrm>
            <a:off x="8145534" y="2995921"/>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27" name="Segnaposto testo 11">
            <a:extLst>
              <a:ext uri="{FF2B5EF4-FFF2-40B4-BE49-F238E27FC236}">
                <a16:creationId xmlns:a16="http://schemas.microsoft.com/office/drawing/2014/main" id="{18943698-6DCC-B221-3ED0-D75EBE7A7BA7}"/>
              </a:ext>
            </a:extLst>
          </p:cNvPr>
          <p:cNvSpPr>
            <a:spLocks noGrp="1"/>
          </p:cNvSpPr>
          <p:nvPr>
            <p:ph type="body" sz="quarter" idx="82" hasCustomPrompt="1"/>
          </p:nvPr>
        </p:nvSpPr>
        <p:spPr>
          <a:xfrm>
            <a:off x="9831928" y="2931236"/>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28" name="Segnaposto testo 79">
            <a:extLst>
              <a:ext uri="{FF2B5EF4-FFF2-40B4-BE49-F238E27FC236}">
                <a16:creationId xmlns:a16="http://schemas.microsoft.com/office/drawing/2014/main" id="{25D05EA6-5146-9120-AAB4-2E1520047EDE}"/>
              </a:ext>
            </a:extLst>
          </p:cNvPr>
          <p:cNvSpPr>
            <a:spLocks noGrp="1"/>
          </p:cNvSpPr>
          <p:nvPr>
            <p:ph type="body" sz="quarter" idx="58" hasCustomPrompt="1"/>
          </p:nvPr>
        </p:nvSpPr>
        <p:spPr>
          <a:xfrm>
            <a:off x="1415700"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29" name="Segnaposto testo 79">
            <a:extLst>
              <a:ext uri="{FF2B5EF4-FFF2-40B4-BE49-F238E27FC236}">
                <a16:creationId xmlns:a16="http://schemas.microsoft.com/office/drawing/2014/main" id="{3024DC1B-6353-0061-3ED4-CEF218D11922}"/>
              </a:ext>
            </a:extLst>
          </p:cNvPr>
          <p:cNvSpPr>
            <a:spLocks noGrp="1"/>
          </p:cNvSpPr>
          <p:nvPr>
            <p:ph type="body" sz="quarter" idx="83" hasCustomPrompt="1"/>
          </p:nvPr>
        </p:nvSpPr>
        <p:spPr>
          <a:xfrm>
            <a:off x="3116484"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30" name="Segnaposto testo 79">
            <a:extLst>
              <a:ext uri="{FF2B5EF4-FFF2-40B4-BE49-F238E27FC236}">
                <a16:creationId xmlns:a16="http://schemas.microsoft.com/office/drawing/2014/main" id="{DDCA66EE-D90C-6982-1494-60C910B967DE}"/>
              </a:ext>
            </a:extLst>
          </p:cNvPr>
          <p:cNvSpPr>
            <a:spLocks noGrp="1"/>
          </p:cNvSpPr>
          <p:nvPr>
            <p:ph type="body" sz="quarter" idx="84" hasCustomPrompt="1"/>
          </p:nvPr>
        </p:nvSpPr>
        <p:spPr>
          <a:xfrm>
            <a:off x="4780692"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31" name="Segnaposto testo 79">
            <a:extLst>
              <a:ext uri="{FF2B5EF4-FFF2-40B4-BE49-F238E27FC236}">
                <a16:creationId xmlns:a16="http://schemas.microsoft.com/office/drawing/2014/main" id="{05C65BA7-E40F-8AA5-8C2A-999AB68F433E}"/>
              </a:ext>
            </a:extLst>
          </p:cNvPr>
          <p:cNvSpPr>
            <a:spLocks noGrp="1"/>
          </p:cNvSpPr>
          <p:nvPr>
            <p:ph type="body" sz="quarter" idx="85" hasCustomPrompt="1"/>
          </p:nvPr>
        </p:nvSpPr>
        <p:spPr>
          <a:xfrm>
            <a:off x="6490620"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32" name="Segnaposto testo 79">
            <a:extLst>
              <a:ext uri="{FF2B5EF4-FFF2-40B4-BE49-F238E27FC236}">
                <a16:creationId xmlns:a16="http://schemas.microsoft.com/office/drawing/2014/main" id="{85424CB4-0304-1C68-9D6D-4746FF8C9666}"/>
              </a:ext>
            </a:extLst>
          </p:cNvPr>
          <p:cNvSpPr>
            <a:spLocks noGrp="1"/>
          </p:cNvSpPr>
          <p:nvPr>
            <p:ph type="body" sz="quarter" idx="86" hasCustomPrompt="1"/>
          </p:nvPr>
        </p:nvSpPr>
        <p:spPr>
          <a:xfrm>
            <a:off x="8154828"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34" name="Segnaposto testo 79">
            <a:extLst>
              <a:ext uri="{FF2B5EF4-FFF2-40B4-BE49-F238E27FC236}">
                <a16:creationId xmlns:a16="http://schemas.microsoft.com/office/drawing/2014/main" id="{D8763150-2B29-0E1B-A1C0-1644DDC63809}"/>
              </a:ext>
            </a:extLst>
          </p:cNvPr>
          <p:cNvSpPr>
            <a:spLocks noGrp="1"/>
          </p:cNvSpPr>
          <p:nvPr>
            <p:ph type="body" sz="quarter" idx="87" hasCustomPrompt="1"/>
          </p:nvPr>
        </p:nvSpPr>
        <p:spPr>
          <a:xfrm>
            <a:off x="9837324"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42" name="Segnaposto testo 79">
            <a:extLst>
              <a:ext uri="{FF2B5EF4-FFF2-40B4-BE49-F238E27FC236}">
                <a16:creationId xmlns:a16="http://schemas.microsoft.com/office/drawing/2014/main" id="{667921EC-0906-AC17-7C8D-6A9E10080F55}"/>
              </a:ext>
            </a:extLst>
          </p:cNvPr>
          <p:cNvSpPr>
            <a:spLocks noGrp="1"/>
          </p:cNvSpPr>
          <p:nvPr>
            <p:ph type="body" sz="quarter" idx="88" hasCustomPrompt="1"/>
          </p:nvPr>
        </p:nvSpPr>
        <p:spPr>
          <a:xfrm>
            <a:off x="1415700" y="5543571"/>
            <a:ext cx="1440816" cy="265714"/>
          </a:xfrm>
          <a:prstGeom prst="roundRect">
            <a:avLst/>
          </a:prstGeom>
          <a:gradFill>
            <a:gsLst>
              <a:gs pos="0">
                <a:srgbClr val="EC0026"/>
              </a:gs>
              <a:gs pos="100000">
                <a:srgbClr val="520CA5"/>
              </a:gs>
            </a:gsLst>
            <a:lin ang="10800000" scaled="0"/>
          </a:gradFill>
          <a:ln>
            <a:noFill/>
          </a:ln>
        </p:spPr>
        <p:txBody>
          <a:bodyPr lIns="0" tIns="0" rIns="0" bIns="0" anchor="ctr"/>
          <a:lstStyle>
            <a:lvl1pPr marL="0" indent="0" algn="ctr">
              <a:lnSpc>
                <a:spcPct val="100000"/>
              </a:lnSpc>
              <a:spcBef>
                <a:spcPts val="0"/>
              </a:spcBef>
              <a:buNone/>
              <a:defRPr sz="105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43" name="Segnaposto testo 79">
            <a:extLst>
              <a:ext uri="{FF2B5EF4-FFF2-40B4-BE49-F238E27FC236}">
                <a16:creationId xmlns:a16="http://schemas.microsoft.com/office/drawing/2014/main" id="{947C868C-42C5-B420-B68C-7F9E064D4638}"/>
              </a:ext>
            </a:extLst>
          </p:cNvPr>
          <p:cNvSpPr>
            <a:spLocks noGrp="1"/>
          </p:cNvSpPr>
          <p:nvPr>
            <p:ph type="body" sz="quarter" idx="89" hasCustomPrompt="1"/>
          </p:nvPr>
        </p:nvSpPr>
        <p:spPr>
          <a:xfrm>
            <a:off x="3116484" y="5543571"/>
            <a:ext cx="1440816" cy="265714"/>
          </a:xfrm>
          <a:prstGeom prst="roundRect">
            <a:avLst/>
          </a:prstGeom>
          <a:gradFill>
            <a:gsLst>
              <a:gs pos="0">
                <a:srgbClr val="EC0026"/>
              </a:gs>
              <a:gs pos="100000">
                <a:srgbClr val="520CA5"/>
              </a:gs>
            </a:gsLst>
            <a:lin ang="10800000" scaled="0"/>
          </a:gradFill>
          <a:ln>
            <a:noFill/>
          </a:ln>
        </p:spPr>
        <p:txBody>
          <a:bodyPr lIns="0" tIns="0" rIns="0" bIns="0" anchor="ctr"/>
          <a:lstStyle>
            <a:lvl1pPr marL="0" indent="0" algn="ctr">
              <a:lnSpc>
                <a:spcPct val="100000"/>
              </a:lnSpc>
              <a:spcBef>
                <a:spcPts val="0"/>
              </a:spcBef>
              <a:buNone/>
              <a:defRPr sz="105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44" name="Segnaposto testo 79">
            <a:extLst>
              <a:ext uri="{FF2B5EF4-FFF2-40B4-BE49-F238E27FC236}">
                <a16:creationId xmlns:a16="http://schemas.microsoft.com/office/drawing/2014/main" id="{A54D4BB0-7AF7-7248-1E89-07F7E67D9C35}"/>
              </a:ext>
            </a:extLst>
          </p:cNvPr>
          <p:cNvSpPr>
            <a:spLocks noGrp="1"/>
          </p:cNvSpPr>
          <p:nvPr>
            <p:ph type="body" sz="quarter" idx="90" hasCustomPrompt="1"/>
          </p:nvPr>
        </p:nvSpPr>
        <p:spPr>
          <a:xfrm>
            <a:off x="4780692" y="5543571"/>
            <a:ext cx="1440816" cy="265714"/>
          </a:xfrm>
          <a:prstGeom prst="roundRect">
            <a:avLst/>
          </a:prstGeom>
          <a:gradFill>
            <a:gsLst>
              <a:gs pos="0">
                <a:srgbClr val="EC0026"/>
              </a:gs>
              <a:gs pos="100000">
                <a:srgbClr val="520CA5"/>
              </a:gs>
            </a:gsLst>
            <a:lin ang="10800000" scaled="0"/>
          </a:gradFill>
          <a:ln>
            <a:noFill/>
          </a:ln>
        </p:spPr>
        <p:txBody>
          <a:bodyPr lIns="0" tIns="0" rIns="0" bIns="0" anchor="ctr"/>
          <a:lstStyle>
            <a:lvl1pPr marL="0" indent="0" algn="ctr">
              <a:lnSpc>
                <a:spcPct val="100000"/>
              </a:lnSpc>
              <a:spcBef>
                <a:spcPts val="0"/>
              </a:spcBef>
              <a:buNone/>
              <a:defRPr sz="105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49" name="Segnaposto testo 79">
            <a:extLst>
              <a:ext uri="{FF2B5EF4-FFF2-40B4-BE49-F238E27FC236}">
                <a16:creationId xmlns:a16="http://schemas.microsoft.com/office/drawing/2014/main" id="{79F0F97E-9C27-EF45-17AE-6DDC853F27C0}"/>
              </a:ext>
            </a:extLst>
          </p:cNvPr>
          <p:cNvSpPr>
            <a:spLocks noGrp="1"/>
          </p:cNvSpPr>
          <p:nvPr>
            <p:ph type="body" sz="quarter" idx="91" hasCustomPrompt="1"/>
          </p:nvPr>
        </p:nvSpPr>
        <p:spPr>
          <a:xfrm>
            <a:off x="6490620" y="5543571"/>
            <a:ext cx="1440816" cy="265714"/>
          </a:xfrm>
          <a:prstGeom prst="roundRect">
            <a:avLst/>
          </a:prstGeom>
          <a:gradFill>
            <a:gsLst>
              <a:gs pos="0">
                <a:srgbClr val="EC0026"/>
              </a:gs>
              <a:gs pos="100000">
                <a:srgbClr val="520CA5"/>
              </a:gs>
            </a:gsLst>
            <a:lin ang="10800000" scaled="0"/>
          </a:gradFill>
          <a:ln>
            <a:noFill/>
          </a:ln>
        </p:spPr>
        <p:txBody>
          <a:bodyPr lIns="0" tIns="0" rIns="0" bIns="0" anchor="ctr"/>
          <a:lstStyle>
            <a:lvl1pPr marL="0" indent="0" algn="ctr">
              <a:lnSpc>
                <a:spcPct val="100000"/>
              </a:lnSpc>
              <a:spcBef>
                <a:spcPts val="0"/>
              </a:spcBef>
              <a:buNone/>
              <a:defRPr sz="105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50" name="Segnaposto testo 79">
            <a:extLst>
              <a:ext uri="{FF2B5EF4-FFF2-40B4-BE49-F238E27FC236}">
                <a16:creationId xmlns:a16="http://schemas.microsoft.com/office/drawing/2014/main" id="{9D6AF680-4804-ECF8-F281-164067B7BECF}"/>
              </a:ext>
            </a:extLst>
          </p:cNvPr>
          <p:cNvSpPr>
            <a:spLocks noGrp="1"/>
          </p:cNvSpPr>
          <p:nvPr>
            <p:ph type="body" sz="quarter" idx="92" hasCustomPrompt="1"/>
          </p:nvPr>
        </p:nvSpPr>
        <p:spPr>
          <a:xfrm>
            <a:off x="8154828" y="5543571"/>
            <a:ext cx="1440816" cy="265714"/>
          </a:xfrm>
          <a:prstGeom prst="roundRect">
            <a:avLst/>
          </a:prstGeom>
          <a:gradFill>
            <a:gsLst>
              <a:gs pos="0">
                <a:srgbClr val="EC0026"/>
              </a:gs>
              <a:gs pos="100000">
                <a:srgbClr val="520CA5"/>
              </a:gs>
            </a:gsLst>
            <a:lin ang="10800000" scaled="0"/>
          </a:gradFill>
          <a:ln>
            <a:noFill/>
          </a:ln>
        </p:spPr>
        <p:txBody>
          <a:bodyPr lIns="0" tIns="0" rIns="0" bIns="0" anchor="ctr"/>
          <a:lstStyle>
            <a:lvl1pPr marL="0" indent="0" algn="ctr">
              <a:lnSpc>
                <a:spcPct val="100000"/>
              </a:lnSpc>
              <a:spcBef>
                <a:spcPts val="0"/>
              </a:spcBef>
              <a:buNone/>
              <a:defRPr sz="105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51" name="Segnaposto testo 79">
            <a:extLst>
              <a:ext uri="{FF2B5EF4-FFF2-40B4-BE49-F238E27FC236}">
                <a16:creationId xmlns:a16="http://schemas.microsoft.com/office/drawing/2014/main" id="{ED5F57FD-0DB3-316A-2501-1EE3AFA55479}"/>
              </a:ext>
            </a:extLst>
          </p:cNvPr>
          <p:cNvSpPr>
            <a:spLocks noGrp="1"/>
          </p:cNvSpPr>
          <p:nvPr>
            <p:ph type="body" sz="quarter" idx="93" hasCustomPrompt="1"/>
          </p:nvPr>
        </p:nvSpPr>
        <p:spPr>
          <a:xfrm>
            <a:off x="9837324" y="5543571"/>
            <a:ext cx="1440816" cy="265714"/>
          </a:xfrm>
          <a:prstGeom prst="roundRect">
            <a:avLst/>
          </a:prstGeom>
          <a:gradFill>
            <a:gsLst>
              <a:gs pos="0">
                <a:srgbClr val="EC0026"/>
              </a:gs>
              <a:gs pos="100000">
                <a:srgbClr val="520CA5"/>
              </a:gs>
            </a:gsLst>
            <a:lin ang="10800000" scaled="0"/>
          </a:gradFill>
          <a:ln>
            <a:noFill/>
          </a:ln>
        </p:spPr>
        <p:txBody>
          <a:bodyPr lIns="0" tIns="0" rIns="0" bIns="0" anchor="ctr"/>
          <a:lstStyle>
            <a:lvl1pPr marL="0" indent="0" algn="ctr">
              <a:lnSpc>
                <a:spcPct val="100000"/>
              </a:lnSpc>
              <a:spcBef>
                <a:spcPts val="0"/>
              </a:spcBef>
              <a:buNone/>
              <a:defRPr sz="105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56" name="Segnaposto testo 75">
            <a:extLst>
              <a:ext uri="{FF2B5EF4-FFF2-40B4-BE49-F238E27FC236}">
                <a16:creationId xmlns:a16="http://schemas.microsoft.com/office/drawing/2014/main" id="{36BE8EE2-E628-8B6F-F439-32604FFEECB0}"/>
              </a:ext>
            </a:extLst>
          </p:cNvPr>
          <p:cNvSpPr>
            <a:spLocks noGrp="1"/>
          </p:cNvSpPr>
          <p:nvPr>
            <p:ph type="body" sz="quarter" idx="96" hasCustomPrompt="1"/>
          </p:nvPr>
        </p:nvSpPr>
        <p:spPr>
          <a:xfrm>
            <a:off x="404909" y="5191755"/>
            <a:ext cx="914167" cy="634797"/>
          </a:xfrm>
          <a:prstGeom prst="roundRect">
            <a:avLst>
              <a:gd name="adj" fmla="val 7210"/>
            </a:avLst>
          </a:prstGeom>
          <a:solidFill>
            <a:schemeClr val="bg1"/>
          </a:solidFill>
          <a:ln>
            <a:solidFill>
              <a:schemeClr val="tx1"/>
            </a:solidFill>
          </a:ln>
        </p:spPr>
        <p:txBody>
          <a:bodyPr wrap="square" lIns="0" tIns="36000" rIns="0" bIns="0" rtlCol="0" anchor="t">
            <a:noAutofit/>
          </a:bodyPr>
          <a:lstStyle>
            <a:lvl1pPr marL="0" indent="0" algn="ctr">
              <a:lnSpc>
                <a:spcPts val="1050"/>
              </a:lnSpc>
              <a:spcBef>
                <a:spcPts val="0"/>
              </a:spcBef>
              <a:buNone/>
              <a:defRPr lang="it-IT" sz="1050" dirty="0" smtClean="0">
                <a:solidFill>
                  <a:schemeClr val="tx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Market revenues</a:t>
            </a:r>
          </a:p>
        </p:txBody>
      </p:sp>
      <p:sp>
        <p:nvSpPr>
          <p:cNvPr id="57" name="Segnaposto testo 58">
            <a:extLst>
              <a:ext uri="{FF2B5EF4-FFF2-40B4-BE49-F238E27FC236}">
                <a16:creationId xmlns:a16="http://schemas.microsoft.com/office/drawing/2014/main" id="{494447EB-F9EF-A999-8757-82B31A81E2E6}"/>
              </a:ext>
            </a:extLst>
          </p:cNvPr>
          <p:cNvSpPr>
            <a:spLocks noGrp="1"/>
          </p:cNvSpPr>
          <p:nvPr>
            <p:ph type="body" sz="quarter" idx="97" hasCustomPrompt="1"/>
          </p:nvPr>
        </p:nvSpPr>
        <p:spPr>
          <a:xfrm>
            <a:off x="411259" y="5495121"/>
            <a:ext cx="907181" cy="373963"/>
          </a:xfrm>
          <a:prstGeom prst="roundRect">
            <a:avLst/>
          </a:prstGeom>
          <a:noFill/>
        </p:spPr>
        <p:txBody>
          <a:bodyPr lIns="0" tIns="0" rIns="0" bIns="0" anchor="ctr"/>
          <a:lstStyle>
            <a:lvl1pPr marL="0" indent="0" algn="ctr">
              <a:lnSpc>
                <a:spcPts val="1000"/>
              </a:lnSpc>
              <a:spcBef>
                <a:spcPts val="0"/>
              </a:spcBef>
              <a:buNone/>
              <a:defRPr sz="1050" b="0" i="0">
                <a:solidFill>
                  <a:schemeClr val="tx1"/>
                </a:solidFill>
                <a:latin typeface="TIM Sans Light" pitchFamily="2" charset="77"/>
              </a:defRPr>
            </a:lvl1pPr>
          </a:lstStyle>
          <a:p>
            <a:pPr lvl="0"/>
            <a:r>
              <a:rPr lang="it-IT"/>
              <a:t>min-max</a:t>
            </a:r>
          </a:p>
          <a:p>
            <a:pPr lvl="0"/>
            <a:r>
              <a:rPr lang="it-IT" err="1"/>
              <a:t>YoY</a:t>
            </a:r>
            <a:r>
              <a:rPr lang="it-IT"/>
              <a:t> </a:t>
            </a:r>
            <a:r>
              <a:rPr lang="it-IT" err="1"/>
              <a:t>growth</a:t>
            </a:r>
            <a:endParaRPr lang="it-IT"/>
          </a:p>
        </p:txBody>
      </p:sp>
      <p:sp>
        <p:nvSpPr>
          <p:cNvPr id="66" name="Segnaposto testo 65">
            <a:extLst>
              <a:ext uri="{FF2B5EF4-FFF2-40B4-BE49-F238E27FC236}">
                <a16:creationId xmlns:a16="http://schemas.microsoft.com/office/drawing/2014/main" id="{47764E26-9F4B-0318-4DD8-627DC8D21B90}"/>
              </a:ext>
            </a:extLst>
          </p:cNvPr>
          <p:cNvSpPr>
            <a:spLocks noGrp="1"/>
          </p:cNvSpPr>
          <p:nvPr>
            <p:ph type="body" sz="quarter" idx="105" hasCustomPrompt="1"/>
          </p:nvPr>
        </p:nvSpPr>
        <p:spPr>
          <a:xfrm>
            <a:off x="1428172"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67" name="Segnaposto testo 65">
            <a:extLst>
              <a:ext uri="{FF2B5EF4-FFF2-40B4-BE49-F238E27FC236}">
                <a16:creationId xmlns:a16="http://schemas.microsoft.com/office/drawing/2014/main" id="{25B8B85E-7551-9EEA-22A3-467AC0BF53C2}"/>
              </a:ext>
            </a:extLst>
          </p:cNvPr>
          <p:cNvSpPr>
            <a:spLocks noGrp="1"/>
          </p:cNvSpPr>
          <p:nvPr>
            <p:ph type="body" sz="quarter" idx="106" hasCustomPrompt="1"/>
          </p:nvPr>
        </p:nvSpPr>
        <p:spPr>
          <a:xfrm>
            <a:off x="3025478"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68" name="Segnaposto testo 65">
            <a:extLst>
              <a:ext uri="{FF2B5EF4-FFF2-40B4-BE49-F238E27FC236}">
                <a16:creationId xmlns:a16="http://schemas.microsoft.com/office/drawing/2014/main" id="{4511028D-B704-D147-887A-CD753BCD129F}"/>
              </a:ext>
            </a:extLst>
          </p:cNvPr>
          <p:cNvSpPr>
            <a:spLocks noGrp="1"/>
          </p:cNvSpPr>
          <p:nvPr>
            <p:ph type="body" sz="quarter" idx="107" hasCustomPrompt="1"/>
          </p:nvPr>
        </p:nvSpPr>
        <p:spPr>
          <a:xfrm>
            <a:off x="4738531"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69" name="Segnaposto testo 65">
            <a:extLst>
              <a:ext uri="{FF2B5EF4-FFF2-40B4-BE49-F238E27FC236}">
                <a16:creationId xmlns:a16="http://schemas.microsoft.com/office/drawing/2014/main" id="{DEFA02D2-F6B8-4981-A19E-48569C39E1FE}"/>
              </a:ext>
            </a:extLst>
          </p:cNvPr>
          <p:cNvSpPr>
            <a:spLocks noGrp="1"/>
          </p:cNvSpPr>
          <p:nvPr>
            <p:ph type="body" sz="quarter" idx="108" hasCustomPrompt="1"/>
          </p:nvPr>
        </p:nvSpPr>
        <p:spPr>
          <a:xfrm>
            <a:off x="6474733"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70" name="Segnaposto testo 65">
            <a:extLst>
              <a:ext uri="{FF2B5EF4-FFF2-40B4-BE49-F238E27FC236}">
                <a16:creationId xmlns:a16="http://schemas.microsoft.com/office/drawing/2014/main" id="{8395C5AF-4066-BCDC-DCA5-821AAA7F765F}"/>
              </a:ext>
            </a:extLst>
          </p:cNvPr>
          <p:cNvSpPr>
            <a:spLocks noGrp="1"/>
          </p:cNvSpPr>
          <p:nvPr>
            <p:ph type="body" sz="quarter" idx="109" hasCustomPrompt="1"/>
          </p:nvPr>
        </p:nvSpPr>
        <p:spPr>
          <a:xfrm>
            <a:off x="8106763"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71" name="Segnaposto testo 65">
            <a:extLst>
              <a:ext uri="{FF2B5EF4-FFF2-40B4-BE49-F238E27FC236}">
                <a16:creationId xmlns:a16="http://schemas.microsoft.com/office/drawing/2014/main" id="{970A4AD5-3139-C7A1-37B3-921965AB6D00}"/>
              </a:ext>
            </a:extLst>
          </p:cNvPr>
          <p:cNvSpPr>
            <a:spLocks noGrp="1"/>
          </p:cNvSpPr>
          <p:nvPr>
            <p:ph type="body" sz="quarter" idx="110" hasCustomPrompt="1"/>
          </p:nvPr>
        </p:nvSpPr>
        <p:spPr>
          <a:xfrm>
            <a:off x="9750368"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13" name="Titolo 6">
            <a:extLst>
              <a:ext uri="{FF2B5EF4-FFF2-40B4-BE49-F238E27FC236}">
                <a16:creationId xmlns:a16="http://schemas.microsoft.com/office/drawing/2014/main" id="{0B01BC8A-176B-A2E7-846C-24E2D37969E5}"/>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
        <p:nvSpPr>
          <p:cNvPr id="21" name="Segnaposto testo 79">
            <a:extLst>
              <a:ext uri="{FF2B5EF4-FFF2-40B4-BE49-F238E27FC236}">
                <a16:creationId xmlns:a16="http://schemas.microsoft.com/office/drawing/2014/main" id="{C569778F-11AC-9541-117C-F7BC50EFB177}"/>
              </a:ext>
            </a:extLst>
          </p:cNvPr>
          <p:cNvSpPr>
            <a:spLocks noGrp="1"/>
          </p:cNvSpPr>
          <p:nvPr>
            <p:ph type="body" sz="quarter" idx="111" hasCustomPrompt="1"/>
          </p:nvPr>
        </p:nvSpPr>
        <p:spPr>
          <a:xfrm rot="5400000">
            <a:off x="10302253" y="3871001"/>
            <a:ext cx="2701444" cy="241558"/>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Italia</a:t>
            </a:r>
          </a:p>
        </p:txBody>
      </p:sp>
      <p:sp>
        <p:nvSpPr>
          <p:cNvPr id="22" name="Segnaposto testo 79">
            <a:extLst>
              <a:ext uri="{FF2B5EF4-FFF2-40B4-BE49-F238E27FC236}">
                <a16:creationId xmlns:a16="http://schemas.microsoft.com/office/drawing/2014/main" id="{535E79AA-728C-7A25-C6CC-E2CC727D2660}"/>
              </a:ext>
            </a:extLst>
          </p:cNvPr>
          <p:cNvSpPr>
            <a:spLocks noGrp="1"/>
          </p:cNvSpPr>
          <p:nvPr>
            <p:ph type="body" sz="quarter" idx="112" hasCustomPrompt="1"/>
          </p:nvPr>
        </p:nvSpPr>
        <p:spPr>
          <a:xfrm rot="5400000">
            <a:off x="11491512" y="5505899"/>
            <a:ext cx="315859" cy="241557"/>
          </a:xfrm>
          <a:prstGeom prst="roundRect">
            <a:avLst/>
          </a:prstGeom>
          <a:gradFill>
            <a:gsLst>
              <a:gs pos="0">
                <a:srgbClr val="EC0026"/>
              </a:gs>
              <a:gs pos="100000">
                <a:srgbClr val="520CA5"/>
              </a:gs>
            </a:gsLst>
            <a:lin ang="10800000" scaled="0"/>
          </a:gradFill>
          <a:ln>
            <a:noFill/>
          </a:ln>
        </p:spPr>
        <p:txBody>
          <a:bodyPr lIns="0" tIns="0" rIns="0" bIns="0" anchor="ctr"/>
          <a:lstStyle>
            <a:lvl1pPr marL="0" indent="0" algn="ctr">
              <a:lnSpc>
                <a:spcPct val="100000"/>
              </a:lnSpc>
              <a:spcBef>
                <a:spcPts val="0"/>
              </a:spcBef>
              <a:buNone/>
              <a:defRPr sz="1050" b="0"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EU</a:t>
            </a:r>
          </a:p>
        </p:txBody>
      </p:sp>
      <p:sp>
        <p:nvSpPr>
          <p:cNvPr id="5" name="Segnaposto immagine 5">
            <a:extLst>
              <a:ext uri="{FF2B5EF4-FFF2-40B4-BE49-F238E27FC236}">
                <a16:creationId xmlns:a16="http://schemas.microsoft.com/office/drawing/2014/main" id="{D5A8DF80-B8DB-D2A2-6D71-22CABCCA3B08}"/>
              </a:ext>
            </a:extLst>
          </p:cNvPr>
          <p:cNvSpPr>
            <a:spLocks noGrp="1" noChangeAspect="1"/>
          </p:cNvSpPr>
          <p:nvPr>
            <p:ph type="pic" sz="quarter" idx="113" hasCustomPrompt="1"/>
          </p:nvPr>
        </p:nvSpPr>
        <p:spPr>
          <a:xfrm>
            <a:off x="1973700" y="179170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6" name="Segnaposto immagine 5">
            <a:extLst>
              <a:ext uri="{FF2B5EF4-FFF2-40B4-BE49-F238E27FC236}">
                <a16:creationId xmlns:a16="http://schemas.microsoft.com/office/drawing/2014/main" id="{EB1B639E-AF0A-D2D1-EFCC-4EB8CA4B8C23}"/>
              </a:ext>
            </a:extLst>
          </p:cNvPr>
          <p:cNvSpPr>
            <a:spLocks noGrp="1" noChangeAspect="1"/>
          </p:cNvSpPr>
          <p:nvPr>
            <p:ph type="pic" sz="quarter" idx="114" hasCustomPrompt="1"/>
          </p:nvPr>
        </p:nvSpPr>
        <p:spPr>
          <a:xfrm>
            <a:off x="3547855" y="179170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7" name="Segnaposto immagine 5">
            <a:extLst>
              <a:ext uri="{FF2B5EF4-FFF2-40B4-BE49-F238E27FC236}">
                <a16:creationId xmlns:a16="http://schemas.microsoft.com/office/drawing/2014/main" id="{3D6585E2-4517-027F-B049-1E156B7D365D}"/>
              </a:ext>
            </a:extLst>
          </p:cNvPr>
          <p:cNvSpPr>
            <a:spLocks noGrp="1" noChangeAspect="1"/>
          </p:cNvSpPr>
          <p:nvPr>
            <p:ph type="pic" sz="quarter" idx="115" hasCustomPrompt="1"/>
          </p:nvPr>
        </p:nvSpPr>
        <p:spPr>
          <a:xfrm>
            <a:off x="5258122" y="179170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8" name="Segnaposto immagine 5">
            <a:extLst>
              <a:ext uri="{FF2B5EF4-FFF2-40B4-BE49-F238E27FC236}">
                <a16:creationId xmlns:a16="http://schemas.microsoft.com/office/drawing/2014/main" id="{6AC435E7-797B-46F9-DE48-6D0A6E35B4F9}"/>
              </a:ext>
            </a:extLst>
          </p:cNvPr>
          <p:cNvSpPr>
            <a:spLocks noGrp="1" noChangeAspect="1"/>
          </p:cNvSpPr>
          <p:nvPr>
            <p:ph type="pic" sz="quarter" idx="116" hasCustomPrompt="1"/>
          </p:nvPr>
        </p:nvSpPr>
        <p:spPr>
          <a:xfrm>
            <a:off x="7002256" y="179170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9" name="Segnaposto immagine 5">
            <a:extLst>
              <a:ext uri="{FF2B5EF4-FFF2-40B4-BE49-F238E27FC236}">
                <a16:creationId xmlns:a16="http://schemas.microsoft.com/office/drawing/2014/main" id="{7D55F14A-695B-E815-43DE-1FB0ABDF7913}"/>
              </a:ext>
            </a:extLst>
          </p:cNvPr>
          <p:cNvSpPr>
            <a:spLocks noGrp="1" noChangeAspect="1"/>
          </p:cNvSpPr>
          <p:nvPr>
            <p:ph type="pic" sz="quarter" idx="117" hasCustomPrompt="1"/>
          </p:nvPr>
        </p:nvSpPr>
        <p:spPr>
          <a:xfrm>
            <a:off x="8627856" y="179170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10" name="Segnaposto immagine 5">
            <a:extLst>
              <a:ext uri="{FF2B5EF4-FFF2-40B4-BE49-F238E27FC236}">
                <a16:creationId xmlns:a16="http://schemas.microsoft.com/office/drawing/2014/main" id="{19A52B1C-8D20-9BEF-CC49-9D5C394FFFC9}"/>
              </a:ext>
            </a:extLst>
          </p:cNvPr>
          <p:cNvSpPr>
            <a:spLocks noGrp="1" noChangeAspect="1"/>
          </p:cNvSpPr>
          <p:nvPr>
            <p:ph type="pic" sz="quarter" idx="118" hasCustomPrompt="1"/>
          </p:nvPr>
        </p:nvSpPr>
        <p:spPr>
          <a:xfrm>
            <a:off x="10253456" y="1791706"/>
            <a:ext cx="396000" cy="396000"/>
          </a:xfrm>
          <a:prstGeom prst="rect">
            <a:avLst/>
          </a:prstGeom>
        </p:spPr>
        <p:txBody>
          <a:bodyPr/>
          <a:lstStyle>
            <a:lvl1pPr marL="0" indent="0">
              <a:buNone/>
              <a:defRPr sz="800">
                <a:latin typeface="TIM Sans" pitchFamily="2" charset="77"/>
              </a:defRPr>
            </a:lvl1pPr>
          </a:lstStyle>
          <a:p>
            <a:r>
              <a:rPr lang="it-IT"/>
              <a:t>icona</a:t>
            </a:r>
          </a:p>
        </p:txBody>
      </p:sp>
    </p:spTree>
    <p:extLst>
      <p:ext uri="{BB962C8B-B14F-4D97-AF65-F5344CB8AC3E}">
        <p14:creationId xmlns:p14="http://schemas.microsoft.com/office/powerpoint/2010/main" val="245162689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_Interna - Icone e percentuali">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47" name="Segnaposto testo 2">
            <a:extLst>
              <a:ext uri="{FF2B5EF4-FFF2-40B4-BE49-F238E27FC236}">
                <a16:creationId xmlns:a16="http://schemas.microsoft.com/office/drawing/2014/main" id="{8A1B6D39-E69D-BEC0-A922-BB9DAAD19984}"/>
              </a:ext>
            </a:extLst>
          </p:cNvPr>
          <p:cNvSpPr>
            <a:spLocks noGrp="1"/>
          </p:cNvSpPr>
          <p:nvPr>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12" name="Segnaposto testo 11">
            <a:extLst>
              <a:ext uri="{FF2B5EF4-FFF2-40B4-BE49-F238E27FC236}">
                <a16:creationId xmlns:a16="http://schemas.microsoft.com/office/drawing/2014/main" id="{B7B1C310-1C58-9F67-BD4B-89A947E024BF}"/>
              </a:ext>
            </a:extLst>
          </p:cNvPr>
          <p:cNvSpPr>
            <a:spLocks noGrp="1"/>
          </p:cNvSpPr>
          <p:nvPr>
            <p:ph type="body" sz="quarter" idx="77" hasCustomPrompt="1"/>
          </p:nvPr>
        </p:nvSpPr>
        <p:spPr>
          <a:xfrm>
            <a:off x="1415700" y="2916585"/>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14" name="Segnaposto testo 11">
            <a:extLst>
              <a:ext uri="{FF2B5EF4-FFF2-40B4-BE49-F238E27FC236}">
                <a16:creationId xmlns:a16="http://schemas.microsoft.com/office/drawing/2014/main" id="{84426908-57EA-661C-BF46-6A52F22C0F11}"/>
              </a:ext>
            </a:extLst>
          </p:cNvPr>
          <p:cNvSpPr>
            <a:spLocks noGrp="1"/>
          </p:cNvSpPr>
          <p:nvPr>
            <p:ph type="body" sz="quarter" idx="78" hasCustomPrompt="1"/>
          </p:nvPr>
        </p:nvSpPr>
        <p:spPr>
          <a:xfrm>
            <a:off x="3094598" y="3707062"/>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18" name="Segnaposto testo 11">
            <a:extLst>
              <a:ext uri="{FF2B5EF4-FFF2-40B4-BE49-F238E27FC236}">
                <a16:creationId xmlns:a16="http://schemas.microsoft.com/office/drawing/2014/main" id="{CE865682-6C43-2CCA-1A93-6B0EAA6A20A3}"/>
              </a:ext>
            </a:extLst>
          </p:cNvPr>
          <p:cNvSpPr>
            <a:spLocks noGrp="1"/>
          </p:cNvSpPr>
          <p:nvPr>
            <p:ph type="body" sz="quarter" idx="79" hasCustomPrompt="1"/>
          </p:nvPr>
        </p:nvSpPr>
        <p:spPr>
          <a:xfrm>
            <a:off x="4780992" y="3277634"/>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24" name="Segnaposto testo 11">
            <a:extLst>
              <a:ext uri="{FF2B5EF4-FFF2-40B4-BE49-F238E27FC236}">
                <a16:creationId xmlns:a16="http://schemas.microsoft.com/office/drawing/2014/main" id="{8911D59F-106F-AE81-9D3A-2423C0D3AFCE}"/>
              </a:ext>
            </a:extLst>
          </p:cNvPr>
          <p:cNvSpPr>
            <a:spLocks noGrp="1"/>
          </p:cNvSpPr>
          <p:nvPr>
            <p:ph type="body" sz="quarter" idx="80" hasCustomPrompt="1"/>
          </p:nvPr>
        </p:nvSpPr>
        <p:spPr>
          <a:xfrm>
            <a:off x="6466636" y="2835195"/>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25" name="Segnaposto testo 11">
            <a:extLst>
              <a:ext uri="{FF2B5EF4-FFF2-40B4-BE49-F238E27FC236}">
                <a16:creationId xmlns:a16="http://schemas.microsoft.com/office/drawing/2014/main" id="{6EE2388A-17A8-DEAD-1AD8-246F8BBA55FF}"/>
              </a:ext>
            </a:extLst>
          </p:cNvPr>
          <p:cNvSpPr>
            <a:spLocks noGrp="1"/>
          </p:cNvSpPr>
          <p:nvPr>
            <p:ph type="body" sz="quarter" idx="81" hasCustomPrompt="1"/>
          </p:nvPr>
        </p:nvSpPr>
        <p:spPr>
          <a:xfrm>
            <a:off x="8145534" y="2995921"/>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27" name="Segnaposto testo 11">
            <a:extLst>
              <a:ext uri="{FF2B5EF4-FFF2-40B4-BE49-F238E27FC236}">
                <a16:creationId xmlns:a16="http://schemas.microsoft.com/office/drawing/2014/main" id="{18943698-6DCC-B221-3ED0-D75EBE7A7BA7}"/>
              </a:ext>
            </a:extLst>
          </p:cNvPr>
          <p:cNvSpPr>
            <a:spLocks noGrp="1"/>
          </p:cNvSpPr>
          <p:nvPr>
            <p:ph type="body" sz="quarter" idx="82" hasCustomPrompt="1"/>
          </p:nvPr>
        </p:nvSpPr>
        <p:spPr>
          <a:xfrm>
            <a:off x="9831928" y="2931236"/>
            <a:ext cx="1512000" cy="771525"/>
          </a:xfrm>
          <a:prstGeom prst="rect">
            <a:avLst/>
          </a:prstGeom>
        </p:spPr>
        <p:txBody>
          <a:bodyPr tIns="144000"/>
          <a:lstStyle>
            <a:lvl1pPr marL="0" indent="0" algn="ctr">
              <a:buNone/>
              <a:defRPr sz="105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err="1"/>
              <a:t>Lorem</a:t>
            </a:r>
            <a:r>
              <a:rPr lang="it-IT"/>
              <a:t> </a:t>
            </a:r>
            <a:r>
              <a:rPr lang="it-IT" err="1"/>
              <a:t>ipsum</a:t>
            </a:r>
            <a:r>
              <a:rPr lang="it-IT"/>
              <a:t> dolor </a:t>
            </a:r>
            <a:r>
              <a:rPr lang="it-IT" err="1"/>
              <a:t>sit</a:t>
            </a:r>
            <a:r>
              <a:rPr lang="it-IT"/>
              <a:t> </a:t>
            </a:r>
            <a:r>
              <a:rPr lang="it-IT" err="1"/>
              <a:t>amet</a:t>
            </a:r>
            <a:r>
              <a:rPr lang="it-IT"/>
              <a:t> </a:t>
            </a:r>
            <a:r>
              <a:rPr lang="it-IT" err="1"/>
              <a:t>lorem</a:t>
            </a:r>
            <a:r>
              <a:rPr lang="it-IT"/>
              <a:t> </a:t>
            </a:r>
            <a:r>
              <a:rPr lang="it-IT" err="1"/>
              <a:t>ipsum</a:t>
            </a:r>
            <a:r>
              <a:rPr lang="it-IT"/>
              <a:t> dolor </a:t>
            </a:r>
            <a:r>
              <a:rPr lang="it-IT" err="1"/>
              <a:t>sit</a:t>
            </a:r>
            <a:r>
              <a:rPr lang="it-IT"/>
              <a:t> </a:t>
            </a:r>
            <a:r>
              <a:rPr lang="it-IT" err="1"/>
              <a:t>amet</a:t>
            </a:r>
            <a:r>
              <a:rPr lang="it-IT"/>
              <a:t> </a:t>
            </a:r>
          </a:p>
        </p:txBody>
      </p:sp>
      <p:sp>
        <p:nvSpPr>
          <p:cNvPr id="28" name="Segnaposto testo 79">
            <a:extLst>
              <a:ext uri="{FF2B5EF4-FFF2-40B4-BE49-F238E27FC236}">
                <a16:creationId xmlns:a16="http://schemas.microsoft.com/office/drawing/2014/main" id="{25D05EA6-5146-9120-AAB4-2E1520047EDE}"/>
              </a:ext>
            </a:extLst>
          </p:cNvPr>
          <p:cNvSpPr>
            <a:spLocks noGrp="1"/>
          </p:cNvSpPr>
          <p:nvPr>
            <p:ph type="body" sz="quarter" idx="58" hasCustomPrompt="1"/>
          </p:nvPr>
        </p:nvSpPr>
        <p:spPr>
          <a:xfrm>
            <a:off x="1415700"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29" name="Segnaposto testo 79">
            <a:extLst>
              <a:ext uri="{FF2B5EF4-FFF2-40B4-BE49-F238E27FC236}">
                <a16:creationId xmlns:a16="http://schemas.microsoft.com/office/drawing/2014/main" id="{3024DC1B-6353-0061-3ED4-CEF218D11922}"/>
              </a:ext>
            </a:extLst>
          </p:cNvPr>
          <p:cNvSpPr>
            <a:spLocks noGrp="1"/>
          </p:cNvSpPr>
          <p:nvPr>
            <p:ph type="body" sz="quarter" idx="83" hasCustomPrompt="1"/>
          </p:nvPr>
        </p:nvSpPr>
        <p:spPr>
          <a:xfrm>
            <a:off x="3116484"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30" name="Segnaposto testo 79">
            <a:extLst>
              <a:ext uri="{FF2B5EF4-FFF2-40B4-BE49-F238E27FC236}">
                <a16:creationId xmlns:a16="http://schemas.microsoft.com/office/drawing/2014/main" id="{DDCA66EE-D90C-6982-1494-60C910B967DE}"/>
              </a:ext>
            </a:extLst>
          </p:cNvPr>
          <p:cNvSpPr>
            <a:spLocks noGrp="1"/>
          </p:cNvSpPr>
          <p:nvPr>
            <p:ph type="body" sz="quarter" idx="84" hasCustomPrompt="1"/>
          </p:nvPr>
        </p:nvSpPr>
        <p:spPr>
          <a:xfrm>
            <a:off x="4780692"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31" name="Segnaposto testo 79">
            <a:extLst>
              <a:ext uri="{FF2B5EF4-FFF2-40B4-BE49-F238E27FC236}">
                <a16:creationId xmlns:a16="http://schemas.microsoft.com/office/drawing/2014/main" id="{05C65BA7-E40F-8AA5-8C2A-999AB68F433E}"/>
              </a:ext>
            </a:extLst>
          </p:cNvPr>
          <p:cNvSpPr>
            <a:spLocks noGrp="1"/>
          </p:cNvSpPr>
          <p:nvPr>
            <p:ph type="body" sz="quarter" idx="85" hasCustomPrompt="1"/>
          </p:nvPr>
        </p:nvSpPr>
        <p:spPr>
          <a:xfrm>
            <a:off x="6490620"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32" name="Segnaposto testo 79">
            <a:extLst>
              <a:ext uri="{FF2B5EF4-FFF2-40B4-BE49-F238E27FC236}">
                <a16:creationId xmlns:a16="http://schemas.microsoft.com/office/drawing/2014/main" id="{85424CB4-0304-1C68-9D6D-4746FF8C9666}"/>
              </a:ext>
            </a:extLst>
          </p:cNvPr>
          <p:cNvSpPr>
            <a:spLocks noGrp="1"/>
          </p:cNvSpPr>
          <p:nvPr>
            <p:ph type="body" sz="quarter" idx="86" hasCustomPrompt="1"/>
          </p:nvPr>
        </p:nvSpPr>
        <p:spPr>
          <a:xfrm>
            <a:off x="8154828"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34" name="Segnaposto testo 79">
            <a:extLst>
              <a:ext uri="{FF2B5EF4-FFF2-40B4-BE49-F238E27FC236}">
                <a16:creationId xmlns:a16="http://schemas.microsoft.com/office/drawing/2014/main" id="{D8763150-2B29-0E1B-A1C0-1644DDC63809}"/>
              </a:ext>
            </a:extLst>
          </p:cNvPr>
          <p:cNvSpPr>
            <a:spLocks noGrp="1"/>
          </p:cNvSpPr>
          <p:nvPr>
            <p:ph type="body" sz="quarter" idx="87" hasCustomPrompt="1"/>
          </p:nvPr>
        </p:nvSpPr>
        <p:spPr>
          <a:xfrm>
            <a:off x="9837324" y="5191755"/>
            <a:ext cx="1440816" cy="265714"/>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42" name="Segnaposto testo 79">
            <a:extLst>
              <a:ext uri="{FF2B5EF4-FFF2-40B4-BE49-F238E27FC236}">
                <a16:creationId xmlns:a16="http://schemas.microsoft.com/office/drawing/2014/main" id="{667921EC-0906-AC17-7C8D-6A9E10080F55}"/>
              </a:ext>
            </a:extLst>
          </p:cNvPr>
          <p:cNvSpPr>
            <a:spLocks noGrp="1"/>
          </p:cNvSpPr>
          <p:nvPr>
            <p:ph type="body" sz="quarter" idx="88" hasCustomPrompt="1"/>
          </p:nvPr>
        </p:nvSpPr>
        <p:spPr>
          <a:xfrm>
            <a:off x="1415700" y="5543571"/>
            <a:ext cx="1440816" cy="265714"/>
          </a:xfrm>
          <a:prstGeom prst="roundRect">
            <a:avLst/>
          </a:prstGeom>
          <a:gradFill>
            <a:gsLst>
              <a:gs pos="0">
                <a:srgbClr val="B6F11F"/>
              </a:gs>
              <a:gs pos="100000">
                <a:srgbClr val="4FE3C2"/>
              </a:gs>
            </a:gsLst>
            <a:lin ang="10800000" scaled="0"/>
          </a:gradFill>
          <a:ln>
            <a:noFill/>
          </a:ln>
        </p:spPr>
        <p:txBody>
          <a:bodyPr lIns="0" tIns="0" rIns="0" bIns="0" anchor="ctr"/>
          <a:lstStyle>
            <a:lvl1pPr marL="0" indent="0" algn="ctr">
              <a:lnSpc>
                <a:spcPct val="100000"/>
              </a:lnSpc>
              <a:spcBef>
                <a:spcPts val="0"/>
              </a:spcBef>
              <a:buNone/>
              <a:defRPr sz="105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43" name="Segnaposto testo 79">
            <a:extLst>
              <a:ext uri="{FF2B5EF4-FFF2-40B4-BE49-F238E27FC236}">
                <a16:creationId xmlns:a16="http://schemas.microsoft.com/office/drawing/2014/main" id="{947C868C-42C5-B420-B68C-7F9E064D4638}"/>
              </a:ext>
            </a:extLst>
          </p:cNvPr>
          <p:cNvSpPr>
            <a:spLocks noGrp="1"/>
          </p:cNvSpPr>
          <p:nvPr>
            <p:ph type="body" sz="quarter" idx="89" hasCustomPrompt="1"/>
          </p:nvPr>
        </p:nvSpPr>
        <p:spPr>
          <a:xfrm>
            <a:off x="3116484" y="5543571"/>
            <a:ext cx="1440816" cy="265714"/>
          </a:xfrm>
          <a:prstGeom prst="roundRect">
            <a:avLst/>
          </a:prstGeom>
          <a:gradFill>
            <a:gsLst>
              <a:gs pos="0">
                <a:srgbClr val="B6F11F"/>
              </a:gs>
              <a:gs pos="100000">
                <a:srgbClr val="4FE3C2"/>
              </a:gs>
            </a:gsLst>
            <a:lin ang="10800000" scaled="0"/>
          </a:gradFill>
          <a:ln>
            <a:noFill/>
          </a:ln>
        </p:spPr>
        <p:txBody>
          <a:bodyPr lIns="0" tIns="0" rIns="0" bIns="0" anchor="ctr"/>
          <a:lstStyle>
            <a:lvl1pPr marL="0" indent="0" algn="ctr">
              <a:lnSpc>
                <a:spcPct val="100000"/>
              </a:lnSpc>
              <a:spcBef>
                <a:spcPts val="0"/>
              </a:spcBef>
              <a:buNone/>
              <a:defRPr sz="105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44" name="Segnaposto testo 79">
            <a:extLst>
              <a:ext uri="{FF2B5EF4-FFF2-40B4-BE49-F238E27FC236}">
                <a16:creationId xmlns:a16="http://schemas.microsoft.com/office/drawing/2014/main" id="{A54D4BB0-7AF7-7248-1E89-07F7E67D9C35}"/>
              </a:ext>
            </a:extLst>
          </p:cNvPr>
          <p:cNvSpPr>
            <a:spLocks noGrp="1"/>
          </p:cNvSpPr>
          <p:nvPr>
            <p:ph type="body" sz="quarter" idx="90" hasCustomPrompt="1"/>
          </p:nvPr>
        </p:nvSpPr>
        <p:spPr>
          <a:xfrm>
            <a:off x="4780692" y="5543571"/>
            <a:ext cx="1440816" cy="265714"/>
          </a:xfrm>
          <a:prstGeom prst="roundRect">
            <a:avLst/>
          </a:prstGeom>
          <a:gradFill>
            <a:gsLst>
              <a:gs pos="0">
                <a:srgbClr val="B6F11F"/>
              </a:gs>
              <a:gs pos="100000">
                <a:srgbClr val="4FE3C2"/>
              </a:gs>
            </a:gsLst>
            <a:lin ang="10800000" scaled="0"/>
          </a:gradFill>
          <a:ln>
            <a:noFill/>
          </a:ln>
        </p:spPr>
        <p:txBody>
          <a:bodyPr lIns="0" tIns="0" rIns="0" bIns="0" anchor="ctr"/>
          <a:lstStyle>
            <a:lvl1pPr marL="0" indent="0" algn="ctr">
              <a:lnSpc>
                <a:spcPct val="100000"/>
              </a:lnSpc>
              <a:spcBef>
                <a:spcPts val="0"/>
              </a:spcBef>
              <a:buNone/>
              <a:defRPr sz="105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49" name="Segnaposto testo 79">
            <a:extLst>
              <a:ext uri="{FF2B5EF4-FFF2-40B4-BE49-F238E27FC236}">
                <a16:creationId xmlns:a16="http://schemas.microsoft.com/office/drawing/2014/main" id="{79F0F97E-9C27-EF45-17AE-6DDC853F27C0}"/>
              </a:ext>
            </a:extLst>
          </p:cNvPr>
          <p:cNvSpPr>
            <a:spLocks noGrp="1"/>
          </p:cNvSpPr>
          <p:nvPr>
            <p:ph type="body" sz="quarter" idx="91" hasCustomPrompt="1"/>
          </p:nvPr>
        </p:nvSpPr>
        <p:spPr>
          <a:xfrm>
            <a:off x="6490620" y="5543571"/>
            <a:ext cx="1440816" cy="265714"/>
          </a:xfrm>
          <a:prstGeom prst="roundRect">
            <a:avLst/>
          </a:prstGeom>
          <a:gradFill>
            <a:gsLst>
              <a:gs pos="0">
                <a:srgbClr val="B6F11F"/>
              </a:gs>
              <a:gs pos="100000">
                <a:srgbClr val="4FE3C2"/>
              </a:gs>
            </a:gsLst>
            <a:lin ang="10800000" scaled="0"/>
          </a:gradFill>
          <a:ln>
            <a:noFill/>
          </a:ln>
        </p:spPr>
        <p:txBody>
          <a:bodyPr lIns="0" tIns="0" rIns="0" bIns="0" anchor="ctr"/>
          <a:lstStyle>
            <a:lvl1pPr marL="0" indent="0" algn="ctr">
              <a:lnSpc>
                <a:spcPct val="100000"/>
              </a:lnSpc>
              <a:spcBef>
                <a:spcPts val="0"/>
              </a:spcBef>
              <a:buNone/>
              <a:defRPr sz="105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50" name="Segnaposto testo 79">
            <a:extLst>
              <a:ext uri="{FF2B5EF4-FFF2-40B4-BE49-F238E27FC236}">
                <a16:creationId xmlns:a16="http://schemas.microsoft.com/office/drawing/2014/main" id="{9D6AF680-4804-ECF8-F281-164067B7BECF}"/>
              </a:ext>
            </a:extLst>
          </p:cNvPr>
          <p:cNvSpPr>
            <a:spLocks noGrp="1"/>
          </p:cNvSpPr>
          <p:nvPr>
            <p:ph type="body" sz="quarter" idx="92" hasCustomPrompt="1"/>
          </p:nvPr>
        </p:nvSpPr>
        <p:spPr>
          <a:xfrm>
            <a:off x="8154828" y="5543571"/>
            <a:ext cx="1440816" cy="265714"/>
          </a:xfrm>
          <a:prstGeom prst="roundRect">
            <a:avLst/>
          </a:prstGeom>
          <a:gradFill>
            <a:gsLst>
              <a:gs pos="0">
                <a:srgbClr val="B6F11F"/>
              </a:gs>
              <a:gs pos="100000">
                <a:srgbClr val="4FE3C2"/>
              </a:gs>
            </a:gsLst>
            <a:lin ang="10800000" scaled="0"/>
          </a:gradFill>
          <a:ln>
            <a:noFill/>
          </a:ln>
        </p:spPr>
        <p:txBody>
          <a:bodyPr lIns="0" tIns="0" rIns="0" bIns="0" anchor="ctr"/>
          <a:lstStyle>
            <a:lvl1pPr marL="0" indent="0" algn="ctr">
              <a:lnSpc>
                <a:spcPct val="100000"/>
              </a:lnSpc>
              <a:spcBef>
                <a:spcPts val="0"/>
              </a:spcBef>
              <a:buNone/>
              <a:defRPr sz="105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51" name="Segnaposto testo 79">
            <a:extLst>
              <a:ext uri="{FF2B5EF4-FFF2-40B4-BE49-F238E27FC236}">
                <a16:creationId xmlns:a16="http://schemas.microsoft.com/office/drawing/2014/main" id="{ED5F57FD-0DB3-316A-2501-1EE3AFA55479}"/>
              </a:ext>
            </a:extLst>
          </p:cNvPr>
          <p:cNvSpPr>
            <a:spLocks noGrp="1"/>
          </p:cNvSpPr>
          <p:nvPr>
            <p:ph type="body" sz="quarter" idx="93" hasCustomPrompt="1"/>
          </p:nvPr>
        </p:nvSpPr>
        <p:spPr>
          <a:xfrm>
            <a:off x="9837324" y="5543571"/>
            <a:ext cx="1440816" cy="265714"/>
          </a:xfrm>
          <a:prstGeom prst="roundRect">
            <a:avLst/>
          </a:prstGeom>
          <a:gradFill>
            <a:gsLst>
              <a:gs pos="0">
                <a:srgbClr val="B6F11F"/>
              </a:gs>
              <a:gs pos="100000">
                <a:srgbClr val="4FE3C2"/>
              </a:gs>
            </a:gsLst>
            <a:lin ang="10800000" scaled="0"/>
          </a:gradFill>
          <a:ln>
            <a:noFill/>
          </a:ln>
        </p:spPr>
        <p:txBody>
          <a:bodyPr lIns="0" tIns="0" rIns="0" bIns="0" anchor="ctr"/>
          <a:lstStyle>
            <a:lvl1pPr marL="0" indent="0" algn="ctr">
              <a:lnSpc>
                <a:spcPct val="100000"/>
              </a:lnSpc>
              <a:spcBef>
                <a:spcPts val="0"/>
              </a:spcBef>
              <a:buNone/>
              <a:defRPr sz="105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 - 00.0%</a:t>
            </a:r>
          </a:p>
        </p:txBody>
      </p:sp>
      <p:sp>
        <p:nvSpPr>
          <p:cNvPr id="56" name="Segnaposto testo 75">
            <a:extLst>
              <a:ext uri="{FF2B5EF4-FFF2-40B4-BE49-F238E27FC236}">
                <a16:creationId xmlns:a16="http://schemas.microsoft.com/office/drawing/2014/main" id="{36BE8EE2-E628-8B6F-F439-32604FFEECB0}"/>
              </a:ext>
            </a:extLst>
          </p:cNvPr>
          <p:cNvSpPr>
            <a:spLocks noGrp="1"/>
          </p:cNvSpPr>
          <p:nvPr>
            <p:ph type="body" sz="quarter" idx="96" hasCustomPrompt="1"/>
          </p:nvPr>
        </p:nvSpPr>
        <p:spPr>
          <a:xfrm>
            <a:off x="404909" y="5191755"/>
            <a:ext cx="914167" cy="634797"/>
          </a:xfrm>
          <a:prstGeom prst="roundRect">
            <a:avLst>
              <a:gd name="adj" fmla="val 7210"/>
            </a:avLst>
          </a:prstGeom>
          <a:solidFill>
            <a:schemeClr val="bg1"/>
          </a:solidFill>
          <a:ln>
            <a:solidFill>
              <a:schemeClr val="tx1"/>
            </a:solidFill>
          </a:ln>
        </p:spPr>
        <p:txBody>
          <a:bodyPr wrap="square" lIns="0" tIns="36000" rIns="0" bIns="0" rtlCol="0" anchor="t">
            <a:noAutofit/>
          </a:bodyPr>
          <a:lstStyle>
            <a:lvl1pPr marL="0" indent="0" algn="ctr">
              <a:lnSpc>
                <a:spcPts val="1050"/>
              </a:lnSpc>
              <a:spcBef>
                <a:spcPts val="0"/>
              </a:spcBef>
              <a:buNone/>
              <a:defRPr lang="it-IT" sz="1050" dirty="0" smtClean="0">
                <a:solidFill>
                  <a:schemeClr val="tx1"/>
                </a:solidFill>
                <a:latin typeface="TIM Sans Medium" pitchFamily="2" charset="77"/>
              </a:defRPr>
            </a:lvl1pPr>
            <a:lvl2pPr>
              <a:defRPr lang="it-IT" sz="1800" dirty="0" smtClean="0"/>
            </a:lvl2pPr>
            <a:lvl3pPr>
              <a:defRPr lang="it-IT" sz="1800" dirty="0" smtClean="0"/>
            </a:lvl3pPr>
            <a:lvl4pPr>
              <a:defRPr lang="it-IT" dirty="0" smtClean="0"/>
            </a:lvl4pPr>
            <a:lvl5pPr>
              <a:defRPr lang="it-IT" dirty="0"/>
            </a:lvl5pPr>
          </a:lstStyle>
          <a:p>
            <a:r>
              <a:rPr lang="it-IT">
                <a:effectLst/>
                <a:latin typeface="TIM Sans" pitchFamily="2" charset="77"/>
              </a:rPr>
              <a:t>Market revenues</a:t>
            </a:r>
          </a:p>
        </p:txBody>
      </p:sp>
      <p:sp>
        <p:nvSpPr>
          <p:cNvPr id="57" name="Segnaposto testo 58">
            <a:extLst>
              <a:ext uri="{FF2B5EF4-FFF2-40B4-BE49-F238E27FC236}">
                <a16:creationId xmlns:a16="http://schemas.microsoft.com/office/drawing/2014/main" id="{494447EB-F9EF-A999-8757-82B31A81E2E6}"/>
              </a:ext>
            </a:extLst>
          </p:cNvPr>
          <p:cNvSpPr>
            <a:spLocks noGrp="1"/>
          </p:cNvSpPr>
          <p:nvPr>
            <p:ph type="body" sz="quarter" idx="97" hasCustomPrompt="1"/>
          </p:nvPr>
        </p:nvSpPr>
        <p:spPr>
          <a:xfrm>
            <a:off x="411259" y="5495121"/>
            <a:ext cx="907181" cy="373963"/>
          </a:xfrm>
          <a:prstGeom prst="roundRect">
            <a:avLst/>
          </a:prstGeom>
          <a:noFill/>
        </p:spPr>
        <p:txBody>
          <a:bodyPr lIns="0" tIns="0" rIns="0" bIns="0" anchor="ctr"/>
          <a:lstStyle>
            <a:lvl1pPr marL="0" indent="0" algn="ctr">
              <a:lnSpc>
                <a:spcPts val="1000"/>
              </a:lnSpc>
              <a:spcBef>
                <a:spcPts val="0"/>
              </a:spcBef>
              <a:buNone/>
              <a:defRPr sz="1050" b="0" i="0">
                <a:solidFill>
                  <a:schemeClr val="tx1"/>
                </a:solidFill>
                <a:latin typeface="TIM Sans Light" pitchFamily="2" charset="77"/>
              </a:defRPr>
            </a:lvl1pPr>
          </a:lstStyle>
          <a:p>
            <a:pPr lvl="0"/>
            <a:r>
              <a:rPr lang="it-IT"/>
              <a:t>min-max</a:t>
            </a:r>
          </a:p>
          <a:p>
            <a:pPr lvl="0"/>
            <a:r>
              <a:rPr lang="it-IT" err="1"/>
              <a:t>YoY</a:t>
            </a:r>
            <a:r>
              <a:rPr lang="it-IT"/>
              <a:t> </a:t>
            </a:r>
            <a:r>
              <a:rPr lang="it-IT" err="1"/>
              <a:t>growth</a:t>
            </a:r>
            <a:endParaRPr lang="it-IT"/>
          </a:p>
        </p:txBody>
      </p:sp>
      <p:sp>
        <p:nvSpPr>
          <p:cNvPr id="66" name="Segnaposto testo 65">
            <a:extLst>
              <a:ext uri="{FF2B5EF4-FFF2-40B4-BE49-F238E27FC236}">
                <a16:creationId xmlns:a16="http://schemas.microsoft.com/office/drawing/2014/main" id="{47764E26-9F4B-0318-4DD8-627DC8D21B90}"/>
              </a:ext>
            </a:extLst>
          </p:cNvPr>
          <p:cNvSpPr>
            <a:spLocks noGrp="1"/>
          </p:cNvSpPr>
          <p:nvPr>
            <p:ph type="body" sz="quarter" idx="105" hasCustomPrompt="1"/>
          </p:nvPr>
        </p:nvSpPr>
        <p:spPr>
          <a:xfrm>
            <a:off x="1428172"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67" name="Segnaposto testo 65">
            <a:extLst>
              <a:ext uri="{FF2B5EF4-FFF2-40B4-BE49-F238E27FC236}">
                <a16:creationId xmlns:a16="http://schemas.microsoft.com/office/drawing/2014/main" id="{25B8B85E-7551-9EEA-22A3-467AC0BF53C2}"/>
              </a:ext>
            </a:extLst>
          </p:cNvPr>
          <p:cNvSpPr>
            <a:spLocks noGrp="1"/>
          </p:cNvSpPr>
          <p:nvPr>
            <p:ph type="body" sz="quarter" idx="106" hasCustomPrompt="1"/>
          </p:nvPr>
        </p:nvSpPr>
        <p:spPr>
          <a:xfrm>
            <a:off x="3025478"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68" name="Segnaposto testo 65">
            <a:extLst>
              <a:ext uri="{FF2B5EF4-FFF2-40B4-BE49-F238E27FC236}">
                <a16:creationId xmlns:a16="http://schemas.microsoft.com/office/drawing/2014/main" id="{4511028D-B704-D147-887A-CD753BCD129F}"/>
              </a:ext>
            </a:extLst>
          </p:cNvPr>
          <p:cNvSpPr>
            <a:spLocks noGrp="1"/>
          </p:cNvSpPr>
          <p:nvPr>
            <p:ph type="body" sz="quarter" idx="107" hasCustomPrompt="1"/>
          </p:nvPr>
        </p:nvSpPr>
        <p:spPr>
          <a:xfrm>
            <a:off x="4738531"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69" name="Segnaposto testo 65">
            <a:extLst>
              <a:ext uri="{FF2B5EF4-FFF2-40B4-BE49-F238E27FC236}">
                <a16:creationId xmlns:a16="http://schemas.microsoft.com/office/drawing/2014/main" id="{DEFA02D2-F6B8-4981-A19E-48569C39E1FE}"/>
              </a:ext>
            </a:extLst>
          </p:cNvPr>
          <p:cNvSpPr>
            <a:spLocks noGrp="1"/>
          </p:cNvSpPr>
          <p:nvPr>
            <p:ph type="body" sz="quarter" idx="108" hasCustomPrompt="1"/>
          </p:nvPr>
        </p:nvSpPr>
        <p:spPr>
          <a:xfrm>
            <a:off x="6474733"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70" name="Segnaposto testo 65">
            <a:extLst>
              <a:ext uri="{FF2B5EF4-FFF2-40B4-BE49-F238E27FC236}">
                <a16:creationId xmlns:a16="http://schemas.microsoft.com/office/drawing/2014/main" id="{8395C5AF-4066-BCDC-DCA5-821AAA7F765F}"/>
              </a:ext>
            </a:extLst>
          </p:cNvPr>
          <p:cNvSpPr>
            <a:spLocks noGrp="1"/>
          </p:cNvSpPr>
          <p:nvPr>
            <p:ph type="body" sz="quarter" idx="109" hasCustomPrompt="1"/>
          </p:nvPr>
        </p:nvSpPr>
        <p:spPr>
          <a:xfrm>
            <a:off x="8106763"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71" name="Segnaposto testo 65">
            <a:extLst>
              <a:ext uri="{FF2B5EF4-FFF2-40B4-BE49-F238E27FC236}">
                <a16:creationId xmlns:a16="http://schemas.microsoft.com/office/drawing/2014/main" id="{970A4AD5-3139-C7A1-37B3-921965AB6D00}"/>
              </a:ext>
            </a:extLst>
          </p:cNvPr>
          <p:cNvSpPr>
            <a:spLocks noGrp="1"/>
          </p:cNvSpPr>
          <p:nvPr>
            <p:ph type="body" sz="quarter" idx="110" hasCustomPrompt="1"/>
          </p:nvPr>
        </p:nvSpPr>
        <p:spPr>
          <a:xfrm>
            <a:off x="9750368" y="2263502"/>
            <a:ext cx="1440755" cy="405130"/>
          </a:xfrm>
          <a:prstGeom prst="roundRect">
            <a:avLst/>
          </a:prstGeom>
          <a:solidFill>
            <a:schemeClr val="accent4"/>
          </a:solidFill>
        </p:spPr>
        <p:txBody>
          <a:bodyPr lIns="0" tIns="0" rIns="0" bIns="0"/>
          <a:lstStyle>
            <a:lvl1pPr marL="0" indent="0" algn="ctr">
              <a:lnSpc>
                <a:spcPts val="1400"/>
              </a:lnSpc>
              <a:spcBef>
                <a:spcPts val="0"/>
              </a:spcBef>
              <a:buNone/>
              <a:defRPr sz="1200">
                <a:solidFill>
                  <a:schemeClr val="tx1"/>
                </a:solidFill>
                <a:latin typeface="TIM Sans" pitchFamily="2" charset="77"/>
              </a:defRPr>
            </a:lvl1pPr>
            <a:lvl2pPr>
              <a:lnSpc>
                <a:spcPts val="1400"/>
              </a:lnSpc>
              <a:spcBef>
                <a:spcPts val="0"/>
              </a:spcBef>
              <a:defRPr sz="1200">
                <a:solidFill>
                  <a:schemeClr val="tx1"/>
                </a:solidFill>
                <a:latin typeface="TIM Sans" pitchFamily="2" charset="77"/>
              </a:defRPr>
            </a:lvl2pPr>
            <a:lvl3pPr>
              <a:lnSpc>
                <a:spcPts val="1400"/>
              </a:lnSpc>
              <a:spcBef>
                <a:spcPts val="0"/>
              </a:spcBef>
              <a:defRPr sz="1200">
                <a:solidFill>
                  <a:schemeClr val="tx1"/>
                </a:solidFill>
                <a:latin typeface="TIM Sans" pitchFamily="2" charset="77"/>
              </a:defRPr>
            </a:lvl3pPr>
            <a:lvl4pPr>
              <a:lnSpc>
                <a:spcPts val="1400"/>
              </a:lnSpc>
              <a:spcBef>
                <a:spcPts val="0"/>
              </a:spcBef>
              <a:defRPr sz="1200">
                <a:solidFill>
                  <a:schemeClr val="tx1"/>
                </a:solidFill>
                <a:latin typeface="TIM Sans" pitchFamily="2" charset="77"/>
              </a:defRPr>
            </a:lvl4pPr>
            <a:lvl5pPr>
              <a:lnSpc>
                <a:spcPts val="1400"/>
              </a:lnSpc>
              <a:spcBef>
                <a:spcPts val="0"/>
              </a:spcBef>
              <a:defRPr sz="1200">
                <a:solidFill>
                  <a:schemeClr val="tx1"/>
                </a:solidFill>
                <a:latin typeface="TIM Sans" pitchFamily="2" charset="77"/>
              </a:defRPr>
            </a:lvl5pPr>
          </a:lstStyle>
          <a:p>
            <a:pPr lvl="0"/>
            <a:r>
              <a:rPr lang="it-IT" err="1"/>
              <a:t>Lorem</a:t>
            </a:r>
            <a:r>
              <a:rPr lang="it-IT"/>
              <a:t> </a:t>
            </a:r>
            <a:r>
              <a:rPr lang="it-IT" err="1"/>
              <a:t>ipsum</a:t>
            </a:r>
            <a:br>
              <a:rPr lang="it-IT"/>
            </a:br>
            <a:r>
              <a:rPr lang="it-IT" err="1"/>
              <a:t>lorem</a:t>
            </a:r>
            <a:r>
              <a:rPr lang="it-IT"/>
              <a:t> </a:t>
            </a:r>
            <a:r>
              <a:rPr lang="it-IT" err="1"/>
              <a:t>ipsum</a:t>
            </a:r>
            <a:endParaRPr lang="it-IT"/>
          </a:p>
        </p:txBody>
      </p:sp>
      <p:sp>
        <p:nvSpPr>
          <p:cNvPr id="13" name="Titolo 6">
            <a:extLst>
              <a:ext uri="{FF2B5EF4-FFF2-40B4-BE49-F238E27FC236}">
                <a16:creationId xmlns:a16="http://schemas.microsoft.com/office/drawing/2014/main" id="{0B01BC8A-176B-A2E7-846C-24E2D37969E5}"/>
              </a:ext>
            </a:extLst>
          </p:cNvPr>
          <p:cNvSpPr>
            <a:spLocks noGrp="1"/>
          </p:cNvSpPr>
          <p:nvPr>
            <p:ph type="title" hasCustomPrompt="1"/>
          </p:nvPr>
        </p:nvSpPr>
        <p:spPr>
          <a:xfrm>
            <a:off x="407989" y="791316"/>
            <a:ext cx="11376022" cy="616326"/>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
        <p:nvSpPr>
          <p:cNvPr id="21" name="Segnaposto testo 79">
            <a:extLst>
              <a:ext uri="{FF2B5EF4-FFF2-40B4-BE49-F238E27FC236}">
                <a16:creationId xmlns:a16="http://schemas.microsoft.com/office/drawing/2014/main" id="{C569778F-11AC-9541-117C-F7BC50EFB177}"/>
              </a:ext>
            </a:extLst>
          </p:cNvPr>
          <p:cNvSpPr>
            <a:spLocks noGrp="1"/>
          </p:cNvSpPr>
          <p:nvPr>
            <p:ph type="body" sz="quarter" idx="111" hasCustomPrompt="1"/>
          </p:nvPr>
        </p:nvSpPr>
        <p:spPr>
          <a:xfrm rot="5400000">
            <a:off x="10302253" y="3871001"/>
            <a:ext cx="2701444" cy="241558"/>
          </a:xfrm>
          <a:prstGeom prst="roundRect">
            <a:avLst/>
          </a:prstGeom>
          <a:ln>
            <a:gradFill>
              <a:gsLst>
                <a:gs pos="48000">
                  <a:schemeClr val="tx2"/>
                </a:gs>
                <a:gs pos="0">
                  <a:schemeClr val="accent6"/>
                </a:gs>
                <a:gs pos="100000">
                  <a:schemeClr val="accent2"/>
                </a:gs>
              </a:gsLst>
              <a:lin ang="0" scaled="0"/>
            </a:gradFill>
          </a:ln>
        </p:spPr>
        <p:txBody>
          <a:bodyPr lIns="0" tIns="0" rIns="0" bIns="0" anchor="ctr"/>
          <a:lstStyle>
            <a:lvl1pPr marL="0" indent="0" algn="ctr">
              <a:lnSpc>
                <a:spcPct val="100000"/>
              </a:lnSpc>
              <a:spcBef>
                <a:spcPts val="0"/>
              </a:spcBef>
              <a:buNone/>
              <a:defRPr sz="105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Italia</a:t>
            </a:r>
          </a:p>
        </p:txBody>
      </p:sp>
      <p:sp>
        <p:nvSpPr>
          <p:cNvPr id="22" name="Segnaposto testo 79">
            <a:extLst>
              <a:ext uri="{FF2B5EF4-FFF2-40B4-BE49-F238E27FC236}">
                <a16:creationId xmlns:a16="http://schemas.microsoft.com/office/drawing/2014/main" id="{535E79AA-728C-7A25-C6CC-E2CC727D2660}"/>
              </a:ext>
            </a:extLst>
          </p:cNvPr>
          <p:cNvSpPr>
            <a:spLocks noGrp="1"/>
          </p:cNvSpPr>
          <p:nvPr>
            <p:ph type="body" sz="quarter" idx="112" hasCustomPrompt="1"/>
          </p:nvPr>
        </p:nvSpPr>
        <p:spPr>
          <a:xfrm rot="5400000">
            <a:off x="11491512" y="5505899"/>
            <a:ext cx="315859" cy="241557"/>
          </a:xfrm>
          <a:prstGeom prst="roundRect">
            <a:avLst/>
          </a:prstGeom>
          <a:gradFill>
            <a:gsLst>
              <a:gs pos="0">
                <a:srgbClr val="B6F11F"/>
              </a:gs>
              <a:gs pos="100000">
                <a:srgbClr val="4FE3C2"/>
              </a:gs>
            </a:gsLst>
            <a:lin ang="10800000" scaled="0"/>
          </a:gradFill>
          <a:ln>
            <a:noFill/>
          </a:ln>
        </p:spPr>
        <p:txBody>
          <a:bodyPr lIns="0" tIns="0" rIns="0" bIns="0" anchor="ctr"/>
          <a:lstStyle>
            <a:lvl1pPr marL="0" indent="0" algn="ctr">
              <a:lnSpc>
                <a:spcPct val="100000"/>
              </a:lnSpc>
              <a:spcBef>
                <a:spcPts val="0"/>
              </a:spcBef>
              <a:buNone/>
              <a:defRPr sz="105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EU</a:t>
            </a:r>
          </a:p>
        </p:txBody>
      </p:sp>
      <p:sp>
        <p:nvSpPr>
          <p:cNvPr id="5" name="Segnaposto immagine 5">
            <a:extLst>
              <a:ext uri="{FF2B5EF4-FFF2-40B4-BE49-F238E27FC236}">
                <a16:creationId xmlns:a16="http://schemas.microsoft.com/office/drawing/2014/main" id="{D5A8DF80-B8DB-D2A2-6D71-22CABCCA3B08}"/>
              </a:ext>
            </a:extLst>
          </p:cNvPr>
          <p:cNvSpPr>
            <a:spLocks noGrp="1" noChangeAspect="1"/>
          </p:cNvSpPr>
          <p:nvPr>
            <p:ph type="pic" sz="quarter" idx="113" hasCustomPrompt="1"/>
          </p:nvPr>
        </p:nvSpPr>
        <p:spPr>
          <a:xfrm>
            <a:off x="1973700" y="179170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6" name="Segnaposto immagine 5">
            <a:extLst>
              <a:ext uri="{FF2B5EF4-FFF2-40B4-BE49-F238E27FC236}">
                <a16:creationId xmlns:a16="http://schemas.microsoft.com/office/drawing/2014/main" id="{EB1B639E-AF0A-D2D1-EFCC-4EB8CA4B8C23}"/>
              </a:ext>
            </a:extLst>
          </p:cNvPr>
          <p:cNvSpPr>
            <a:spLocks noGrp="1" noChangeAspect="1"/>
          </p:cNvSpPr>
          <p:nvPr>
            <p:ph type="pic" sz="quarter" idx="114" hasCustomPrompt="1"/>
          </p:nvPr>
        </p:nvSpPr>
        <p:spPr>
          <a:xfrm>
            <a:off x="3547855" y="179170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7" name="Segnaposto immagine 5">
            <a:extLst>
              <a:ext uri="{FF2B5EF4-FFF2-40B4-BE49-F238E27FC236}">
                <a16:creationId xmlns:a16="http://schemas.microsoft.com/office/drawing/2014/main" id="{3D6585E2-4517-027F-B049-1E156B7D365D}"/>
              </a:ext>
            </a:extLst>
          </p:cNvPr>
          <p:cNvSpPr>
            <a:spLocks noGrp="1" noChangeAspect="1"/>
          </p:cNvSpPr>
          <p:nvPr>
            <p:ph type="pic" sz="quarter" idx="115" hasCustomPrompt="1"/>
          </p:nvPr>
        </p:nvSpPr>
        <p:spPr>
          <a:xfrm>
            <a:off x="5258122" y="179170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8" name="Segnaposto immagine 5">
            <a:extLst>
              <a:ext uri="{FF2B5EF4-FFF2-40B4-BE49-F238E27FC236}">
                <a16:creationId xmlns:a16="http://schemas.microsoft.com/office/drawing/2014/main" id="{6AC435E7-797B-46F9-DE48-6D0A6E35B4F9}"/>
              </a:ext>
            </a:extLst>
          </p:cNvPr>
          <p:cNvSpPr>
            <a:spLocks noGrp="1" noChangeAspect="1"/>
          </p:cNvSpPr>
          <p:nvPr>
            <p:ph type="pic" sz="quarter" idx="116" hasCustomPrompt="1"/>
          </p:nvPr>
        </p:nvSpPr>
        <p:spPr>
          <a:xfrm>
            <a:off x="7002256" y="179170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9" name="Segnaposto immagine 5">
            <a:extLst>
              <a:ext uri="{FF2B5EF4-FFF2-40B4-BE49-F238E27FC236}">
                <a16:creationId xmlns:a16="http://schemas.microsoft.com/office/drawing/2014/main" id="{7D55F14A-695B-E815-43DE-1FB0ABDF7913}"/>
              </a:ext>
            </a:extLst>
          </p:cNvPr>
          <p:cNvSpPr>
            <a:spLocks noGrp="1" noChangeAspect="1"/>
          </p:cNvSpPr>
          <p:nvPr>
            <p:ph type="pic" sz="quarter" idx="117" hasCustomPrompt="1"/>
          </p:nvPr>
        </p:nvSpPr>
        <p:spPr>
          <a:xfrm>
            <a:off x="8627856" y="179170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10" name="Segnaposto immagine 5">
            <a:extLst>
              <a:ext uri="{FF2B5EF4-FFF2-40B4-BE49-F238E27FC236}">
                <a16:creationId xmlns:a16="http://schemas.microsoft.com/office/drawing/2014/main" id="{19A52B1C-8D20-9BEF-CC49-9D5C394FFFC9}"/>
              </a:ext>
            </a:extLst>
          </p:cNvPr>
          <p:cNvSpPr>
            <a:spLocks noGrp="1" noChangeAspect="1"/>
          </p:cNvSpPr>
          <p:nvPr>
            <p:ph type="pic" sz="quarter" idx="118" hasCustomPrompt="1"/>
          </p:nvPr>
        </p:nvSpPr>
        <p:spPr>
          <a:xfrm>
            <a:off x="10253456" y="1791706"/>
            <a:ext cx="396000" cy="396000"/>
          </a:xfrm>
          <a:prstGeom prst="rect">
            <a:avLst/>
          </a:prstGeom>
        </p:spPr>
        <p:txBody>
          <a:bodyPr/>
          <a:lstStyle>
            <a:lvl1pPr marL="0" indent="0">
              <a:buNone/>
              <a:defRPr sz="800">
                <a:latin typeface="TIM Sans" pitchFamily="2" charset="77"/>
              </a:defRPr>
            </a:lvl1pPr>
          </a:lstStyle>
          <a:p>
            <a:r>
              <a:rPr lang="it-IT"/>
              <a:t>icona</a:t>
            </a:r>
          </a:p>
        </p:txBody>
      </p:sp>
    </p:spTree>
    <p:extLst>
      <p:ext uri="{BB962C8B-B14F-4D97-AF65-F5344CB8AC3E}">
        <p14:creationId xmlns:p14="http://schemas.microsoft.com/office/powerpoint/2010/main" val="242465538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Interna - Confronto e approfondimento">
    <p:spTree>
      <p:nvGrpSpPr>
        <p:cNvPr id="1" name=""/>
        <p:cNvGrpSpPr/>
        <p:nvPr/>
      </p:nvGrpSpPr>
      <p:grpSpPr>
        <a:xfrm>
          <a:off x="0" y="0"/>
          <a:ext cx="0" cy="0"/>
          <a:chOff x="0" y="0"/>
          <a:chExt cx="0" cy="0"/>
        </a:xfrm>
      </p:grpSpPr>
      <p:sp>
        <p:nvSpPr>
          <p:cNvPr id="22" name="Segnaposto testo 79">
            <a:extLst>
              <a:ext uri="{FF2B5EF4-FFF2-40B4-BE49-F238E27FC236}">
                <a16:creationId xmlns:a16="http://schemas.microsoft.com/office/drawing/2014/main" id="{C9F5410E-85C9-1C70-9D6C-99943E594E0C}"/>
              </a:ext>
            </a:extLst>
          </p:cNvPr>
          <p:cNvSpPr>
            <a:spLocks noGrp="1"/>
          </p:cNvSpPr>
          <p:nvPr>
            <p:ph type="body" sz="quarter" idx="51" hasCustomPrompt="1"/>
          </p:nvPr>
        </p:nvSpPr>
        <p:spPr>
          <a:xfrm>
            <a:off x="3290888" y="2322765"/>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63" name="Rettangolo con un angolo ritagliato 5">
            <a:extLst>
              <a:ext uri="{FF2B5EF4-FFF2-40B4-BE49-F238E27FC236}">
                <a16:creationId xmlns:a16="http://schemas.microsoft.com/office/drawing/2014/main" id="{3C3D7180-69CE-CEB3-E674-DCB81B0AB932}"/>
              </a:ext>
            </a:extLst>
          </p:cNvPr>
          <p:cNvSpPr>
            <a:spLocks noChangeAspect="1"/>
          </p:cNvSpPr>
          <p:nvPr userDrawn="1"/>
        </p:nvSpPr>
        <p:spPr>
          <a:xfrm rot="10800000">
            <a:off x="8277954" y="621200"/>
            <a:ext cx="3914046" cy="5442958"/>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4046" h="5442958">
                <a:moveTo>
                  <a:pt x="0" y="3205"/>
                </a:moveTo>
                <a:lnTo>
                  <a:pt x="3057097" y="3"/>
                </a:lnTo>
                <a:cubicBezTo>
                  <a:pt x="3151024" y="-506"/>
                  <a:pt x="3228191" y="57801"/>
                  <a:pt x="3280010" y="109185"/>
                </a:cubicBezTo>
                <a:lnTo>
                  <a:pt x="3715060" y="544030"/>
                </a:lnTo>
                <a:cubicBezTo>
                  <a:pt x="3821240" y="663953"/>
                  <a:pt x="3904125" y="864892"/>
                  <a:pt x="3909932" y="1016220"/>
                </a:cubicBezTo>
                <a:cubicBezTo>
                  <a:pt x="3915739" y="1167548"/>
                  <a:pt x="3913708" y="4345137"/>
                  <a:pt x="3913680" y="5082302"/>
                </a:cubicBezTo>
                <a:cubicBezTo>
                  <a:pt x="3909904" y="5287317"/>
                  <a:pt x="3752576" y="5439687"/>
                  <a:pt x="3531263" y="5442958"/>
                </a:cubicBezTo>
                <a:lnTo>
                  <a:pt x="0" y="5439211"/>
                </a:lnTo>
                <a:lnTo>
                  <a:pt x="0" y="3205"/>
                </a:lnTo>
                <a:close/>
              </a:path>
            </a:pathLst>
          </a:custGeom>
          <a:gradFill flip="none" rotWithShape="1">
            <a:gsLst>
              <a:gs pos="50000">
                <a:srgbClr val="1229C2"/>
              </a:gs>
              <a:gs pos="0">
                <a:srgbClr val="26A9FF"/>
              </a:gs>
              <a:gs pos="100000">
                <a:srgbClr val="071777"/>
              </a:gs>
            </a:gsLst>
            <a:lin ang="72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CasellaDiTesto 64">
            <a:extLst>
              <a:ext uri="{FF2B5EF4-FFF2-40B4-BE49-F238E27FC236}">
                <a16:creationId xmlns:a16="http://schemas.microsoft.com/office/drawing/2014/main" id="{8CFBC148-5A50-31C8-45E8-945E08BB237A}"/>
              </a:ext>
            </a:extLst>
          </p:cNvPr>
          <p:cNvSpPr txBox="1"/>
          <p:nvPr userDrawn="1"/>
        </p:nvSpPr>
        <p:spPr>
          <a:xfrm>
            <a:off x="9057217" y="1682636"/>
            <a:ext cx="2718225" cy="597348"/>
          </a:xfrm>
          <a:prstGeom prst="rect">
            <a:avLst/>
          </a:prstGeom>
          <a:noFill/>
        </p:spPr>
        <p:txBody>
          <a:bodyPr wrap="square" lIns="0" tIns="0" rIns="0" bIns="0" rtlCol="0" anchor="t">
            <a:noAutofit/>
          </a:bodyPr>
          <a:lstStyle/>
          <a:p>
            <a:pPr algn="l"/>
            <a:r>
              <a:rPr lang="it-IT" sz="1200" err="1">
                <a:solidFill>
                  <a:schemeClr val="bg1"/>
                </a:solidFill>
                <a:latin typeface="TIM Sans Light" pitchFamily="2" charset="77"/>
              </a:rPr>
              <a:t>consectetur</a:t>
            </a:r>
            <a:r>
              <a:rPr lang="it-IT" sz="1200">
                <a:solidFill>
                  <a:schemeClr val="bg1"/>
                </a:solidFill>
                <a:latin typeface="TIM Sans Light" pitchFamily="2" charset="77"/>
              </a:rPr>
              <a:t> </a:t>
            </a:r>
            <a:r>
              <a:rPr lang="it-IT" sz="1200" err="1">
                <a:solidFill>
                  <a:schemeClr val="bg1"/>
                </a:solidFill>
                <a:latin typeface="TIM Sans Light" pitchFamily="2" charset="77"/>
              </a:rPr>
              <a:t>adipiscing</a:t>
            </a:r>
            <a:r>
              <a:rPr lang="it-IT" sz="1200">
                <a:solidFill>
                  <a:schemeClr val="bg1"/>
                </a:solidFill>
                <a:latin typeface="TIM Sans Light" pitchFamily="2" charset="77"/>
              </a:rPr>
              <a:t> </a:t>
            </a:r>
            <a:r>
              <a:rPr lang="it-IT" sz="1200" err="1">
                <a:solidFill>
                  <a:schemeClr val="bg1"/>
                </a:solidFill>
                <a:latin typeface="TIM Sans Light" pitchFamily="2" charset="77"/>
              </a:rPr>
              <a:t>elit</a:t>
            </a:r>
            <a:r>
              <a:rPr lang="it-IT" sz="1200">
                <a:solidFill>
                  <a:schemeClr val="bg1"/>
                </a:solidFill>
                <a:latin typeface="TIM Sans Light" pitchFamily="2" charset="77"/>
              </a:rPr>
              <a:t>, sed do </a:t>
            </a:r>
            <a:r>
              <a:rPr lang="it-IT" sz="1200" err="1">
                <a:solidFill>
                  <a:schemeClr val="bg1"/>
                </a:solidFill>
                <a:latin typeface="TIM Sans Light" pitchFamily="2" charset="77"/>
              </a:rPr>
              <a:t>eiusmod</a:t>
            </a:r>
            <a:r>
              <a:rPr lang="it-IT" sz="1200">
                <a:solidFill>
                  <a:schemeClr val="bg1"/>
                </a:solidFill>
                <a:latin typeface="TIM Sans Light" pitchFamily="2" charset="77"/>
              </a:rPr>
              <a:t> </a:t>
            </a:r>
            <a:r>
              <a:rPr lang="it-IT" sz="1200" err="1">
                <a:solidFill>
                  <a:schemeClr val="bg1"/>
                </a:solidFill>
                <a:latin typeface="TIM Sans Light" pitchFamily="2" charset="77"/>
              </a:rPr>
              <a:t>tempor</a:t>
            </a:r>
            <a:r>
              <a:rPr lang="it-IT" sz="1200">
                <a:solidFill>
                  <a:schemeClr val="bg1"/>
                </a:solidFill>
                <a:latin typeface="TIM Sans Light" pitchFamily="2" charset="77"/>
              </a:rPr>
              <a:t> </a:t>
            </a:r>
            <a:r>
              <a:rPr lang="it-IT" sz="1200" err="1">
                <a:solidFill>
                  <a:schemeClr val="bg1"/>
                </a:solidFill>
                <a:latin typeface="TIM Sans Light" pitchFamily="2" charset="77"/>
              </a:rPr>
              <a:t>incididunt</a:t>
            </a:r>
            <a:r>
              <a:rPr lang="it-IT" sz="1200">
                <a:solidFill>
                  <a:schemeClr val="bg1"/>
                </a:solidFill>
                <a:latin typeface="TIM Sans Light" pitchFamily="2" charset="77"/>
              </a:rPr>
              <a:t> ut labore et dolore magna </a:t>
            </a:r>
            <a:r>
              <a:rPr lang="it-IT" sz="1200" err="1">
                <a:solidFill>
                  <a:schemeClr val="bg1"/>
                </a:solidFill>
                <a:latin typeface="TIM Sans Light" pitchFamily="2" charset="77"/>
              </a:rPr>
              <a:t>aliqua</a:t>
            </a:r>
            <a:r>
              <a:rPr lang="it-IT" sz="1200">
                <a:solidFill>
                  <a:schemeClr val="bg1"/>
                </a:solidFill>
                <a:latin typeface="TIM Sans Light" pitchFamily="2" charset="77"/>
              </a:rPr>
              <a:t>. </a:t>
            </a:r>
            <a:endParaRPr lang="it-IT" sz="1200" baseline="30000">
              <a:solidFill>
                <a:schemeClr val="bg1"/>
              </a:solidFill>
              <a:latin typeface="TIM Sans Light" pitchFamily="2" charset="77"/>
            </a:endParaRPr>
          </a:p>
        </p:txBody>
      </p:sp>
      <p:sp>
        <p:nvSpPr>
          <p:cNvPr id="5" name="Segnaposto testo 2">
            <a:extLst>
              <a:ext uri="{FF2B5EF4-FFF2-40B4-BE49-F238E27FC236}">
                <a16:creationId xmlns:a16="http://schemas.microsoft.com/office/drawing/2014/main" id="{A977A334-68C2-7E12-72D6-294BDF900FF1}"/>
              </a:ext>
            </a:extLst>
          </p:cNvPr>
          <p:cNvSpPr>
            <a:spLocks noGrp="1"/>
          </p:cNvSpPr>
          <p:nvPr userDrawn="1">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76" name="Segnaposto testo 79">
            <a:extLst>
              <a:ext uri="{FF2B5EF4-FFF2-40B4-BE49-F238E27FC236}">
                <a16:creationId xmlns:a16="http://schemas.microsoft.com/office/drawing/2014/main" id="{7A95C04B-491B-9975-7B25-31E551D2A776}"/>
              </a:ext>
            </a:extLst>
          </p:cNvPr>
          <p:cNvSpPr>
            <a:spLocks noGrp="1"/>
          </p:cNvSpPr>
          <p:nvPr userDrawn="1">
            <p:ph type="body" sz="quarter" idx="80" hasCustomPrompt="1"/>
          </p:nvPr>
        </p:nvSpPr>
        <p:spPr>
          <a:xfrm>
            <a:off x="3290888" y="2658251"/>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92" name="Segnaposto testo 79">
            <a:extLst>
              <a:ext uri="{FF2B5EF4-FFF2-40B4-BE49-F238E27FC236}">
                <a16:creationId xmlns:a16="http://schemas.microsoft.com/office/drawing/2014/main" id="{99D619F8-C29A-3C27-509E-39FE3011BABD}"/>
              </a:ext>
            </a:extLst>
          </p:cNvPr>
          <p:cNvSpPr>
            <a:spLocks noGrp="1"/>
          </p:cNvSpPr>
          <p:nvPr>
            <p:ph type="body" sz="quarter" idx="89" hasCustomPrompt="1"/>
          </p:nvPr>
        </p:nvSpPr>
        <p:spPr>
          <a:xfrm>
            <a:off x="422275" y="5301402"/>
            <a:ext cx="3657599" cy="254157"/>
          </a:xfrm>
          <a:prstGeom prst="roundRect">
            <a:avLst/>
          </a:prstGeom>
          <a:gradFill>
            <a:gsLst>
              <a:gs pos="0">
                <a:schemeClr val="accent6"/>
              </a:gs>
              <a:gs pos="50000">
                <a:schemeClr val="tx2"/>
              </a:gs>
              <a:gs pos="100000">
                <a:schemeClr val="accent2"/>
              </a:gs>
            </a:gsLst>
            <a:lin ang="0" scaled="0"/>
          </a:gradFill>
        </p:spPr>
        <p:txBody>
          <a:bodyPr/>
          <a:lstStyle>
            <a:lvl1pPr marL="0" indent="0" algn="l">
              <a:buNone/>
              <a:defRPr sz="1200" b="0" i="0">
                <a:solidFill>
                  <a:schemeClr val="bg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95" name="Segnaposto testo 79">
            <a:extLst>
              <a:ext uri="{FF2B5EF4-FFF2-40B4-BE49-F238E27FC236}">
                <a16:creationId xmlns:a16="http://schemas.microsoft.com/office/drawing/2014/main" id="{AB3AE24B-820B-0163-1140-2AE8074EE6C3}"/>
              </a:ext>
            </a:extLst>
          </p:cNvPr>
          <p:cNvSpPr>
            <a:spLocks noGrp="1"/>
          </p:cNvSpPr>
          <p:nvPr>
            <p:ph type="body" sz="quarter" idx="46" hasCustomPrompt="1"/>
          </p:nvPr>
        </p:nvSpPr>
        <p:spPr>
          <a:xfrm>
            <a:off x="6132513" y="1877372"/>
            <a:ext cx="1797269"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2025</a:t>
            </a:r>
          </a:p>
        </p:txBody>
      </p:sp>
      <p:cxnSp>
        <p:nvCxnSpPr>
          <p:cNvPr id="97" name="Connettore 1 96">
            <a:extLst>
              <a:ext uri="{FF2B5EF4-FFF2-40B4-BE49-F238E27FC236}">
                <a16:creationId xmlns:a16="http://schemas.microsoft.com/office/drawing/2014/main" id="{BEEDF802-F4AC-53E6-AF80-E8D93DE47F53}"/>
              </a:ext>
            </a:extLst>
          </p:cNvPr>
          <p:cNvCxnSpPr>
            <a:cxnSpLocks/>
          </p:cNvCxnSpPr>
          <p:nvPr userDrawn="1"/>
        </p:nvCxnSpPr>
        <p:spPr>
          <a:xfrm flipH="1">
            <a:off x="4259263" y="2204127"/>
            <a:ext cx="3670519" cy="0"/>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101" name="Segnaposto testo 79">
            <a:extLst>
              <a:ext uri="{FF2B5EF4-FFF2-40B4-BE49-F238E27FC236}">
                <a16:creationId xmlns:a16="http://schemas.microsoft.com/office/drawing/2014/main" id="{8DA18716-95EE-CC3B-9AAA-F243C8C91F5A}"/>
              </a:ext>
            </a:extLst>
          </p:cNvPr>
          <p:cNvSpPr>
            <a:spLocks noGrp="1"/>
          </p:cNvSpPr>
          <p:nvPr>
            <p:ph type="body" sz="quarter" idx="91" hasCustomPrompt="1"/>
          </p:nvPr>
        </p:nvSpPr>
        <p:spPr>
          <a:xfrm>
            <a:off x="3290888" y="3067832"/>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2" name="Segnaposto testo 79">
            <a:extLst>
              <a:ext uri="{FF2B5EF4-FFF2-40B4-BE49-F238E27FC236}">
                <a16:creationId xmlns:a16="http://schemas.microsoft.com/office/drawing/2014/main" id="{D4595CA6-695D-0198-37C9-F9BEDD3AB4DE}"/>
              </a:ext>
            </a:extLst>
          </p:cNvPr>
          <p:cNvSpPr>
            <a:spLocks noGrp="1"/>
          </p:cNvSpPr>
          <p:nvPr>
            <p:ph type="body" sz="quarter" idx="92" hasCustomPrompt="1"/>
          </p:nvPr>
        </p:nvSpPr>
        <p:spPr>
          <a:xfrm>
            <a:off x="3290888" y="3403318"/>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4" name="Segnaposto testo 79">
            <a:extLst>
              <a:ext uri="{FF2B5EF4-FFF2-40B4-BE49-F238E27FC236}">
                <a16:creationId xmlns:a16="http://schemas.microsoft.com/office/drawing/2014/main" id="{608805DA-E876-65EC-A4D3-98FA8FF5A0DB}"/>
              </a:ext>
            </a:extLst>
          </p:cNvPr>
          <p:cNvSpPr>
            <a:spLocks noGrp="1"/>
          </p:cNvSpPr>
          <p:nvPr>
            <p:ph type="body" sz="quarter" idx="94" hasCustomPrompt="1"/>
          </p:nvPr>
        </p:nvSpPr>
        <p:spPr>
          <a:xfrm>
            <a:off x="3290888" y="3821365"/>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5" name="Segnaposto testo 79">
            <a:extLst>
              <a:ext uri="{FF2B5EF4-FFF2-40B4-BE49-F238E27FC236}">
                <a16:creationId xmlns:a16="http://schemas.microsoft.com/office/drawing/2014/main" id="{467E7C99-F2D9-BC17-4B2A-639C8A053568}"/>
              </a:ext>
            </a:extLst>
          </p:cNvPr>
          <p:cNvSpPr>
            <a:spLocks noGrp="1"/>
          </p:cNvSpPr>
          <p:nvPr>
            <p:ph type="body" sz="quarter" idx="95" hasCustomPrompt="1"/>
          </p:nvPr>
        </p:nvSpPr>
        <p:spPr>
          <a:xfrm>
            <a:off x="3290888" y="4181397"/>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7" name="Segnaposto testo 79">
            <a:extLst>
              <a:ext uri="{FF2B5EF4-FFF2-40B4-BE49-F238E27FC236}">
                <a16:creationId xmlns:a16="http://schemas.microsoft.com/office/drawing/2014/main" id="{830070E2-318D-87BC-D2F4-9EFECF45E237}"/>
              </a:ext>
            </a:extLst>
          </p:cNvPr>
          <p:cNvSpPr>
            <a:spLocks noGrp="1"/>
          </p:cNvSpPr>
          <p:nvPr>
            <p:ph type="body" sz="quarter" idx="97" hasCustomPrompt="1"/>
          </p:nvPr>
        </p:nvSpPr>
        <p:spPr>
          <a:xfrm>
            <a:off x="3290888" y="4583365"/>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8" name="Segnaposto testo 79">
            <a:extLst>
              <a:ext uri="{FF2B5EF4-FFF2-40B4-BE49-F238E27FC236}">
                <a16:creationId xmlns:a16="http://schemas.microsoft.com/office/drawing/2014/main" id="{F1A0CCF0-5A6A-4D45-70FA-9B08AB98F954}"/>
              </a:ext>
            </a:extLst>
          </p:cNvPr>
          <p:cNvSpPr>
            <a:spLocks noGrp="1"/>
          </p:cNvSpPr>
          <p:nvPr>
            <p:ph type="body" sz="quarter" idx="98" hasCustomPrompt="1"/>
          </p:nvPr>
        </p:nvSpPr>
        <p:spPr>
          <a:xfrm>
            <a:off x="3290888" y="4918851"/>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9" name="Segnaposto testo 79">
            <a:extLst>
              <a:ext uri="{FF2B5EF4-FFF2-40B4-BE49-F238E27FC236}">
                <a16:creationId xmlns:a16="http://schemas.microsoft.com/office/drawing/2014/main" id="{CC1F243F-D43F-A024-224C-167FF3FC5568}"/>
              </a:ext>
            </a:extLst>
          </p:cNvPr>
          <p:cNvSpPr>
            <a:spLocks noGrp="1"/>
          </p:cNvSpPr>
          <p:nvPr>
            <p:ph type="body" sz="quarter" idx="99" hasCustomPrompt="1"/>
          </p:nvPr>
        </p:nvSpPr>
        <p:spPr>
          <a:xfrm>
            <a:off x="422275" y="5623522"/>
            <a:ext cx="3657599" cy="254157"/>
          </a:xfrm>
          <a:prstGeom prst="roundRect">
            <a:avLst/>
          </a:prstGeom>
          <a:gradFill>
            <a:gsLst>
              <a:gs pos="0">
                <a:schemeClr val="accent6"/>
              </a:gs>
              <a:gs pos="50000">
                <a:schemeClr val="tx2"/>
              </a:gs>
              <a:gs pos="100000">
                <a:schemeClr val="accent2"/>
              </a:gs>
            </a:gsLst>
            <a:lin ang="0" scaled="0"/>
          </a:gradFill>
        </p:spPr>
        <p:txBody>
          <a:bodyPr/>
          <a:lstStyle>
            <a:lvl1pPr marL="0" indent="0" algn="l">
              <a:buNone/>
              <a:defRPr sz="1200" b="0" i="0">
                <a:solidFill>
                  <a:schemeClr val="bg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111" name="Segnaposto testo 79">
            <a:extLst>
              <a:ext uri="{FF2B5EF4-FFF2-40B4-BE49-F238E27FC236}">
                <a16:creationId xmlns:a16="http://schemas.microsoft.com/office/drawing/2014/main" id="{92926B64-6D84-BB7D-401E-78831F8A068C}"/>
              </a:ext>
            </a:extLst>
          </p:cNvPr>
          <p:cNvSpPr>
            <a:spLocks noGrp="1"/>
          </p:cNvSpPr>
          <p:nvPr>
            <p:ph type="body" sz="quarter" idx="100" hasCustomPrompt="1"/>
          </p:nvPr>
        </p:nvSpPr>
        <p:spPr>
          <a:xfrm>
            <a:off x="4259263" y="1877372"/>
            <a:ext cx="1728787"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2024</a:t>
            </a:r>
          </a:p>
        </p:txBody>
      </p:sp>
      <p:sp>
        <p:nvSpPr>
          <p:cNvPr id="112" name="Segnaposto testo 79">
            <a:extLst>
              <a:ext uri="{FF2B5EF4-FFF2-40B4-BE49-F238E27FC236}">
                <a16:creationId xmlns:a16="http://schemas.microsoft.com/office/drawing/2014/main" id="{DA192039-B055-69AD-D7BA-B8ED715317D2}"/>
              </a:ext>
            </a:extLst>
          </p:cNvPr>
          <p:cNvSpPr>
            <a:spLocks noGrp="1"/>
          </p:cNvSpPr>
          <p:nvPr>
            <p:ph type="body" sz="quarter" idx="58" hasCustomPrompt="1"/>
          </p:nvPr>
        </p:nvSpPr>
        <p:spPr>
          <a:xfrm>
            <a:off x="4243387" y="5296738"/>
            <a:ext cx="1724400" cy="255600"/>
          </a:xfrm>
          <a:prstGeom prst="roundRect">
            <a:avLst/>
          </a:prstGeom>
          <a:ln>
            <a:gradFill>
              <a:gsLst>
                <a:gs pos="50000">
                  <a:schemeClr val="tx2"/>
                </a:gs>
                <a:gs pos="0">
                  <a:schemeClr val="accent6"/>
                </a:gs>
                <a:gs pos="100000">
                  <a:schemeClr val="accent2"/>
                </a:gs>
              </a:gsLst>
              <a:lin ang="0" scaled="0"/>
            </a:gra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113" name="Segnaposto testo 79">
            <a:extLst>
              <a:ext uri="{FF2B5EF4-FFF2-40B4-BE49-F238E27FC236}">
                <a16:creationId xmlns:a16="http://schemas.microsoft.com/office/drawing/2014/main" id="{151CAF64-49B7-FB40-6E99-1A6683422DDA}"/>
              </a:ext>
            </a:extLst>
          </p:cNvPr>
          <p:cNvSpPr>
            <a:spLocks noGrp="1"/>
          </p:cNvSpPr>
          <p:nvPr>
            <p:ph type="body" sz="quarter" idx="63" hasCustomPrompt="1"/>
          </p:nvPr>
        </p:nvSpPr>
        <p:spPr>
          <a:xfrm>
            <a:off x="6132513" y="5296356"/>
            <a:ext cx="1800000" cy="255600"/>
          </a:xfrm>
          <a:prstGeom prst="roundRect">
            <a:avLst/>
          </a:prstGeom>
          <a:gradFill>
            <a:gsLst>
              <a:gs pos="50000">
                <a:schemeClr val="tx2"/>
              </a:gs>
              <a:gs pos="0">
                <a:schemeClr val="accent6"/>
              </a:gs>
              <a:gs pos="100000">
                <a:schemeClr val="accent2"/>
              </a:gs>
            </a:gsLst>
            <a:lin ang="0" scaled="0"/>
          </a:gradFill>
          <a:ln>
            <a:noFill/>
          </a:ln>
        </p:spPr>
        <p:txBody>
          <a:bodyPr lIns="0" tIns="36000" rIns="0" bIns="0" anchor="ctr"/>
          <a:lstStyle>
            <a:lvl1pPr marL="0" indent="0" algn="ctr">
              <a:buNone/>
              <a:defRPr sz="1200" b="1"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115" name="Segnaposto testo 79">
            <a:extLst>
              <a:ext uri="{FF2B5EF4-FFF2-40B4-BE49-F238E27FC236}">
                <a16:creationId xmlns:a16="http://schemas.microsoft.com/office/drawing/2014/main" id="{BA7AF83C-6DA2-EA89-B303-5A9294038FF5}"/>
              </a:ext>
            </a:extLst>
          </p:cNvPr>
          <p:cNvSpPr>
            <a:spLocks noGrp="1"/>
          </p:cNvSpPr>
          <p:nvPr>
            <p:ph type="body" sz="quarter" idx="101" hasCustomPrompt="1"/>
          </p:nvPr>
        </p:nvSpPr>
        <p:spPr>
          <a:xfrm>
            <a:off x="4243387" y="5623522"/>
            <a:ext cx="1725612" cy="254142"/>
          </a:xfrm>
          <a:prstGeom prst="roundRect">
            <a:avLst/>
          </a:prstGeom>
          <a:ln>
            <a:gradFill>
              <a:gsLst>
                <a:gs pos="50000">
                  <a:schemeClr val="tx2"/>
                </a:gs>
                <a:gs pos="0">
                  <a:schemeClr val="accent6"/>
                </a:gs>
                <a:gs pos="100000">
                  <a:schemeClr val="accent2"/>
                </a:gs>
              </a:gsLst>
              <a:lin ang="0" scaled="0"/>
            </a:gra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116" name="Segnaposto testo 79">
            <a:extLst>
              <a:ext uri="{FF2B5EF4-FFF2-40B4-BE49-F238E27FC236}">
                <a16:creationId xmlns:a16="http://schemas.microsoft.com/office/drawing/2014/main" id="{BACCA23E-5C0F-ED4C-CBBD-C71AA43472E7}"/>
              </a:ext>
            </a:extLst>
          </p:cNvPr>
          <p:cNvSpPr>
            <a:spLocks noGrp="1"/>
          </p:cNvSpPr>
          <p:nvPr>
            <p:ph type="body" sz="quarter" idx="102" hasCustomPrompt="1"/>
          </p:nvPr>
        </p:nvSpPr>
        <p:spPr>
          <a:xfrm>
            <a:off x="6132513" y="5623522"/>
            <a:ext cx="1800225" cy="254142"/>
          </a:xfrm>
          <a:prstGeom prst="roundRect">
            <a:avLst/>
          </a:prstGeom>
          <a:gradFill>
            <a:gsLst>
              <a:gs pos="50000">
                <a:schemeClr val="tx2"/>
              </a:gs>
              <a:gs pos="0">
                <a:schemeClr val="accent6"/>
              </a:gs>
              <a:gs pos="100000">
                <a:schemeClr val="accent2"/>
              </a:gs>
            </a:gsLst>
            <a:lin ang="0" scaled="0"/>
          </a:gradFill>
          <a:ln>
            <a:noFill/>
          </a:ln>
        </p:spPr>
        <p:txBody>
          <a:bodyPr lIns="0" tIns="36000" rIns="0" bIns="0" anchor="ctr"/>
          <a:lstStyle>
            <a:lvl1pPr marL="0" indent="0" algn="ctr">
              <a:buNone/>
              <a:defRPr sz="1200" b="1"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117" name="CasellaDiTesto 116">
            <a:extLst>
              <a:ext uri="{FF2B5EF4-FFF2-40B4-BE49-F238E27FC236}">
                <a16:creationId xmlns:a16="http://schemas.microsoft.com/office/drawing/2014/main" id="{C85E8942-B35B-7008-9F73-8D27B49A8B23}"/>
              </a:ext>
            </a:extLst>
          </p:cNvPr>
          <p:cNvSpPr txBox="1"/>
          <p:nvPr userDrawn="1"/>
        </p:nvSpPr>
        <p:spPr>
          <a:xfrm>
            <a:off x="9057217" y="2597992"/>
            <a:ext cx="2718225" cy="597348"/>
          </a:xfrm>
          <a:prstGeom prst="rect">
            <a:avLst/>
          </a:prstGeom>
          <a:noFill/>
        </p:spPr>
        <p:txBody>
          <a:bodyPr wrap="square" lIns="0" tIns="0" rIns="0" bIns="0" rtlCol="0" anchor="t">
            <a:noAutofit/>
          </a:bodyPr>
          <a:lstStyle/>
          <a:p>
            <a:pPr algn="l"/>
            <a:r>
              <a:rPr lang="it-IT" sz="1200" err="1">
                <a:solidFill>
                  <a:schemeClr val="bg1"/>
                </a:solidFill>
                <a:latin typeface="TIM Sans Light" pitchFamily="2" charset="77"/>
              </a:rPr>
              <a:t>consectetur</a:t>
            </a:r>
            <a:r>
              <a:rPr lang="it-IT" sz="1200">
                <a:solidFill>
                  <a:schemeClr val="bg1"/>
                </a:solidFill>
                <a:latin typeface="TIM Sans Light" pitchFamily="2" charset="77"/>
              </a:rPr>
              <a:t> </a:t>
            </a:r>
            <a:r>
              <a:rPr lang="it-IT" sz="1200" err="1">
                <a:solidFill>
                  <a:schemeClr val="bg1"/>
                </a:solidFill>
                <a:latin typeface="TIM Sans Light" pitchFamily="2" charset="77"/>
              </a:rPr>
              <a:t>adipiscing</a:t>
            </a:r>
            <a:r>
              <a:rPr lang="it-IT" sz="1200">
                <a:solidFill>
                  <a:schemeClr val="bg1"/>
                </a:solidFill>
                <a:latin typeface="TIM Sans Light" pitchFamily="2" charset="77"/>
              </a:rPr>
              <a:t> </a:t>
            </a:r>
            <a:r>
              <a:rPr lang="it-IT" sz="1200" err="1">
                <a:solidFill>
                  <a:schemeClr val="bg1"/>
                </a:solidFill>
                <a:latin typeface="TIM Sans Light" pitchFamily="2" charset="77"/>
              </a:rPr>
              <a:t>elit</a:t>
            </a:r>
            <a:r>
              <a:rPr lang="it-IT" sz="1200">
                <a:solidFill>
                  <a:schemeClr val="bg1"/>
                </a:solidFill>
                <a:latin typeface="TIM Sans Light" pitchFamily="2" charset="77"/>
              </a:rPr>
              <a:t>, sed do </a:t>
            </a:r>
            <a:r>
              <a:rPr lang="it-IT" sz="1200" err="1">
                <a:solidFill>
                  <a:schemeClr val="bg1"/>
                </a:solidFill>
                <a:latin typeface="TIM Sans Light" pitchFamily="2" charset="77"/>
              </a:rPr>
              <a:t>eiusmod</a:t>
            </a:r>
            <a:r>
              <a:rPr lang="it-IT" sz="1200">
                <a:solidFill>
                  <a:schemeClr val="bg1"/>
                </a:solidFill>
                <a:latin typeface="TIM Sans Light" pitchFamily="2" charset="77"/>
              </a:rPr>
              <a:t> </a:t>
            </a:r>
            <a:r>
              <a:rPr lang="it-IT" sz="1200" err="1">
                <a:solidFill>
                  <a:schemeClr val="bg1"/>
                </a:solidFill>
                <a:latin typeface="TIM Sans Light" pitchFamily="2" charset="77"/>
              </a:rPr>
              <a:t>tempor</a:t>
            </a:r>
            <a:r>
              <a:rPr lang="it-IT" sz="1200">
                <a:solidFill>
                  <a:schemeClr val="bg1"/>
                </a:solidFill>
                <a:latin typeface="TIM Sans Light" pitchFamily="2" charset="77"/>
              </a:rPr>
              <a:t> </a:t>
            </a:r>
            <a:r>
              <a:rPr lang="it-IT" sz="1200" err="1">
                <a:solidFill>
                  <a:schemeClr val="bg1"/>
                </a:solidFill>
                <a:latin typeface="TIM Sans Light" pitchFamily="2" charset="77"/>
              </a:rPr>
              <a:t>incididunt</a:t>
            </a:r>
            <a:r>
              <a:rPr lang="it-IT" sz="1200">
                <a:solidFill>
                  <a:schemeClr val="bg1"/>
                </a:solidFill>
                <a:latin typeface="TIM Sans Light" pitchFamily="2" charset="77"/>
              </a:rPr>
              <a:t> ut labore et dolore magna </a:t>
            </a:r>
            <a:r>
              <a:rPr lang="it-IT" sz="1200" err="1">
                <a:solidFill>
                  <a:schemeClr val="bg1"/>
                </a:solidFill>
                <a:latin typeface="TIM Sans Light" pitchFamily="2" charset="77"/>
              </a:rPr>
              <a:t>aliqua</a:t>
            </a:r>
            <a:r>
              <a:rPr lang="it-IT" sz="1200">
                <a:solidFill>
                  <a:schemeClr val="bg1"/>
                </a:solidFill>
                <a:latin typeface="TIM Sans Light" pitchFamily="2" charset="77"/>
              </a:rPr>
              <a:t>. </a:t>
            </a:r>
            <a:endParaRPr lang="it-IT" sz="1200" baseline="30000">
              <a:solidFill>
                <a:schemeClr val="bg1"/>
              </a:solidFill>
              <a:latin typeface="TIM Sans Light" pitchFamily="2" charset="77"/>
            </a:endParaRPr>
          </a:p>
        </p:txBody>
      </p:sp>
      <p:sp>
        <p:nvSpPr>
          <p:cNvPr id="118" name="CasellaDiTesto 117">
            <a:extLst>
              <a:ext uri="{FF2B5EF4-FFF2-40B4-BE49-F238E27FC236}">
                <a16:creationId xmlns:a16="http://schemas.microsoft.com/office/drawing/2014/main" id="{BAD27E5F-8279-F00D-FF67-9422F8AF0DA0}"/>
              </a:ext>
            </a:extLst>
          </p:cNvPr>
          <p:cNvSpPr txBox="1"/>
          <p:nvPr userDrawn="1"/>
        </p:nvSpPr>
        <p:spPr>
          <a:xfrm>
            <a:off x="9072739" y="3620487"/>
            <a:ext cx="2720270" cy="254336"/>
          </a:xfrm>
          <a:prstGeom prst="rect">
            <a:avLst/>
          </a:prstGeom>
          <a:noFill/>
        </p:spPr>
        <p:txBody>
          <a:bodyPr wrap="square" lIns="0" tIns="0" rIns="0" bIns="0" rtlCol="0" anchor="t">
            <a:noAutofit/>
          </a:bodyPr>
          <a:lstStyle/>
          <a:p>
            <a:pPr algn="l"/>
            <a:r>
              <a:rPr lang="it-IT" sz="1600" err="1">
                <a:solidFill>
                  <a:schemeClr val="bg1"/>
                </a:solidFill>
                <a:latin typeface="TIM Sans Medium" pitchFamily="2" charset="77"/>
              </a:rPr>
              <a:t>Lorem</a:t>
            </a:r>
            <a:r>
              <a:rPr lang="it-IT" sz="1600">
                <a:solidFill>
                  <a:schemeClr val="bg1"/>
                </a:solidFill>
                <a:latin typeface="TIM Sans Medium" pitchFamily="2" charset="77"/>
              </a:rPr>
              <a:t> </a:t>
            </a:r>
            <a:r>
              <a:rPr lang="it-IT" sz="1600" err="1">
                <a:solidFill>
                  <a:schemeClr val="bg1"/>
                </a:solidFill>
                <a:latin typeface="TIM Sans Medium" pitchFamily="2" charset="77"/>
              </a:rPr>
              <a:t>ipsum</a:t>
            </a:r>
            <a:endParaRPr lang="it-IT" sz="1600" baseline="30000">
              <a:solidFill>
                <a:schemeClr val="bg1"/>
              </a:solidFill>
              <a:latin typeface="TIM Sans Medium" pitchFamily="2" charset="77"/>
            </a:endParaRPr>
          </a:p>
        </p:txBody>
      </p:sp>
      <p:sp>
        <p:nvSpPr>
          <p:cNvPr id="122" name="Segnaposto testo 79">
            <a:extLst>
              <a:ext uri="{FF2B5EF4-FFF2-40B4-BE49-F238E27FC236}">
                <a16:creationId xmlns:a16="http://schemas.microsoft.com/office/drawing/2014/main" id="{B80D35D7-E554-16BB-9B35-6711583D8E82}"/>
              </a:ext>
            </a:extLst>
          </p:cNvPr>
          <p:cNvSpPr>
            <a:spLocks noGrp="1"/>
          </p:cNvSpPr>
          <p:nvPr>
            <p:ph type="body" sz="quarter" idx="104" hasCustomPrompt="1"/>
          </p:nvPr>
        </p:nvSpPr>
        <p:spPr>
          <a:xfrm>
            <a:off x="425025" y="4560784"/>
            <a:ext cx="2718225" cy="62854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124" name="Segnaposto testo 79">
            <a:extLst>
              <a:ext uri="{FF2B5EF4-FFF2-40B4-BE49-F238E27FC236}">
                <a16:creationId xmlns:a16="http://schemas.microsoft.com/office/drawing/2014/main" id="{70A6013C-619F-DBDE-F456-EBA78A36E6A9}"/>
              </a:ext>
            </a:extLst>
          </p:cNvPr>
          <p:cNvSpPr>
            <a:spLocks noGrp="1"/>
          </p:cNvSpPr>
          <p:nvPr>
            <p:ph type="body" sz="quarter" idx="105" hasCustomPrompt="1"/>
          </p:nvPr>
        </p:nvSpPr>
        <p:spPr>
          <a:xfrm>
            <a:off x="425025" y="2308651"/>
            <a:ext cx="2718225" cy="62854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125" name="Segnaposto testo 79">
            <a:extLst>
              <a:ext uri="{FF2B5EF4-FFF2-40B4-BE49-F238E27FC236}">
                <a16:creationId xmlns:a16="http://schemas.microsoft.com/office/drawing/2014/main" id="{156840D5-9AB4-F5BC-215E-157EF14A8D1E}"/>
              </a:ext>
            </a:extLst>
          </p:cNvPr>
          <p:cNvSpPr>
            <a:spLocks noGrp="1"/>
          </p:cNvSpPr>
          <p:nvPr>
            <p:ph type="body" sz="quarter" idx="106" hasCustomPrompt="1"/>
          </p:nvPr>
        </p:nvSpPr>
        <p:spPr>
          <a:xfrm>
            <a:off x="425025" y="3062184"/>
            <a:ext cx="2718225" cy="62854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126" name="Segnaposto testo 79">
            <a:extLst>
              <a:ext uri="{FF2B5EF4-FFF2-40B4-BE49-F238E27FC236}">
                <a16:creationId xmlns:a16="http://schemas.microsoft.com/office/drawing/2014/main" id="{B8F97B6A-0411-D04B-AF26-23162B8D2944}"/>
              </a:ext>
            </a:extLst>
          </p:cNvPr>
          <p:cNvSpPr>
            <a:spLocks noGrp="1"/>
          </p:cNvSpPr>
          <p:nvPr>
            <p:ph type="body" sz="quarter" idx="107" hasCustomPrompt="1"/>
          </p:nvPr>
        </p:nvSpPr>
        <p:spPr>
          <a:xfrm>
            <a:off x="425025" y="3824184"/>
            <a:ext cx="2718225" cy="62854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127" name="Titolo 6">
            <a:extLst>
              <a:ext uri="{FF2B5EF4-FFF2-40B4-BE49-F238E27FC236}">
                <a16:creationId xmlns:a16="http://schemas.microsoft.com/office/drawing/2014/main" id="{433BE563-30EE-C9E0-18ED-674B61ED019E}"/>
              </a:ext>
            </a:extLst>
          </p:cNvPr>
          <p:cNvSpPr>
            <a:spLocks noGrp="1"/>
          </p:cNvSpPr>
          <p:nvPr>
            <p:ph type="title" hasCustomPrompt="1"/>
          </p:nvPr>
        </p:nvSpPr>
        <p:spPr>
          <a:xfrm>
            <a:off x="407989" y="791316"/>
            <a:ext cx="7524749" cy="886988"/>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Tree>
    <p:extLst>
      <p:ext uri="{BB962C8B-B14F-4D97-AF65-F5344CB8AC3E}">
        <p14:creationId xmlns:p14="http://schemas.microsoft.com/office/powerpoint/2010/main" val="3120949275"/>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Interna - Confronto e approfondimento">
    <p:spTree>
      <p:nvGrpSpPr>
        <p:cNvPr id="1" name=""/>
        <p:cNvGrpSpPr/>
        <p:nvPr/>
      </p:nvGrpSpPr>
      <p:grpSpPr>
        <a:xfrm>
          <a:off x="0" y="0"/>
          <a:ext cx="0" cy="0"/>
          <a:chOff x="0" y="0"/>
          <a:chExt cx="0" cy="0"/>
        </a:xfrm>
      </p:grpSpPr>
      <p:sp>
        <p:nvSpPr>
          <p:cNvPr id="22" name="Segnaposto testo 79">
            <a:extLst>
              <a:ext uri="{FF2B5EF4-FFF2-40B4-BE49-F238E27FC236}">
                <a16:creationId xmlns:a16="http://schemas.microsoft.com/office/drawing/2014/main" id="{C9F5410E-85C9-1C70-9D6C-99943E594E0C}"/>
              </a:ext>
            </a:extLst>
          </p:cNvPr>
          <p:cNvSpPr>
            <a:spLocks noGrp="1"/>
          </p:cNvSpPr>
          <p:nvPr>
            <p:ph type="body" sz="quarter" idx="51" hasCustomPrompt="1"/>
          </p:nvPr>
        </p:nvSpPr>
        <p:spPr>
          <a:xfrm>
            <a:off x="3290888" y="2322765"/>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63" name="Rettangolo con un angolo ritagliato 5">
            <a:extLst>
              <a:ext uri="{FF2B5EF4-FFF2-40B4-BE49-F238E27FC236}">
                <a16:creationId xmlns:a16="http://schemas.microsoft.com/office/drawing/2014/main" id="{3C3D7180-69CE-CEB3-E674-DCB81B0AB932}"/>
              </a:ext>
            </a:extLst>
          </p:cNvPr>
          <p:cNvSpPr>
            <a:spLocks noChangeAspect="1"/>
          </p:cNvSpPr>
          <p:nvPr userDrawn="1"/>
        </p:nvSpPr>
        <p:spPr>
          <a:xfrm rot="10800000">
            <a:off x="8277954" y="621200"/>
            <a:ext cx="3914046" cy="5442958"/>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4046" h="5442958">
                <a:moveTo>
                  <a:pt x="0" y="3205"/>
                </a:moveTo>
                <a:lnTo>
                  <a:pt x="3057097" y="3"/>
                </a:lnTo>
                <a:cubicBezTo>
                  <a:pt x="3151024" y="-506"/>
                  <a:pt x="3228191" y="57801"/>
                  <a:pt x="3280010" y="109185"/>
                </a:cubicBezTo>
                <a:lnTo>
                  <a:pt x="3715060" y="544030"/>
                </a:lnTo>
                <a:cubicBezTo>
                  <a:pt x="3821240" y="663953"/>
                  <a:pt x="3904125" y="864892"/>
                  <a:pt x="3909932" y="1016220"/>
                </a:cubicBezTo>
                <a:cubicBezTo>
                  <a:pt x="3915739" y="1167548"/>
                  <a:pt x="3913708" y="4345137"/>
                  <a:pt x="3913680" y="5082302"/>
                </a:cubicBezTo>
                <a:cubicBezTo>
                  <a:pt x="3909904" y="5287317"/>
                  <a:pt x="3752576" y="5439687"/>
                  <a:pt x="3531263" y="5442958"/>
                </a:cubicBezTo>
                <a:lnTo>
                  <a:pt x="0" y="5439211"/>
                </a:lnTo>
                <a:lnTo>
                  <a:pt x="0" y="3205"/>
                </a:lnTo>
                <a:close/>
              </a:path>
            </a:pathLst>
          </a:custGeom>
          <a:gradFill flip="none" rotWithShape="1">
            <a:gsLst>
              <a:gs pos="0">
                <a:srgbClr val="EC0026"/>
              </a:gs>
              <a:gs pos="100000">
                <a:srgbClr val="520CA5"/>
              </a:gs>
            </a:gsLst>
            <a:lin ang="72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CasellaDiTesto 64">
            <a:extLst>
              <a:ext uri="{FF2B5EF4-FFF2-40B4-BE49-F238E27FC236}">
                <a16:creationId xmlns:a16="http://schemas.microsoft.com/office/drawing/2014/main" id="{8CFBC148-5A50-31C8-45E8-945E08BB237A}"/>
              </a:ext>
            </a:extLst>
          </p:cNvPr>
          <p:cNvSpPr txBox="1"/>
          <p:nvPr userDrawn="1"/>
        </p:nvSpPr>
        <p:spPr>
          <a:xfrm>
            <a:off x="9057217" y="1682636"/>
            <a:ext cx="2718225" cy="597348"/>
          </a:xfrm>
          <a:prstGeom prst="rect">
            <a:avLst/>
          </a:prstGeom>
          <a:noFill/>
        </p:spPr>
        <p:txBody>
          <a:bodyPr wrap="square" lIns="0" tIns="0" rIns="0" bIns="0" rtlCol="0" anchor="t">
            <a:noAutofit/>
          </a:bodyPr>
          <a:lstStyle/>
          <a:p>
            <a:pPr algn="l"/>
            <a:r>
              <a:rPr lang="it-IT" sz="1200" err="1">
                <a:solidFill>
                  <a:schemeClr val="bg1"/>
                </a:solidFill>
                <a:latin typeface="TIM Sans Light" pitchFamily="2" charset="77"/>
              </a:rPr>
              <a:t>consectetur</a:t>
            </a:r>
            <a:r>
              <a:rPr lang="it-IT" sz="1200">
                <a:solidFill>
                  <a:schemeClr val="bg1"/>
                </a:solidFill>
                <a:latin typeface="TIM Sans Light" pitchFamily="2" charset="77"/>
              </a:rPr>
              <a:t> </a:t>
            </a:r>
            <a:r>
              <a:rPr lang="it-IT" sz="1200" err="1">
                <a:solidFill>
                  <a:schemeClr val="bg1"/>
                </a:solidFill>
                <a:latin typeface="TIM Sans Light" pitchFamily="2" charset="77"/>
              </a:rPr>
              <a:t>adipiscing</a:t>
            </a:r>
            <a:r>
              <a:rPr lang="it-IT" sz="1200">
                <a:solidFill>
                  <a:schemeClr val="bg1"/>
                </a:solidFill>
                <a:latin typeface="TIM Sans Light" pitchFamily="2" charset="77"/>
              </a:rPr>
              <a:t> </a:t>
            </a:r>
            <a:r>
              <a:rPr lang="it-IT" sz="1200" err="1">
                <a:solidFill>
                  <a:schemeClr val="bg1"/>
                </a:solidFill>
                <a:latin typeface="TIM Sans Light" pitchFamily="2" charset="77"/>
              </a:rPr>
              <a:t>elit</a:t>
            </a:r>
            <a:r>
              <a:rPr lang="it-IT" sz="1200">
                <a:solidFill>
                  <a:schemeClr val="bg1"/>
                </a:solidFill>
                <a:latin typeface="TIM Sans Light" pitchFamily="2" charset="77"/>
              </a:rPr>
              <a:t>, sed do </a:t>
            </a:r>
            <a:r>
              <a:rPr lang="it-IT" sz="1200" err="1">
                <a:solidFill>
                  <a:schemeClr val="bg1"/>
                </a:solidFill>
                <a:latin typeface="TIM Sans Light" pitchFamily="2" charset="77"/>
              </a:rPr>
              <a:t>eiusmod</a:t>
            </a:r>
            <a:r>
              <a:rPr lang="it-IT" sz="1200">
                <a:solidFill>
                  <a:schemeClr val="bg1"/>
                </a:solidFill>
                <a:latin typeface="TIM Sans Light" pitchFamily="2" charset="77"/>
              </a:rPr>
              <a:t> </a:t>
            </a:r>
            <a:r>
              <a:rPr lang="it-IT" sz="1200" err="1">
                <a:solidFill>
                  <a:schemeClr val="bg1"/>
                </a:solidFill>
                <a:latin typeface="TIM Sans Light" pitchFamily="2" charset="77"/>
              </a:rPr>
              <a:t>tempor</a:t>
            </a:r>
            <a:r>
              <a:rPr lang="it-IT" sz="1200">
                <a:solidFill>
                  <a:schemeClr val="bg1"/>
                </a:solidFill>
                <a:latin typeface="TIM Sans Light" pitchFamily="2" charset="77"/>
              </a:rPr>
              <a:t> </a:t>
            </a:r>
            <a:r>
              <a:rPr lang="it-IT" sz="1200" err="1">
                <a:solidFill>
                  <a:schemeClr val="bg1"/>
                </a:solidFill>
                <a:latin typeface="TIM Sans Light" pitchFamily="2" charset="77"/>
              </a:rPr>
              <a:t>incididunt</a:t>
            </a:r>
            <a:r>
              <a:rPr lang="it-IT" sz="1200">
                <a:solidFill>
                  <a:schemeClr val="bg1"/>
                </a:solidFill>
                <a:latin typeface="TIM Sans Light" pitchFamily="2" charset="77"/>
              </a:rPr>
              <a:t> ut labore et dolore magna </a:t>
            </a:r>
            <a:r>
              <a:rPr lang="it-IT" sz="1200" err="1">
                <a:solidFill>
                  <a:schemeClr val="bg1"/>
                </a:solidFill>
                <a:latin typeface="TIM Sans Light" pitchFamily="2" charset="77"/>
              </a:rPr>
              <a:t>aliqua</a:t>
            </a:r>
            <a:r>
              <a:rPr lang="it-IT" sz="1200">
                <a:solidFill>
                  <a:schemeClr val="bg1"/>
                </a:solidFill>
                <a:latin typeface="TIM Sans Light" pitchFamily="2" charset="77"/>
              </a:rPr>
              <a:t>. </a:t>
            </a:r>
            <a:endParaRPr lang="it-IT" sz="1200" baseline="30000">
              <a:solidFill>
                <a:schemeClr val="bg1"/>
              </a:solidFill>
              <a:latin typeface="TIM Sans Light" pitchFamily="2" charset="77"/>
            </a:endParaRPr>
          </a:p>
        </p:txBody>
      </p:sp>
      <p:sp>
        <p:nvSpPr>
          <p:cNvPr id="5" name="Segnaposto testo 2">
            <a:extLst>
              <a:ext uri="{FF2B5EF4-FFF2-40B4-BE49-F238E27FC236}">
                <a16:creationId xmlns:a16="http://schemas.microsoft.com/office/drawing/2014/main" id="{A977A334-68C2-7E12-72D6-294BDF900FF1}"/>
              </a:ext>
            </a:extLst>
          </p:cNvPr>
          <p:cNvSpPr>
            <a:spLocks noGrp="1"/>
          </p:cNvSpPr>
          <p:nvPr userDrawn="1">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76" name="Segnaposto testo 79">
            <a:extLst>
              <a:ext uri="{FF2B5EF4-FFF2-40B4-BE49-F238E27FC236}">
                <a16:creationId xmlns:a16="http://schemas.microsoft.com/office/drawing/2014/main" id="{7A95C04B-491B-9975-7B25-31E551D2A776}"/>
              </a:ext>
            </a:extLst>
          </p:cNvPr>
          <p:cNvSpPr>
            <a:spLocks noGrp="1"/>
          </p:cNvSpPr>
          <p:nvPr userDrawn="1">
            <p:ph type="body" sz="quarter" idx="80" hasCustomPrompt="1"/>
          </p:nvPr>
        </p:nvSpPr>
        <p:spPr>
          <a:xfrm>
            <a:off x="3290888" y="2658251"/>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92" name="Segnaposto testo 79">
            <a:extLst>
              <a:ext uri="{FF2B5EF4-FFF2-40B4-BE49-F238E27FC236}">
                <a16:creationId xmlns:a16="http://schemas.microsoft.com/office/drawing/2014/main" id="{99D619F8-C29A-3C27-509E-39FE3011BABD}"/>
              </a:ext>
            </a:extLst>
          </p:cNvPr>
          <p:cNvSpPr>
            <a:spLocks noGrp="1"/>
          </p:cNvSpPr>
          <p:nvPr>
            <p:ph type="body" sz="quarter" idx="89" hasCustomPrompt="1"/>
          </p:nvPr>
        </p:nvSpPr>
        <p:spPr>
          <a:xfrm>
            <a:off x="422275" y="5301402"/>
            <a:ext cx="3657599" cy="254157"/>
          </a:xfrm>
          <a:prstGeom prst="roundRect">
            <a:avLst/>
          </a:prstGeom>
          <a:gradFill>
            <a:gsLst>
              <a:gs pos="0">
                <a:srgbClr val="EC0026"/>
              </a:gs>
              <a:gs pos="100000">
                <a:srgbClr val="520CA5"/>
              </a:gs>
            </a:gsLst>
            <a:lin ang="0" scaled="0"/>
          </a:gradFill>
        </p:spPr>
        <p:txBody>
          <a:bodyPr/>
          <a:lstStyle>
            <a:lvl1pPr marL="0" indent="0" algn="l">
              <a:buNone/>
              <a:defRPr sz="1200" b="0" i="0">
                <a:solidFill>
                  <a:schemeClr val="bg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95" name="Segnaposto testo 79">
            <a:extLst>
              <a:ext uri="{FF2B5EF4-FFF2-40B4-BE49-F238E27FC236}">
                <a16:creationId xmlns:a16="http://schemas.microsoft.com/office/drawing/2014/main" id="{AB3AE24B-820B-0163-1140-2AE8074EE6C3}"/>
              </a:ext>
            </a:extLst>
          </p:cNvPr>
          <p:cNvSpPr>
            <a:spLocks noGrp="1"/>
          </p:cNvSpPr>
          <p:nvPr>
            <p:ph type="body" sz="quarter" idx="46" hasCustomPrompt="1"/>
          </p:nvPr>
        </p:nvSpPr>
        <p:spPr>
          <a:xfrm>
            <a:off x="6132513" y="1877372"/>
            <a:ext cx="1797269"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2025</a:t>
            </a:r>
          </a:p>
        </p:txBody>
      </p:sp>
      <p:cxnSp>
        <p:nvCxnSpPr>
          <p:cNvPr id="97" name="Connettore 1 96">
            <a:extLst>
              <a:ext uri="{FF2B5EF4-FFF2-40B4-BE49-F238E27FC236}">
                <a16:creationId xmlns:a16="http://schemas.microsoft.com/office/drawing/2014/main" id="{BEEDF802-F4AC-53E6-AF80-E8D93DE47F53}"/>
              </a:ext>
            </a:extLst>
          </p:cNvPr>
          <p:cNvCxnSpPr>
            <a:cxnSpLocks/>
          </p:cNvCxnSpPr>
          <p:nvPr userDrawn="1"/>
        </p:nvCxnSpPr>
        <p:spPr>
          <a:xfrm flipH="1">
            <a:off x="4259263" y="2204127"/>
            <a:ext cx="3670519" cy="0"/>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101" name="Segnaposto testo 79">
            <a:extLst>
              <a:ext uri="{FF2B5EF4-FFF2-40B4-BE49-F238E27FC236}">
                <a16:creationId xmlns:a16="http://schemas.microsoft.com/office/drawing/2014/main" id="{8DA18716-95EE-CC3B-9AAA-F243C8C91F5A}"/>
              </a:ext>
            </a:extLst>
          </p:cNvPr>
          <p:cNvSpPr>
            <a:spLocks noGrp="1"/>
          </p:cNvSpPr>
          <p:nvPr>
            <p:ph type="body" sz="quarter" idx="91" hasCustomPrompt="1"/>
          </p:nvPr>
        </p:nvSpPr>
        <p:spPr>
          <a:xfrm>
            <a:off x="3290888" y="3067832"/>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2" name="Segnaposto testo 79">
            <a:extLst>
              <a:ext uri="{FF2B5EF4-FFF2-40B4-BE49-F238E27FC236}">
                <a16:creationId xmlns:a16="http://schemas.microsoft.com/office/drawing/2014/main" id="{D4595CA6-695D-0198-37C9-F9BEDD3AB4DE}"/>
              </a:ext>
            </a:extLst>
          </p:cNvPr>
          <p:cNvSpPr>
            <a:spLocks noGrp="1"/>
          </p:cNvSpPr>
          <p:nvPr>
            <p:ph type="body" sz="quarter" idx="92" hasCustomPrompt="1"/>
          </p:nvPr>
        </p:nvSpPr>
        <p:spPr>
          <a:xfrm>
            <a:off x="3290888" y="3403318"/>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4" name="Segnaposto testo 79">
            <a:extLst>
              <a:ext uri="{FF2B5EF4-FFF2-40B4-BE49-F238E27FC236}">
                <a16:creationId xmlns:a16="http://schemas.microsoft.com/office/drawing/2014/main" id="{608805DA-E876-65EC-A4D3-98FA8FF5A0DB}"/>
              </a:ext>
            </a:extLst>
          </p:cNvPr>
          <p:cNvSpPr>
            <a:spLocks noGrp="1"/>
          </p:cNvSpPr>
          <p:nvPr>
            <p:ph type="body" sz="quarter" idx="94" hasCustomPrompt="1"/>
          </p:nvPr>
        </p:nvSpPr>
        <p:spPr>
          <a:xfrm>
            <a:off x="3290888" y="3821365"/>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5" name="Segnaposto testo 79">
            <a:extLst>
              <a:ext uri="{FF2B5EF4-FFF2-40B4-BE49-F238E27FC236}">
                <a16:creationId xmlns:a16="http://schemas.microsoft.com/office/drawing/2014/main" id="{467E7C99-F2D9-BC17-4B2A-639C8A053568}"/>
              </a:ext>
            </a:extLst>
          </p:cNvPr>
          <p:cNvSpPr>
            <a:spLocks noGrp="1"/>
          </p:cNvSpPr>
          <p:nvPr>
            <p:ph type="body" sz="quarter" idx="95" hasCustomPrompt="1"/>
          </p:nvPr>
        </p:nvSpPr>
        <p:spPr>
          <a:xfrm>
            <a:off x="3290888" y="4181397"/>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7" name="Segnaposto testo 79">
            <a:extLst>
              <a:ext uri="{FF2B5EF4-FFF2-40B4-BE49-F238E27FC236}">
                <a16:creationId xmlns:a16="http://schemas.microsoft.com/office/drawing/2014/main" id="{830070E2-318D-87BC-D2F4-9EFECF45E237}"/>
              </a:ext>
            </a:extLst>
          </p:cNvPr>
          <p:cNvSpPr>
            <a:spLocks noGrp="1"/>
          </p:cNvSpPr>
          <p:nvPr>
            <p:ph type="body" sz="quarter" idx="97" hasCustomPrompt="1"/>
          </p:nvPr>
        </p:nvSpPr>
        <p:spPr>
          <a:xfrm>
            <a:off x="3290888" y="4583365"/>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8" name="Segnaposto testo 79">
            <a:extLst>
              <a:ext uri="{FF2B5EF4-FFF2-40B4-BE49-F238E27FC236}">
                <a16:creationId xmlns:a16="http://schemas.microsoft.com/office/drawing/2014/main" id="{F1A0CCF0-5A6A-4D45-70FA-9B08AB98F954}"/>
              </a:ext>
            </a:extLst>
          </p:cNvPr>
          <p:cNvSpPr>
            <a:spLocks noGrp="1"/>
          </p:cNvSpPr>
          <p:nvPr>
            <p:ph type="body" sz="quarter" idx="98" hasCustomPrompt="1"/>
          </p:nvPr>
        </p:nvSpPr>
        <p:spPr>
          <a:xfrm>
            <a:off x="3290888" y="4918851"/>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9" name="Segnaposto testo 79">
            <a:extLst>
              <a:ext uri="{FF2B5EF4-FFF2-40B4-BE49-F238E27FC236}">
                <a16:creationId xmlns:a16="http://schemas.microsoft.com/office/drawing/2014/main" id="{CC1F243F-D43F-A024-224C-167FF3FC5568}"/>
              </a:ext>
            </a:extLst>
          </p:cNvPr>
          <p:cNvSpPr>
            <a:spLocks noGrp="1"/>
          </p:cNvSpPr>
          <p:nvPr>
            <p:ph type="body" sz="quarter" idx="99" hasCustomPrompt="1"/>
          </p:nvPr>
        </p:nvSpPr>
        <p:spPr>
          <a:xfrm>
            <a:off x="422275" y="5623522"/>
            <a:ext cx="3657599" cy="254157"/>
          </a:xfrm>
          <a:prstGeom prst="roundRect">
            <a:avLst/>
          </a:prstGeom>
          <a:gradFill>
            <a:gsLst>
              <a:gs pos="0">
                <a:srgbClr val="EC0026"/>
              </a:gs>
              <a:gs pos="100000">
                <a:srgbClr val="520CA5"/>
              </a:gs>
            </a:gsLst>
            <a:lin ang="0" scaled="0"/>
          </a:gradFill>
        </p:spPr>
        <p:txBody>
          <a:bodyPr/>
          <a:lstStyle>
            <a:lvl1pPr marL="0" indent="0" algn="l">
              <a:buNone/>
              <a:defRPr sz="1200" b="0" i="0">
                <a:solidFill>
                  <a:schemeClr val="bg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111" name="Segnaposto testo 79">
            <a:extLst>
              <a:ext uri="{FF2B5EF4-FFF2-40B4-BE49-F238E27FC236}">
                <a16:creationId xmlns:a16="http://schemas.microsoft.com/office/drawing/2014/main" id="{92926B64-6D84-BB7D-401E-78831F8A068C}"/>
              </a:ext>
            </a:extLst>
          </p:cNvPr>
          <p:cNvSpPr>
            <a:spLocks noGrp="1"/>
          </p:cNvSpPr>
          <p:nvPr>
            <p:ph type="body" sz="quarter" idx="100" hasCustomPrompt="1"/>
          </p:nvPr>
        </p:nvSpPr>
        <p:spPr>
          <a:xfrm>
            <a:off x="4259263" y="1877372"/>
            <a:ext cx="1728787"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2024</a:t>
            </a:r>
          </a:p>
        </p:txBody>
      </p:sp>
      <p:sp>
        <p:nvSpPr>
          <p:cNvPr id="112" name="Segnaposto testo 79">
            <a:extLst>
              <a:ext uri="{FF2B5EF4-FFF2-40B4-BE49-F238E27FC236}">
                <a16:creationId xmlns:a16="http://schemas.microsoft.com/office/drawing/2014/main" id="{DA192039-B055-69AD-D7BA-B8ED715317D2}"/>
              </a:ext>
            </a:extLst>
          </p:cNvPr>
          <p:cNvSpPr>
            <a:spLocks noGrp="1"/>
          </p:cNvSpPr>
          <p:nvPr>
            <p:ph type="body" sz="quarter" idx="58" hasCustomPrompt="1"/>
          </p:nvPr>
        </p:nvSpPr>
        <p:spPr>
          <a:xfrm>
            <a:off x="4243387" y="5296738"/>
            <a:ext cx="1724400" cy="255600"/>
          </a:xfrm>
          <a:prstGeom prst="roundRect">
            <a:avLst/>
          </a:prstGeom>
          <a:ln>
            <a:gradFill>
              <a:gsLst>
                <a:gs pos="50000">
                  <a:schemeClr val="tx2"/>
                </a:gs>
                <a:gs pos="0">
                  <a:schemeClr val="accent6"/>
                </a:gs>
                <a:gs pos="100000">
                  <a:schemeClr val="accent2"/>
                </a:gs>
              </a:gsLst>
              <a:lin ang="0" scaled="0"/>
            </a:gra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113" name="Segnaposto testo 79">
            <a:extLst>
              <a:ext uri="{FF2B5EF4-FFF2-40B4-BE49-F238E27FC236}">
                <a16:creationId xmlns:a16="http://schemas.microsoft.com/office/drawing/2014/main" id="{151CAF64-49B7-FB40-6E99-1A6683422DDA}"/>
              </a:ext>
            </a:extLst>
          </p:cNvPr>
          <p:cNvSpPr>
            <a:spLocks noGrp="1"/>
          </p:cNvSpPr>
          <p:nvPr>
            <p:ph type="body" sz="quarter" idx="63" hasCustomPrompt="1"/>
          </p:nvPr>
        </p:nvSpPr>
        <p:spPr>
          <a:xfrm>
            <a:off x="6132513" y="5296356"/>
            <a:ext cx="1800000" cy="255600"/>
          </a:xfrm>
          <a:prstGeom prst="roundRect">
            <a:avLst/>
          </a:prstGeom>
          <a:gradFill>
            <a:gsLst>
              <a:gs pos="0">
                <a:srgbClr val="EC0026"/>
              </a:gs>
              <a:gs pos="100000">
                <a:srgbClr val="520CA5"/>
              </a:gs>
            </a:gsLst>
            <a:lin ang="0" scaled="0"/>
          </a:gradFill>
          <a:ln>
            <a:noFill/>
          </a:ln>
        </p:spPr>
        <p:txBody>
          <a:bodyPr lIns="0" tIns="36000" rIns="0" bIns="0" anchor="ctr"/>
          <a:lstStyle>
            <a:lvl1pPr marL="0" indent="0" algn="ctr">
              <a:buNone/>
              <a:defRPr sz="1200" b="1"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115" name="Segnaposto testo 79">
            <a:extLst>
              <a:ext uri="{FF2B5EF4-FFF2-40B4-BE49-F238E27FC236}">
                <a16:creationId xmlns:a16="http://schemas.microsoft.com/office/drawing/2014/main" id="{BA7AF83C-6DA2-EA89-B303-5A9294038FF5}"/>
              </a:ext>
            </a:extLst>
          </p:cNvPr>
          <p:cNvSpPr>
            <a:spLocks noGrp="1"/>
          </p:cNvSpPr>
          <p:nvPr>
            <p:ph type="body" sz="quarter" idx="101" hasCustomPrompt="1"/>
          </p:nvPr>
        </p:nvSpPr>
        <p:spPr>
          <a:xfrm>
            <a:off x="4243387" y="5623522"/>
            <a:ext cx="1725612" cy="254142"/>
          </a:xfrm>
          <a:prstGeom prst="roundRect">
            <a:avLst/>
          </a:prstGeom>
          <a:ln>
            <a:gradFill>
              <a:gsLst>
                <a:gs pos="50000">
                  <a:schemeClr val="tx2"/>
                </a:gs>
                <a:gs pos="0">
                  <a:schemeClr val="accent6"/>
                </a:gs>
                <a:gs pos="100000">
                  <a:schemeClr val="accent2"/>
                </a:gs>
              </a:gsLst>
              <a:lin ang="0" scaled="0"/>
            </a:gra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116" name="Segnaposto testo 79">
            <a:extLst>
              <a:ext uri="{FF2B5EF4-FFF2-40B4-BE49-F238E27FC236}">
                <a16:creationId xmlns:a16="http://schemas.microsoft.com/office/drawing/2014/main" id="{BACCA23E-5C0F-ED4C-CBBD-C71AA43472E7}"/>
              </a:ext>
            </a:extLst>
          </p:cNvPr>
          <p:cNvSpPr>
            <a:spLocks noGrp="1"/>
          </p:cNvSpPr>
          <p:nvPr>
            <p:ph type="body" sz="quarter" idx="102" hasCustomPrompt="1"/>
          </p:nvPr>
        </p:nvSpPr>
        <p:spPr>
          <a:xfrm>
            <a:off x="6132513" y="5623522"/>
            <a:ext cx="1800225" cy="254142"/>
          </a:xfrm>
          <a:prstGeom prst="roundRect">
            <a:avLst/>
          </a:prstGeom>
          <a:gradFill>
            <a:gsLst>
              <a:gs pos="0">
                <a:srgbClr val="EC0026"/>
              </a:gs>
              <a:gs pos="100000">
                <a:srgbClr val="520CA5"/>
              </a:gs>
            </a:gsLst>
            <a:lin ang="0" scaled="0"/>
          </a:gradFill>
          <a:ln>
            <a:noFill/>
          </a:ln>
        </p:spPr>
        <p:txBody>
          <a:bodyPr lIns="0" tIns="36000" rIns="0" bIns="0" anchor="ctr"/>
          <a:lstStyle>
            <a:lvl1pPr marL="0" indent="0" algn="ctr">
              <a:buNone/>
              <a:defRPr sz="1200" b="1" i="0">
                <a:solidFill>
                  <a:schemeClr val="bg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117" name="CasellaDiTesto 116">
            <a:extLst>
              <a:ext uri="{FF2B5EF4-FFF2-40B4-BE49-F238E27FC236}">
                <a16:creationId xmlns:a16="http://schemas.microsoft.com/office/drawing/2014/main" id="{C85E8942-B35B-7008-9F73-8D27B49A8B23}"/>
              </a:ext>
            </a:extLst>
          </p:cNvPr>
          <p:cNvSpPr txBox="1"/>
          <p:nvPr userDrawn="1"/>
        </p:nvSpPr>
        <p:spPr>
          <a:xfrm>
            <a:off x="9057217" y="2597992"/>
            <a:ext cx="2718225" cy="597348"/>
          </a:xfrm>
          <a:prstGeom prst="rect">
            <a:avLst/>
          </a:prstGeom>
          <a:noFill/>
        </p:spPr>
        <p:txBody>
          <a:bodyPr wrap="square" lIns="0" tIns="0" rIns="0" bIns="0" rtlCol="0" anchor="t">
            <a:noAutofit/>
          </a:bodyPr>
          <a:lstStyle/>
          <a:p>
            <a:pPr algn="l"/>
            <a:r>
              <a:rPr lang="it-IT" sz="1200" err="1">
                <a:solidFill>
                  <a:schemeClr val="bg1"/>
                </a:solidFill>
                <a:latin typeface="TIM Sans Light" pitchFamily="2" charset="77"/>
              </a:rPr>
              <a:t>consectetur</a:t>
            </a:r>
            <a:r>
              <a:rPr lang="it-IT" sz="1200">
                <a:solidFill>
                  <a:schemeClr val="bg1"/>
                </a:solidFill>
                <a:latin typeface="TIM Sans Light" pitchFamily="2" charset="77"/>
              </a:rPr>
              <a:t> </a:t>
            </a:r>
            <a:r>
              <a:rPr lang="it-IT" sz="1200" err="1">
                <a:solidFill>
                  <a:schemeClr val="bg1"/>
                </a:solidFill>
                <a:latin typeface="TIM Sans Light" pitchFamily="2" charset="77"/>
              </a:rPr>
              <a:t>adipiscing</a:t>
            </a:r>
            <a:r>
              <a:rPr lang="it-IT" sz="1200">
                <a:solidFill>
                  <a:schemeClr val="bg1"/>
                </a:solidFill>
                <a:latin typeface="TIM Sans Light" pitchFamily="2" charset="77"/>
              </a:rPr>
              <a:t> </a:t>
            </a:r>
            <a:r>
              <a:rPr lang="it-IT" sz="1200" err="1">
                <a:solidFill>
                  <a:schemeClr val="bg1"/>
                </a:solidFill>
                <a:latin typeface="TIM Sans Light" pitchFamily="2" charset="77"/>
              </a:rPr>
              <a:t>elit</a:t>
            </a:r>
            <a:r>
              <a:rPr lang="it-IT" sz="1200">
                <a:solidFill>
                  <a:schemeClr val="bg1"/>
                </a:solidFill>
                <a:latin typeface="TIM Sans Light" pitchFamily="2" charset="77"/>
              </a:rPr>
              <a:t>, sed do </a:t>
            </a:r>
            <a:r>
              <a:rPr lang="it-IT" sz="1200" err="1">
                <a:solidFill>
                  <a:schemeClr val="bg1"/>
                </a:solidFill>
                <a:latin typeface="TIM Sans Light" pitchFamily="2" charset="77"/>
              </a:rPr>
              <a:t>eiusmod</a:t>
            </a:r>
            <a:r>
              <a:rPr lang="it-IT" sz="1200">
                <a:solidFill>
                  <a:schemeClr val="bg1"/>
                </a:solidFill>
                <a:latin typeface="TIM Sans Light" pitchFamily="2" charset="77"/>
              </a:rPr>
              <a:t> </a:t>
            </a:r>
            <a:r>
              <a:rPr lang="it-IT" sz="1200" err="1">
                <a:solidFill>
                  <a:schemeClr val="bg1"/>
                </a:solidFill>
                <a:latin typeface="TIM Sans Light" pitchFamily="2" charset="77"/>
              </a:rPr>
              <a:t>tempor</a:t>
            </a:r>
            <a:r>
              <a:rPr lang="it-IT" sz="1200">
                <a:solidFill>
                  <a:schemeClr val="bg1"/>
                </a:solidFill>
                <a:latin typeface="TIM Sans Light" pitchFamily="2" charset="77"/>
              </a:rPr>
              <a:t> </a:t>
            </a:r>
            <a:r>
              <a:rPr lang="it-IT" sz="1200" err="1">
                <a:solidFill>
                  <a:schemeClr val="bg1"/>
                </a:solidFill>
                <a:latin typeface="TIM Sans Light" pitchFamily="2" charset="77"/>
              </a:rPr>
              <a:t>incididunt</a:t>
            </a:r>
            <a:r>
              <a:rPr lang="it-IT" sz="1200">
                <a:solidFill>
                  <a:schemeClr val="bg1"/>
                </a:solidFill>
                <a:latin typeface="TIM Sans Light" pitchFamily="2" charset="77"/>
              </a:rPr>
              <a:t> ut labore et dolore magna </a:t>
            </a:r>
            <a:r>
              <a:rPr lang="it-IT" sz="1200" err="1">
                <a:solidFill>
                  <a:schemeClr val="bg1"/>
                </a:solidFill>
                <a:latin typeface="TIM Sans Light" pitchFamily="2" charset="77"/>
              </a:rPr>
              <a:t>aliqua</a:t>
            </a:r>
            <a:r>
              <a:rPr lang="it-IT" sz="1200">
                <a:solidFill>
                  <a:schemeClr val="bg1"/>
                </a:solidFill>
                <a:latin typeface="TIM Sans Light" pitchFamily="2" charset="77"/>
              </a:rPr>
              <a:t>. </a:t>
            </a:r>
            <a:endParaRPr lang="it-IT" sz="1200" baseline="30000">
              <a:solidFill>
                <a:schemeClr val="bg1"/>
              </a:solidFill>
              <a:latin typeface="TIM Sans Light" pitchFamily="2" charset="77"/>
            </a:endParaRPr>
          </a:p>
        </p:txBody>
      </p:sp>
      <p:sp>
        <p:nvSpPr>
          <p:cNvPr id="118" name="CasellaDiTesto 117">
            <a:extLst>
              <a:ext uri="{FF2B5EF4-FFF2-40B4-BE49-F238E27FC236}">
                <a16:creationId xmlns:a16="http://schemas.microsoft.com/office/drawing/2014/main" id="{BAD27E5F-8279-F00D-FF67-9422F8AF0DA0}"/>
              </a:ext>
            </a:extLst>
          </p:cNvPr>
          <p:cNvSpPr txBox="1"/>
          <p:nvPr userDrawn="1"/>
        </p:nvSpPr>
        <p:spPr>
          <a:xfrm>
            <a:off x="9072739" y="3620487"/>
            <a:ext cx="2720270" cy="254336"/>
          </a:xfrm>
          <a:prstGeom prst="rect">
            <a:avLst/>
          </a:prstGeom>
          <a:noFill/>
        </p:spPr>
        <p:txBody>
          <a:bodyPr wrap="square" lIns="0" tIns="0" rIns="0" bIns="0" rtlCol="0" anchor="t">
            <a:noAutofit/>
          </a:bodyPr>
          <a:lstStyle/>
          <a:p>
            <a:pPr algn="l"/>
            <a:r>
              <a:rPr lang="it-IT" sz="1600" err="1">
                <a:solidFill>
                  <a:schemeClr val="bg1"/>
                </a:solidFill>
                <a:latin typeface="TIM Sans Medium" pitchFamily="2" charset="77"/>
              </a:rPr>
              <a:t>Lorem</a:t>
            </a:r>
            <a:r>
              <a:rPr lang="it-IT" sz="1600">
                <a:solidFill>
                  <a:schemeClr val="bg1"/>
                </a:solidFill>
                <a:latin typeface="TIM Sans Medium" pitchFamily="2" charset="77"/>
              </a:rPr>
              <a:t> </a:t>
            </a:r>
            <a:r>
              <a:rPr lang="it-IT" sz="1600" err="1">
                <a:solidFill>
                  <a:schemeClr val="bg1"/>
                </a:solidFill>
                <a:latin typeface="TIM Sans Medium" pitchFamily="2" charset="77"/>
              </a:rPr>
              <a:t>ipsum</a:t>
            </a:r>
            <a:endParaRPr lang="it-IT" sz="1600" baseline="30000">
              <a:solidFill>
                <a:schemeClr val="bg1"/>
              </a:solidFill>
              <a:latin typeface="TIM Sans Medium" pitchFamily="2" charset="77"/>
            </a:endParaRPr>
          </a:p>
        </p:txBody>
      </p:sp>
      <p:sp>
        <p:nvSpPr>
          <p:cNvPr id="122" name="Segnaposto testo 79">
            <a:extLst>
              <a:ext uri="{FF2B5EF4-FFF2-40B4-BE49-F238E27FC236}">
                <a16:creationId xmlns:a16="http://schemas.microsoft.com/office/drawing/2014/main" id="{B80D35D7-E554-16BB-9B35-6711583D8E82}"/>
              </a:ext>
            </a:extLst>
          </p:cNvPr>
          <p:cNvSpPr>
            <a:spLocks noGrp="1"/>
          </p:cNvSpPr>
          <p:nvPr>
            <p:ph type="body" sz="quarter" idx="104" hasCustomPrompt="1"/>
          </p:nvPr>
        </p:nvSpPr>
        <p:spPr>
          <a:xfrm>
            <a:off x="425025" y="4560784"/>
            <a:ext cx="2718225" cy="62854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124" name="Segnaposto testo 79">
            <a:extLst>
              <a:ext uri="{FF2B5EF4-FFF2-40B4-BE49-F238E27FC236}">
                <a16:creationId xmlns:a16="http://schemas.microsoft.com/office/drawing/2014/main" id="{70A6013C-619F-DBDE-F456-EBA78A36E6A9}"/>
              </a:ext>
            </a:extLst>
          </p:cNvPr>
          <p:cNvSpPr>
            <a:spLocks noGrp="1"/>
          </p:cNvSpPr>
          <p:nvPr>
            <p:ph type="body" sz="quarter" idx="105" hasCustomPrompt="1"/>
          </p:nvPr>
        </p:nvSpPr>
        <p:spPr>
          <a:xfrm>
            <a:off x="425025" y="2308651"/>
            <a:ext cx="2718225" cy="62854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125" name="Segnaposto testo 79">
            <a:extLst>
              <a:ext uri="{FF2B5EF4-FFF2-40B4-BE49-F238E27FC236}">
                <a16:creationId xmlns:a16="http://schemas.microsoft.com/office/drawing/2014/main" id="{156840D5-9AB4-F5BC-215E-157EF14A8D1E}"/>
              </a:ext>
            </a:extLst>
          </p:cNvPr>
          <p:cNvSpPr>
            <a:spLocks noGrp="1"/>
          </p:cNvSpPr>
          <p:nvPr>
            <p:ph type="body" sz="quarter" idx="106" hasCustomPrompt="1"/>
          </p:nvPr>
        </p:nvSpPr>
        <p:spPr>
          <a:xfrm>
            <a:off x="425025" y="3062184"/>
            <a:ext cx="2718225" cy="62854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126" name="Segnaposto testo 79">
            <a:extLst>
              <a:ext uri="{FF2B5EF4-FFF2-40B4-BE49-F238E27FC236}">
                <a16:creationId xmlns:a16="http://schemas.microsoft.com/office/drawing/2014/main" id="{B8F97B6A-0411-D04B-AF26-23162B8D2944}"/>
              </a:ext>
            </a:extLst>
          </p:cNvPr>
          <p:cNvSpPr>
            <a:spLocks noGrp="1"/>
          </p:cNvSpPr>
          <p:nvPr>
            <p:ph type="body" sz="quarter" idx="107" hasCustomPrompt="1"/>
          </p:nvPr>
        </p:nvSpPr>
        <p:spPr>
          <a:xfrm>
            <a:off x="425025" y="3824184"/>
            <a:ext cx="2718225" cy="62854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127" name="Titolo 6">
            <a:extLst>
              <a:ext uri="{FF2B5EF4-FFF2-40B4-BE49-F238E27FC236}">
                <a16:creationId xmlns:a16="http://schemas.microsoft.com/office/drawing/2014/main" id="{433BE563-30EE-C9E0-18ED-674B61ED019E}"/>
              </a:ext>
            </a:extLst>
          </p:cNvPr>
          <p:cNvSpPr>
            <a:spLocks noGrp="1"/>
          </p:cNvSpPr>
          <p:nvPr>
            <p:ph type="title" hasCustomPrompt="1"/>
          </p:nvPr>
        </p:nvSpPr>
        <p:spPr>
          <a:xfrm>
            <a:off x="407989" y="791316"/>
            <a:ext cx="7524749" cy="886988"/>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Tree>
    <p:extLst>
      <p:ext uri="{BB962C8B-B14F-4D97-AF65-F5344CB8AC3E}">
        <p14:creationId xmlns:p14="http://schemas.microsoft.com/office/powerpoint/2010/main" val="854562443"/>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Interna - Confronto e approfondimento">
    <p:spTree>
      <p:nvGrpSpPr>
        <p:cNvPr id="1" name=""/>
        <p:cNvGrpSpPr/>
        <p:nvPr/>
      </p:nvGrpSpPr>
      <p:grpSpPr>
        <a:xfrm>
          <a:off x="0" y="0"/>
          <a:ext cx="0" cy="0"/>
          <a:chOff x="0" y="0"/>
          <a:chExt cx="0" cy="0"/>
        </a:xfrm>
      </p:grpSpPr>
      <p:sp>
        <p:nvSpPr>
          <p:cNvPr id="22" name="Segnaposto testo 79">
            <a:extLst>
              <a:ext uri="{FF2B5EF4-FFF2-40B4-BE49-F238E27FC236}">
                <a16:creationId xmlns:a16="http://schemas.microsoft.com/office/drawing/2014/main" id="{C9F5410E-85C9-1C70-9D6C-99943E594E0C}"/>
              </a:ext>
            </a:extLst>
          </p:cNvPr>
          <p:cNvSpPr>
            <a:spLocks noGrp="1"/>
          </p:cNvSpPr>
          <p:nvPr>
            <p:ph type="body" sz="quarter" idx="51" hasCustomPrompt="1"/>
          </p:nvPr>
        </p:nvSpPr>
        <p:spPr>
          <a:xfrm>
            <a:off x="3290888" y="2322765"/>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63" name="Rettangolo con un angolo ritagliato 5">
            <a:extLst>
              <a:ext uri="{FF2B5EF4-FFF2-40B4-BE49-F238E27FC236}">
                <a16:creationId xmlns:a16="http://schemas.microsoft.com/office/drawing/2014/main" id="{3C3D7180-69CE-CEB3-E674-DCB81B0AB932}"/>
              </a:ext>
            </a:extLst>
          </p:cNvPr>
          <p:cNvSpPr>
            <a:spLocks noChangeAspect="1"/>
          </p:cNvSpPr>
          <p:nvPr userDrawn="1"/>
        </p:nvSpPr>
        <p:spPr>
          <a:xfrm rot="10800000">
            <a:off x="8277954" y="621200"/>
            <a:ext cx="3914046" cy="5442958"/>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4046" h="5442958">
                <a:moveTo>
                  <a:pt x="0" y="3205"/>
                </a:moveTo>
                <a:lnTo>
                  <a:pt x="3057097" y="3"/>
                </a:lnTo>
                <a:cubicBezTo>
                  <a:pt x="3151024" y="-506"/>
                  <a:pt x="3228191" y="57801"/>
                  <a:pt x="3280010" y="109185"/>
                </a:cubicBezTo>
                <a:lnTo>
                  <a:pt x="3715060" y="544030"/>
                </a:lnTo>
                <a:cubicBezTo>
                  <a:pt x="3821240" y="663953"/>
                  <a:pt x="3904125" y="864892"/>
                  <a:pt x="3909932" y="1016220"/>
                </a:cubicBezTo>
                <a:cubicBezTo>
                  <a:pt x="3915739" y="1167548"/>
                  <a:pt x="3913708" y="4345137"/>
                  <a:pt x="3913680" y="5082302"/>
                </a:cubicBezTo>
                <a:cubicBezTo>
                  <a:pt x="3909904" y="5287317"/>
                  <a:pt x="3752576" y="5439687"/>
                  <a:pt x="3531263" y="5442958"/>
                </a:cubicBezTo>
                <a:lnTo>
                  <a:pt x="0" y="5439211"/>
                </a:lnTo>
                <a:lnTo>
                  <a:pt x="0" y="3205"/>
                </a:lnTo>
                <a:close/>
              </a:path>
            </a:pathLst>
          </a:custGeom>
          <a:gradFill flip="none" rotWithShape="1">
            <a:gsLst>
              <a:gs pos="0">
                <a:srgbClr val="4FE3C2"/>
              </a:gs>
              <a:gs pos="100000">
                <a:srgbClr val="B6F11F"/>
              </a:gs>
            </a:gsLst>
            <a:lin ang="72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65" name="CasellaDiTesto 64">
            <a:extLst>
              <a:ext uri="{FF2B5EF4-FFF2-40B4-BE49-F238E27FC236}">
                <a16:creationId xmlns:a16="http://schemas.microsoft.com/office/drawing/2014/main" id="{8CFBC148-5A50-31C8-45E8-945E08BB237A}"/>
              </a:ext>
            </a:extLst>
          </p:cNvPr>
          <p:cNvSpPr txBox="1"/>
          <p:nvPr userDrawn="1"/>
        </p:nvSpPr>
        <p:spPr>
          <a:xfrm>
            <a:off x="9057217" y="1682636"/>
            <a:ext cx="2718225" cy="597348"/>
          </a:xfrm>
          <a:prstGeom prst="rect">
            <a:avLst/>
          </a:prstGeom>
          <a:noFill/>
        </p:spPr>
        <p:txBody>
          <a:bodyPr wrap="square" lIns="0" tIns="0" rIns="0" bIns="0" rtlCol="0" anchor="t">
            <a:noAutofit/>
          </a:bodyPr>
          <a:lstStyle/>
          <a:p>
            <a:pPr algn="l"/>
            <a:r>
              <a:rPr lang="it-IT" sz="1200" err="1">
                <a:solidFill>
                  <a:schemeClr val="tx1"/>
                </a:solidFill>
                <a:latin typeface="TIM Sans Light" pitchFamily="2" charset="77"/>
              </a:rPr>
              <a:t>consectetur</a:t>
            </a:r>
            <a:r>
              <a:rPr lang="it-IT" sz="1200">
                <a:solidFill>
                  <a:schemeClr val="tx1"/>
                </a:solidFill>
                <a:latin typeface="TIM Sans Light" pitchFamily="2" charset="77"/>
              </a:rPr>
              <a:t> </a:t>
            </a:r>
            <a:r>
              <a:rPr lang="it-IT" sz="1200" err="1">
                <a:solidFill>
                  <a:schemeClr val="tx1"/>
                </a:solidFill>
                <a:latin typeface="TIM Sans Light" pitchFamily="2" charset="77"/>
              </a:rPr>
              <a:t>adipiscing</a:t>
            </a:r>
            <a:r>
              <a:rPr lang="it-IT" sz="1200">
                <a:solidFill>
                  <a:schemeClr val="tx1"/>
                </a:solidFill>
                <a:latin typeface="TIM Sans Light" pitchFamily="2" charset="77"/>
              </a:rPr>
              <a:t> </a:t>
            </a:r>
            <a:r>
              <a:rPr lang="it-IT" sz="1200" err="1">
                <a:solidFill>
                  <a:schemeClr val="tx1"/>
                </a:solidFill>
                <a:latin typeface="TIM Sans Light" pitchFamily="2" charset="77"/>
              </a:rPr>
              <a:t>elit</a:t>
            </a:r>
            <a:r>
              <a:rPr lang="it-IT" sz="1200">
                <a:solidFill>
                  <a:schemeClr val="tx1"/>
                </a:solidFill>
                <a:latin typeface="TIM Sans Light" pitchFamily="2" charset="77"/>
              </a:rPr>
              <a:t>, sed do </a:t>
            </a:r>
            <a:r>
              <a:rPr lang="it-IT" sz="1200" err="1">
                <a:solidFill>
                  <a:schemeClr val="tx1"/>
                </a:solidFill>
                <a:latin typeface="TIM Sans Light" pitchFamily="2" charset="77"/>
              </a:rPr>
              <a:t>eiusmod</a:t>
            </a:r>
            <a:r>
              <a:rPr lang="it-IT" sz="1200">
                <a:solidFill>
                  <a:schemeClr val="tx1"/>
                </a:solidFill>
                <a:latin typeface="TIM Sans Light" pitchFamily="2" charset="77"/>
              </a:rPr>
              <a:t> </a:t>
            </a:r>
            <a:r>
              <a:rPr lang="it-IT" sz="1200" err="1">
                <a:solidFill>
                  <a:schemeClr val="tx1"/>
                </a:solidFill>
                <a:latin typeface="TIM Sans Light" pitchFamily="2" charset="77"/>
              </a:rPr>
              <a:t>tempor</a:t>
            </a:r>
            <a:r>
              <a:rPr lang="it-IT" sz="1200">
                <a:solidFill>
                  <a:schemeClr val="tx1"/>
                </a:solidFill>
                <a:latin typeface="TIM Sans Light" pitchFamily="2" charset="77"/>
              </a:rPr>
              <a:t> </a:t>
            </a:r>
            <a:r>
              <a:rPr lang="it-IT" sz="1200" err="1">
                <a:solidFill>
                  <a:schemeClr val="tx1"/>
                </a:solidFill>
                <a:latin typeface="TIM Sans Light" pitchFamily="2" charset="77"/>
              </a:rPr>
              <a:t>incididunt</a:t>
            </a:r>
            <a:r>
              <a:rPr lang="it-IT" sz="1200">
                <a:solidFill>
                  <a:schemeClr val="tx1"/>
                </a:solidFill>
                <a:latin typeface="TIM Sans Light" pitchFamily="2" charset="77"/>
              </a:rPr>
              <a:t> ut labore et dolore magna </a:t>
            </a:r>
            <a:r>
              <a:rPr lang="it-IT" sz="1200" err="1">
                <a:solidFill>
                  <a:schemeClr val="tx1"/>
                </a:solidFill>
                <a:latin typeface="TIM Sans Light" pitchFamily="2" charset="77"/>
              </a:rPr>
              <a:t>aliqua</a:t>
            </a:r>
            <a:r>
              <a:rPr lang="it-IT" sz="1200">
                <a:solidFill>
                  <a:schemeClr val="tx1"/>
                </a:solidFill>
                <a:latin typeface="TIM Sans Light" pitchFamily="2" charset="77"/>
              </a:rPr>
              <a:t>. </a:t>
            </a:r>
            <a:endParaRPr lang="it-IT" sz="1200" baseline="30000">
              <a:solidFill>
                <a:schemeClr val="tx1"/>
              </a:solidFill>
              <a:latin typeface="TIM Sans Light" pitchFamily="2" charset="77"/>
            </a:endParaRPr>
          </a:p>
        </p:txBody>
      </p:sp>
      <p:sp>
        <p:nvSpPr>
          <p:cNvPr id="5" name="Segnaposto testo 2">
            <a:extLst>
              <a:ext uri="{FF2B5EF4-FFF2-40B4-BE49-F238E27FC236}">
                <a16:creationId xmlns:a16="http://schemas.microsoft.com/office/drawing/2014/main" id="{A977A334-68C2-7E12-72D6-294BDF900FF1}"/>
              </a:ext>
            </a:extLst>
          </p:cNvPr>
          <p:cNvSpPr>
            <a:spLocks noGrp="1"/>
          </p:cNvSpPr>
          <p:nvPr userDrawn="1">
            <p:ph type="body" sz="quarter" idx="76" hasCustomPrompt="1"/>
          </p:nvPr>
        </p:nvSpPr>
        <p:spPr>
          <a:xfrm>
            <a:off x="2326029" y="6169272"/>
            <a:ext cx="8535009" cy="288977"/>
          </a:xfrm>
          <a:prstGeom prst="rect">
            <a:avLst/>
          </a:prstGeom>
        </p:spPr>
        <p:txBody>
          <a:bodyPr lIns="0" tIns="0" rIns="0" bIns="0"/>
          <a:lstStyle>
            <a:lvl1pPr marL="0" indent="0">
              <a:lnSpc>
                <a:spcPts val="1100"/>
              </a:lnSpc>
              <a:spcBef>
                <a:spcPts val="400"/>
              </a:spcBef>
              <a:buNone/>
              <a:defRPr sz="900" b="0" i="0">
                <a:solidFill>
                  <a:schemeClr val="tx1"/>
                </a:solidFill>
                <a:latin typeface="TIM Sans Thin" pitchFamily="2" charset="77"/>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it-IT"/>
              <a:t>Inserire note pie pagina</a:t>
            </a:r>
            <a:br>
              <a:rPr lang="it-IT"/>
            </a:br>
            <a:r>
              <a:rPr lang="it-IT"/>
              <a:t>Inserire note pie pagina</a:t>
            </a:r>
          </a:p>
        </p:txBody>
      </p:sp>
      <p:sp>
        <p:nvSpPr>
          <p:cNvPr id="76" name="Segnaposto testo 79">
            <a:extLst>
              <a:ext uri="{FF2B5EF4-FFF2-40B4-BE49-F238E27FC236}">
                <a16:creationId xmlns:a16="http://schemas.microsoft.com/office/drawing/2014/main" id="{7A95C04B-491B-9975-7B25-31E551D2A776}"/>
              </a:ext>
            </a:extLst>
          </p:cNvPr>
          <p:cNvSpPr>
            <a:spLocks noGrp="1"/>
          </p:cNvSpPr>
          <p:nvPr userDrawn="1">
            <p:ph type="body" sz="quarter" idx="80" hasCustomPrompt="1"/>
          </p:nvPr>
        </p:nvSpPr>
        <p:spPr>
          <a:xfrm>
            <a:off x="3290888" y="2658251"/>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92" name="Segnaposto testo 79">
            <a:extLst>
              <a:ext uri="{FF2B5EF4-FFF2-40B4-BE49-F238E27FC236}">
                <a16:creationId xmlns:a16="http://schemas.microsoft.com/office/drawing/2014/main" id="{99D619F8-C29A-3C27-509E-39FE3011BABD}"/>
              </a:ext>
            </a:extLst>
          </p:cNvPr>
          <p:cNvSpPr>
            <a:spLocks noGrp="1"/>
          </p:cNvSpPr>
          <p:nvPr>
            <p:ph type="body" sz="quarter" idx="89" hasCustomPrompt="1"/>
          </p:nvPr>
        </p:nvSpPr>
        <p:spPr>
          <a:xfrm>
            <a:off x="422275" y="5301402"/>
            <a:ext cx="3657599" cy="254157"/>
          </a:xfrm>
          <a:prstGeom prst="roundRect">
            <a:avLst/>
          </a:prstGeom>
          <a:gradFill>
            <a:gsLst>
              <a:gs pos="0">
                <a:srgbClr val="4FE3C2"/>
              </a:gs>
              <a:gs pos="100000">
                <a:srgbClr val="B6F11F"/>
              </a:gs>
            </a:gsLst>
            <a:lin ang="0" scaled="0"/>
          </a:gradFill>
        </p:spPr>
        <p:txBody>
          <a:bodyPr/>
          <a:lstStyle>
            <a:lvl1pPr marL="0" indent="0" algn="l">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95" name="Segnaposto testo 79">
            <a:extLst>
              <a:ext uri="{FF2B5EF4-FFF2-40B4-BE49-F238E27FC236}">
                <a16:creationId xmlns:a16="http://schemas.microsoft.com/office/drawing/2014/main" id="{AB3AE24B-820B-0163-1140-2AE8074EE6C3}"/>
              </a:ext>
            </a:extLst>
          </p:cNvPr>
          <p:cNvSpPr>
            <a:spLocks noGrp="1"/>
          </p:cNvSpPr>
          <p:nvPr>
            <p:ph type="body" sz="quarter" idx="46" hasCustomPrompt="1"/>
          </p:nvPr>
        </p:nvSpPr>
        <p:spPr>
          <a:xfrm>
            <a:off x="6132513" y="1877372"/>
            <a:ext cx="1797269"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2025</a:t>
            </a:r>
          </a:p>
        </p:txBody>
      </p:sp>
      <p:cxnSp>
        <p:nvCxnSpPr>
          <p:cNvPr id="97" name="Connettore 1 96">
            <a:extLst>
              <a:ext uri="{FF2B5EF4-FFF2-40B4-BE49-F238E27FC236}">
                <a16:creationId xmlns:a16="http://schemas.microsoft.com/office/drawing/2014/main" id="{BEEDF802-F4AC-53E6-AF80-E8D93DE47F53}"/>
              </a:ext>
            </a:extLst>
          </p:cNvPr>
          <p:cNvCxnSpPr>
            <a:cxnSpLocks/>
          </p:cNvCxnSpPr>
          <p:nvPr userDrawn="1"/>
        </p:nvCxnSpPr>
        <p:spPr>
          <a:xfrm flipH="1">
            <a:off x="4259263" y="2204127"/>
            <a:ext cx="3670519" cy="0"/>
          </a:xfrm>
          <a:prstGeom prst="line">
            <a:avLst/>
          </a:prstGeom>
          <a:ln w="19050" cap="rnd">
            <a:gradFill>
              <a:gsLst>
                <a:gs pos="0">
                  <a:srgbClr val="25A8FC"/>
                </a:gs>
                <a:gs pos="50000">
                  <a:schemeClr val="tx2"/>
                </a:gs>
                <a:gs pos="100000">
                  <a:schemeClr val="accent2"/>
                </a:gs>
              </a:gsLst>
              <a:lin ang="5400000" scaled="1"/>
            </a:gradFill>
            <a:headEnd type="none" w="sm" len="sm"/>
            <a:tailEnd type="none" w="lg" len="lg"/>
          </a:ln>
        </p:spPr>
        <p:style>
          <a:lnRef idx="1">
            <a:schemeClr val="accent1"/>
          </a:lnRef>
          <a:fillRef idx="0">
            <a:schemeClr val="accent1"/>
          </a:fillRef>
          <a:effectRef idx="0">
            <a:schemeClr val="accent1"/>
          </a:effectRef>
          <a:fontRef idx="minor">
            <a:schemeClr val="tx1"/>
          </a:fontRef>
        </p:style>
      </p:cxnSp>
      <p:sp>
        <p:nvSpPr>
          <p:cNvPr id="101" name="Segnaposto testo 79">
            <a:extLst>
              <a:ext uri="{FF2B5EF4-FFF2-40B4-BE49-F238E27FC236}">
                <a16:creationId xmlns:a16="http://schemas.microsoft.com/office/drawing/2014/main" id="{8DA18716-95EE-CC3B-9AAA-F243C8C91F5A}"/>
              </a:ext>
            </a:extLst>
          </p:cNvPr>
          <p:cNvSpPr>
            <a:spLocks noGrp="1"/>
          </p:cNvSpPr>
          <p:nvPr>
            <p:ph type="body" sz="quarter" idx="91" hasCustomPrompt="1"/>
          </p:nvPr>
        </p:nvSpPr>
        <p:spPr>
          <a:xfrm>
            <a:off x="3290888" y="3067832"/>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2" name="Segnaposto testo 79">
            <a:extLst>
              <a:ext uri="{FF2B5EF4-FFF2-40B4-BE49-F238E27FC236}">
                <a16:creationId xmlns:a16="http://schemas.microsoft.com/office/drawing/2014/main" id="{D4595CA6-695D-0198-37C9-F9BEDD3AB4DE}"/>
              </a:ext>
            </a:extLst>
          </p:cNvPr>
          <p:cNvSpPr>
            <a:spLocks noGrp="1"/>
          </p:cNvSpPr>
          <p:nvPr>
            <p:ph type="body" sz="quarter" idx="92" hasCustomPrompt="1"/>
          </p:nvPr>
        </p:nvSpPr>
        <p:spPr>
          <a:xfrm>
            <a:off x="3290888" y="3403318"/>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4" name="Segnaposto testo 79">
            <a:extLst>
              <a:ext uri="{FF2B5EF4-FFF2-40B4-BE49-F238E27FC236}">
                <a16:creationId xmlns:a16="http://schemas.microsoft.com/office/drawing/2014/main" id="{608805DA-E876-65EC-A4D3-98FA8FF5A0DB}"/>
              </a:ext>
            </a:extLst>
          </p:cNvPr>
          <p:cNvSpPr>
            <a:spLocks noGrp="1"/>
          </p:cNvSpPr>
          <p:nvPr>
            <p:ph type="body" sz="quarter" idx="94" hasCustomPrompt="1"/>
          </p:nvPr>
        </p:nvSpPr>
        <p:spPr>
          <a:xfrm>
            <a:off x="3290888" y="3821365"/>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5" name="Segnaposto testo 79">
            <a:extLst>
              <a:ext uri="{FF2B5EF4-FFF2-40B4-BE49-F238E27FC236}">
                <a16:creationId xmlns:a16="http://schemas.microsoft.com/office/drawing/2014/main" id="{467E7C99-F2D9-BC17-4B2A-639C8A053568}"/>
              </a:ext>
            </a:extLst>
          </p:cNvPr>
          <p:cNvSpPr>
            <a:spLocks noGrp="1"/>
          </p:cNvSpPr>
          <p:nvPr>
            <p:ph type="body" sz="quarter" idx="95" hasCustomPrompt="1"/>
          </p:nvPr>
        </p:nvSpPr>
        <p:spPr>
          <a:xfrm>
            <a:off x="3290888" y="4181397"/>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7" name="Segnaposto testo 79">
            <a:extLst>
              <a:ext uri="{FF2B5EF4-FFF2-40B4-BE49-F238E27FC236}">
                <a16:creationId xmlns:a16="http://schemas.microsoft.com/office/drawing/2014/main" id="{830070E2-318D-87BC-D2F4-9EFECF45E237}"/>
              </a:ext>
            </a:extLst>
          </p:cNvPr>
          <p:cNvSpPr>
            <a:spLocks noGrp="1"/>
          </p:cNvSpPr>
          <p:nvPr>
            <p:ph type="body" sz="quarter" idx="97" hasCustomPrompt="1"/>
          </p:nvPr>
        </p:nvSpPr>
        <p:spPr>
          <a:xfrm>
            <a:off x="3290888" y="4583365"/>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8" name="Segnaposto testo 79">
            <a:extLst>
              <a:ext uri="{FF2B5EF4-FFF2-40B4-BE49-F238E27FC236}">
                <a16:creationId xmlns:a16="http://schemas.microsoft.com/office/drawing/2014/main" id="{F1A0CCF0-5A6A-4D45-70FA-9B08AB98F954}"/>
              </a:ext>
            </a:extLst>
          </p:cNvPr>
          <p:cNvSpPr>
            <a:spLocks noGrp="1"/>
          </p:cNvSpPr>
          <p:nvPr>
            <p:ph type="body" sz="quarter" idx="98" hasCustomPrompt="1"/>
          </p:nvPr>
        </p:nvSpPr>
        <p:spPr>
          <a:xfrm>
            <a:off x="3290888" y="4918851"/>
            <a:ext cx="788987" cy="270474"/>
          </a:xfrm>
          <a:prstGeom prst="roundRect">
            <a:avLst/>
          </a:prstGeom>
          <a:solidFill>
            <a:schemeClr val="accent4"/>
          </a:solidFill>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endParaRPr lang="it-IT"/>
          </a:p>
        </p:txBody>
      </p:sp>
      <p:sp>
        <p:nvSpPr>
          <p:cNvPr id="109" name="Segnaposto testo 79">
            <a:extLst>
              <a:ext uri="{FF2B5EF4-FFF2-40B4-BE49-F238E27FC236}">
                <a16:creationId xmlns:a16="http://schemas.microsoft.com/office/drawing/2014/main" id="{CC1F243F-D43F-A024-224C-167FF3FC5568}"/>
              </a:ext>
            </a:extLst>
          </p:cNvPr>
          <p:cNvSpPr>
            <a:spLocks noGrp="1"/>
          </p:cNvSpPr>
          <p:nvPr>
            <p:ph type="body" sz="quarter" idx="99" hasCustomPrompt="1"/>
          </p:nvPr>
        </p:nvSpPr>
        <p:spPr>
          <a:xfrm>
            <a:off x="422275" y="5623522"/>
            <a:ext cx="3657599" cy="254157"/>
          </a:xfrm>
          <a:prstGeom prst="roundRect">
            <a:avLst/>
          </a:prstGeom>
          <a:gradFill>
            <a:gsLst>
              <a:gs pos="0">
                <a:srgbClr val="4FE3C2"/>
              </a:gs>
              <a:gs pos="100000">
                <a:srgbClr val="B6F11F"/>
              </a:gs>
            </a:gsLst>
            <a:lin ang="0" scaled="0"/>
          </a:gradFill>
        </p:spPr>
        <p:txBody>
          <a:bodyPr/>
          <a:lstStyle>
            <a:lvl1pPr marL="0" indent="0" algn="l">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r>
              <a:rPr lang="it-IT"/>
              <a:t> dolor </a:t>
            </a:r>
            <a:r>
              <a:rPr lang="it-IT" err="1"/>
              <a:t>sit</a:t>
            </a:r>
            <a:r>
              <a:rPr lang="it-IT"/>
              <a:t> </a:t>
            </a:r>
            <a:r>
              <a:rPr lang="it-IT" err="1"/>
              <a:t>amet</a:t>
            </a:r>
            <a:endParaRPr lang="it-IT"/>
          </a:p>
        </p:txBody>
      </p:sp>
      <p:sp>
        <p:nvSpPr>
          <p:cNvPr id="111" name="Segnaposto testo 79">
            <a:extLst>
              <a:ext uri="{FF2B5EF4-FFF2-40B4-BE49-F238E27FC236}">
                <a16:creationId xmlns:a16="http://schemas.microsoft.com/office/drawing/2014/main" id="{92926B64-6D84-BB7D-401E-78831F8A068C}"/>
              </a:ext>
            </a:extLst>
          </p:cNvPr>
          <p:cNvSpPr>
            <a:spLocks noGrp="1"/>
          </p:cNvSpPr>
          <p:nvPr>
            <p:ph type="body" sz="quarter" idx="100" hasCustomPrompt="1"/>
          </p:nvPr>
        </p:nvSpPr>
        <p:spPr>
          <a:xfrm>
            <a:off x="4259263" y="1877372"/>
            <a:ext cx="1728787" cy="231052"/>
          </a:xfrm>
          <a:prstGeom prst="rect">
            <a:avLst/>
          </a:prstGeom>
        </p:spPr>
        <p:txBody>
          <a:bodyPr/>
          <a:lstStyle>
            <a:lvl1pPr marL="0" indent="0" algn="ctr">
              <a:buNone/>
              <a:defRPr sz="1200" b="0" i="0">
                <a:solidFill>
                  <a:schemeClr val="accent5">
                    <a:lumMod val="90000"/>
                  </a:schemeClr>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2024</a:t>
            </a:r>
          </a:p>
        </p:txBody>
      </p:sp>
      <p:sp>
        <p:nvSpPr>
          <p:cNvPr id="112" name="Segnaposto testo 79">
            <a:extLst>
              <a:ext uri="{FF2B5EF4-FFF2-40B4-BE49-F238E27FC236}">
                <a16:creationId xmlns:a16="http://schemas.microsoft.com/office/drawing/2014/main" id="{DA192039-B055-69AD-D7BA-B8ED715317D2}"/>
              </a:ext>
            </a:extLst>
          </p:cNvPr>
          <p:cNvSpPr>
            <a:spLocks noGrp="1"/>
          </p:cNvSpPr>
          <p:nvPr>
            <p:ph type="body" sz="quarter" idx="58" hasCustomPrompt="1"/>
          </p:nvPr>
        </p:nvSpPr>
        <p:spPr>
          <a:xfrm>
            <a:off x="4243387" y="5296738"/>
            <a:ext cx="1724400" cy="255600"/>
          </a:xfrm>
          <a:prstGeom prst="roundRect">
            <a:avLst/>
          </a:prstGeom>
          <a:ln>
            <a:gradFill>
              <a:gsLst>
                <a:gs pos="50000">
                  <a:schemeClr val="tx2"/>
                </a:gs>
                <a:gs pos="0">
                  <a:schemeClr val="accent6"/>
                </a:gs>
                <a:gs pos="100000">
                  <a:schemeClr val="accent2"/>
                </a:gs>
              </a:gsLst>
              <a:lin ang="0" scaled="0"/>
            </a:gra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113" name="Segnaposto testo 79">
            <a:extLst>
              <a:ext uri="{FF2B5EF4-FFF2-40B4-BE49-F238E27FC236}">
                <a16:creationId xmlns:a16="http://schemas.microsoft.com/office/drawing/2014/main" id="{151CAF64-49B7-FB40-6E99-1A6683422DDA}"/>
              </a:ext>
            </a:extLst>
          </p:cNvPr>
          <p:cNvSpPr>
            <a:spLocks noGrp="1"/>
          </p:cNvSpPr>
          <p:nvPr>
            <p:ph type="body" sz="quarter" idx="63" hasCustomPrompt="1"/>
          </p:nvPr>
        </p:nvSpPr>
        <p:spPr>
          <a:xfrm>
            <a:off x="6132513" y="5296356"/>
            <a:ext cx="1800000" cy="255600"/>
          </a:xfrm>
          <a:prstGeom prst="roundRect">
            <a:avLst/>
          </a:prstGeom>
          <a:gradFill>
            <a:gsLst>
              <a:gs pos="0">
                <a:srgbClr val="4FE3C2"/>
              </a:gs>
              <a:gs pos="100000">
                <a:srgbClr val="B6F11F"/>
              </a:gs>
            </a:gsLst>
            <a:lin ang="0" scaled="0"/>
          </a:gradFill>
          <a:ln>
            <a:no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115" name="Segnaposto testo 79">
            <a:extLst>
              <a:ext uri="{FF2B5EF4-FFF2-40B4-BE49-F238E27FC236}">
                <a16:creationId xmlns:a16="http://schemas.microsoft.com/office/drawing/2014/main" id="{BA7AF83C-6DA2-EA89-B303-5A9294038FF5}"/>
              </a:ext>
            </a:extLst>
          </p:cNvPr>
          <p:cNvSpPr>
            <a:spLocks noGrp="1"/>
          </p:cNvSpPr>
          <p:nvPr>
            <p:ph type="body" sz="quarter" idx="101" hasCustomPrompt="1"/>
          </p:nvPr>
        </p:nvSpPr>
        <p:spPr>
          <a:xfrm>
            <a:off x="4243387" y="5623522"/>
            <a:ext cx="1725612" cy="254142"/>
          </a:xfrm>
          <a:prstGeom prst="roundRect">
            <a:avLst/>
          </a:prstGeom>
          <a:ln>
            <a:gradFill>
              <a:gsLst>
                <a:gs pos="50000">
                  <a:schemeClr val="tx2"/>
                </a:gs>
                <a:gs pos="0">
                  <a:schemeClr val="accent6"/>
                </a:gs>
                <a:gs pos="100000">
                  <a:schemeClr val="accent2"/>
                </a:gs>
              </a:gsLst>
              <a:lin ang="0" scaled="0"/>
            </a:gradFill>
          </a:ln>
        </p:spPr>
        <p:txBody>
          <a:bodyPr lIns="0" tIns="36000" rIns="0" bIns="0" anchor="ctr"/>
          <a:lstStyle>
            <a:lvl1pPr marL="0" indent="0" algn="ctr">
              <a:buNone/>
              <a:defRPr sz="1200" b="0" i="0">
                <a:solidFill>
                  <a:schemeClr val="tx1"/>
                </a:solidFill>
                <a:latin typeface="TIM Sans Light"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116" name="Segnaposto testo 79">
            <a:extLst>
              <a:ext uri="{FF2B5EF4-FFF2-40B4-BE49-F238E27FC236}">
                <a16:creationId xmlns:a16="http://schemas.microsoft.com/office/drawing/2014/main" id="{BACCA23E-5C0F-ED4C-CBBD-C71AA43472E7}"/>
              </a:ext>
            </a:extLst>
          </p:cNvPr>
          <p:cNvSpPr>
            <a:spLocks noGrp="1"/>
          </p:cNvSpPr>
          <p:nvPr>
            <p:ph type="body" sz="quarter" idx="102" hasCustomPrompt="1"/>
          </p:nvPr>
        </p:nvSpPr>
        <p:spPr>
          <a:xfrm>
            <a:off x="6132513" y="5623522"/>
            <a:ext cx="1800225" cy="254142"/>
          </a:xfrm>
          <a:prstGeom prst="roundRect">
            <a:avLst/>
          </a:prstGeom>
          <a:gradFill>
            <a:gsLst>
              <a:gs pos="0">
                <a:srgbClr val="4FE3C2"/>
              </a:gs>
              <a:gs pos="100000">
                <a:srgbClr val="B6F11F"/>
              </a:gs>
            </a:gsLst>
            <a:lin ang="0" scaled="0"/>
          </a:gradFill>
          <a:ln>
            <a:noFill/>
          </a:ln>
        </p:spPr>
        <p:txBody>
          <a:bodyPr lIns="0" tIns="36000" rIns="0" bIns="0" anchor="ctr"/>
          <a:lstStyle>
            <a:lvl1pPr marL="0" indent="0" algn="ctr">
              <a:buNone/>
              <a:defRPr sz="1200" b="1"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a:t>00.0%</a:t>
            </a:r>
          </a:p>
        </p:txBody>
      </p:sp>
      <p:sp>
        <p:nvSpPr>
          <p:cNvPr id="117" name="CasellaDiTesto 116">
            <a:extLst>
              <a:ext uri="{FF2B5EF4-FFF2-40B4-BE49-F238E27FC236}">
                <a16:creationId xmlns:a16="http://schemas.microsoft.com/office/drawing/2014/main" id="{C85E8942-B35B-7008-9F73-8D27B49A8B23}"/>
              </a:ext>
            </a:extLst>
          </p:cNvPr>
          <p:cNvSpPr txBox="1"/>
          <p:nvPr userDrawn="1"/>
        </p:nvSpPr>
        <p:spPr>
          <a:xfrm>
            <a:off x="9057217" y="2597992"/>
            <a:ext cx="2718225" cy="597348"/>
          </a:xfrm>
          <a:prstGeom prst="rect">
            <a:avLst/>
          </a:prstGeom>
          <a:noFill/>
        </p:spPr>
        <p:txBody>
          <a:bodyPr wrap="square" lIns="0" tIns="0" rIns="0" bIns="0" rtlCol="0" anchor="t">
            <a:noAutofit/>
          </a:bodyPr>
          <a:lstStyle/>
          <a:p>
            <a:pPr algn="l"/>
            <a:r>
              <a:rPr lang="it-IT" sz="1200" err="1">
                <a:solidFill>
                  <a:schemeClr val="tx1"/>
                </a:solidFill>
                <a:latin typeface="TIM Sans Light" pitchFamily="2" charset="77"/>
              </a:rPr>
              <a:t>consectetur</a:t>
            </a:r>
            <a:r>
              <a:rPr lang="it-IT" sz="1200">
                <a:solidFill>
                  <a:schemeClr val="tx1"/>
                </a:solidFill>
                <a:latin typeface="TIM Sans Light" pitchFamily="2" charset="77"/>
              </a:rPr>
              <a:t> </a:t>
            </a:r>
            <a:r>
              <a:rPr lang="it-IT" sz="1200" err="1">
                <a:solidFill>
                  <a:schemeClr val="tx1"/>
                </a:solidFill>
                <a:latin typeface="TIM Sans Light" pitchFamily="2" charset="77"/>
              </a:rPr>
              <a:t>adipiscing</a:t>
            </a:r>
            <a:r>
              <a:rPr lang="it-IT" sz="1200">
                <a:solidFill>
                  <a:schemeClr val="tx1"/>
                </a:solidFill>
                <a:latin typeface="TIM Sans Light" pitchFamily="2" charset="77"/>
              </a:rPr>
              <a:t> </a:t>
            </a:r>
            <a:r>
              <a:rPr lang="it-IT" sz="1200" err="1">
                <a:solidFill>
                  <a:schemeClr val="tx1"/>
                </a:solidFill>
                <a:latin typeface="TIM Sans Light" pitchFamily="2" charset="77"/>
              </a:rPr>
              <a:t>elit</a:t>
            </a:r>
            <a:r>
              <a:rPr lang="it-IT" sz="1200">
                <a:solidFill>
                  <a:schemeClr val="tx1"/>
                </a:solidFill>
                <a:latin typeface="TIM Sans Light" pitchFamily="2" charset="77"/>
              </a:rPr>
              <a:t>, sed do </a:t>
            </a:r>
            <a:r>
              <a:rPr lang="it-IT" sz="1200" err="1">
                <a:solidFill>
                  <a:schemeClr val="tx1"/>
                </a:solidFill>
                <a:latin typeface="TIM Sans Light" pitchFamily="2" charset="77"/>
              </a:rPr>
              <a:t>eiusmod</a:t>
            </a:r>
            <a:r>
              <a:rPr lang="it-IT" sz="1200">
                <a:solidFill>
                  <a:schemeClr val="tx1"/>
                </a:solidFill>
                <a:latin typeface="TIM Sans Light" pitchFamily="2" charset="77"/>
              </a:rPr>
              <a:t> </a:t>
            </a:r>
            <a:r>
              <a:rPr lang="it-IT" sz="1200" err="1">
                <a:solidFill>
                  <a:schemeClr val="tx1"/>
                </a:solidFill>
                <a:latin typeface="TIM Sans Light" pitchFamily="2" charset="77"/>
              </a:rPr>
              <a:t>tempor</a:t>
            </a:r>
            <a:r>
              <a:rPr lang="it-IT" sz="1200">
                <a:solidFill>
                  <a:schemeClr val="tx1"/>
                </a:solidFill>
                <a:latin typeface="TIM Sans Light" pitchFamily="2" charset="77"/>
              </a:rPr>
              <a:t> </a:t>
            </a:r>
            <a:r>
              <a:rPr lang="it-IT" sz="1200" err="1">
                <a:solidFill>
                  <a:schemeClr val="tx1"/>
                </a:solidFill>
                <a:latin typeface="TIM Sans Light" pitchFamily="2" charset="77"/>
              </a:rPr>
              <a:t>incididunt</a:t>
            </a:r>
            <a:r>
              <a:rPr lang="it-IT" sz="1200">
                <a:solidFill>
                  <a:schemeClr val="tx1"/>
                </a:solidFill>
                <a:latin typeface="TIM Sans Light" pitchFamily="2" charset="77"/>
              </a:rPr>
              <a:t> ut labore et dolore magna </a:t>
            </a:r>
            <a:r>
              <a:rPr lang="it-IT" sz="1200" err="1">
                <a:solidFill>
                  <a:schemeClr val="tx1"/>
                </a:solidFill>
                <a:latin typeface="TIM Sans Light" pitchFamily="2" charset="77"/>
              </a:rPr>
              <a:t>aliqua</a:t>
            </a:r>
            <a:r>
              <a:rPr lang="it-IT" sz="1200">
                <a:solidFill>
                  <a:schemeClr val="tx1"/>
                </a:solidFill>
                <a:latin typeface="TIM Sans Light" pitchFamily="2" charset="77"/>
              </a:rPr>
              <a:t>. </a:t>
            </a:r>
            <a:endParaRPr lang="it-IT" sz="1200" baseline="30000">
              <a:solidFill>
                <a:schemeClr val="tx1"/>
              </a:solidFill>
              <a:latin typeface="TIM Sans Light" pitchFamily="2" charset="77"/>
            </a:endParaRPr>
          </a:p>
        </p:txBody>
      </p:sp>
      <p:sp>
        <p:nvSpPr>
          <p:cNvPr id="118" name="CasellaDiTesto 117">
            <a:extLst>
              <a:ext uri="{FF2B5EF4-FFF2-40B4-BE49-F238E27FC236}">
                <a16:creationId xmlns:a16="http://schemas.microsoft.com/office/drawing/2014/main" id="{BAD27E5F-8279-F00D-FF67-9422F8AF0DA0}"/>
              </a:ext>
            </a:extLst>
          </p:cNvPr>
          <p:cNvSpPr txBox="1"/>
          <p:nvPr userDrawn="1"/>
        </p:nvSpPr>
        <p:spPr>
          <a:xfrm>
            <a:off x="9072739" y="3620487"/>
            <a:ext cx="2720270" cy="254336"/>
          </a:xfrm>
          <a:prstGeom prst="rect">
            <a:avLst/>
          </a:prstGeom>
          <a:noFill/>
        </p:spPr>
        <p:txBody>
          <a:bodyPr wrap="square" lIns="0" tIns="0" rIns="0" bIns="0" rtlCol="0" anchor="t">
            <a:noAutofit/>
          </a:bodyPr>
          <a:lstStyle/>
          <a:p>
            <a:pPr algn="l"/>
            <a:r>
              <a:rPr lang="it-IT" sz="1600" err="1">
                <a:solidFill>
                  <a:schemeClr val="tx1"/>
                </a:solidFill>
                <a:latin typeface="TIM Sans Medium" pitchFamily="2" charset="77"/>
              </a:rPr>
              <a:t>Lorem</a:t>
            </a:r>
            <a:r>
              <a:rPr lang="it-IT" sz="1600">
                <a:solidFill>
                  <a:schemeClr val="tx1"/>
                </a:solidFill>
                <a:latin typeface="TIM Sans Medium" pitchFamily="2" charset="77"/>
              </a:rPr>
              <a:t> </a:t>
            </a:r>
            <a:r>
              <a:rPr lang="it-IT" sz="1600" err="1">
                <a:solidFill>
                  <a:schemeClr val="tx1"/>
                </a:solidFill>
                <a:latin typeface="TIM Sans Medium" pitchFamily="2" charset="77"/>
              </a:rPr>
              <a:t>ipsum</a:t>
            </a:r>
            <a:endParaRPr lang="it-IT" sz="1600" baseline="30000">
              <a:solidFill>
                <a:schemeClr val="tx1"/>
              </a:solidFill>
              <a:latin typeface="TIM Sans Medium" pitchFamily="2" charset="77"/>
            </a:endParaRPr>
          </a:p>
        </p:txBody>
      </p:sp>
      <p:sp>
        <p:nvSpPr>
          <p:cNvPr id="122" name="Segnaposto testo 79">
            <a:extLst>
              <a:ext uri="{FF2B5EF4-FFF2-40B4-BE49-F238E27FC236}">
                <a16:creationId xmlns:a16="http://schemas.microsoft.com/office/drawing/2014/main" id="{B80D35D7-E554-16BB-9B35-6711583D8E82}"/>
              </a:ext>
            </a:extLst>
          </p:cNvPr>
          <p:cNvSpPr>
            <a:spLocks noGrp="1"/>
          </p:cNvSpPr>
          <p:nvPr>
            <p:ph type="body" sz="quarter" idx="104" hasCustomPrompt="1"/>
          </p:nvPr>
        </p:nvSpPr>
        <p:spPr>
          <a:xfrm>
            <a:off x="425025" y="4560784"/>
            <a:ext cx="2718225" cy="62854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124" name="Segnaposto testo 79">
            <a:extLst>
              <a:ext uri="{FF2B5EF4-FFF2-40B4-BE49-F238E27FC236}">
                <a16:creationId xmlns:a16="http://schemas.microsoft.com/office/drawing/2014/main" id="{70A6013C-619F-DBDE-F456-EBA78A36E6A9}"/>
              </a:ext>
            </a:extLst>
          </p:cNvPr>
          <p:cNvSpPr>
            <a:spLocks noGrp="1"/>
          </p:cNvSpPr>
          <p:nvPr>
            <p:ph type="body" sz="quarter" idx="105" hasCustomPrompt="1"/>
          </p:nvPr>
        </p:nvSpPr>
        <p:spPr>
          <a:xfrm>
            <a:off x="425025" y="2308651"/>
            <a:ext cx="2718225" cy="62854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125" name="Segnaposto testo 79">
            <a:extLst>
              <a:ext uri="{FF2B5EF4-FFF2-40B4-BE49-F238E27FC236}">
                <a16:creationId xmlns:a16="http://schemas.microsoft.com/office/drawing/2014/main" id="{156840D5-9AB4-F5BC-215E-157EF14A8D1E}"/>
              </a:ext>
            </a:extLst>
          </p:cNvPr>
          <p:cNvSpPr>
            <a:spLocks noGrp="1"/>
          </p:cNvSpPr>
          <p:nvPr>
            <p:ph type="body" sz="quarter" idx="106" hasCustomPrompt="1"/>
          </p:nvPr>
        </p:nvSpPr>
        <p:spPr>
          <a:xfrm>
            <a:off x="425025" y="3062184"/>
            <a:ext cx="2718225" cy="62854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126" name="Segnaposto testo 79">
            <a:extLst>
              <a:ext uri="{FF2B5EF4-FFF2-40B4-BE49-F238E27FC236}">
                <a16:creationId xmlns:a16="http://schemas.microsoft.com/office/drawing/2014/main" id="{B8F97B6A-0411-D04B-AF26-23162B8D2944}"/>
              </a:ext>
            </a:extLst>
          </p:cNvPr>
          <p:cNvSpPr>
            <a:spLocks noGrp="1"/>
          </p:cNvSpPr>
          <p:nvPr>
            <p:ph type="body" sz="quarter" idx="107" hasCustomPrompt="1"/>
          </p:nvPr>
        </p:nvSpPr>
        <p:spPr>
          <a:xfrm>
            <a:off x="425025" y="3824184"/>
            <a:ext cx="2718225" cy="628541"/>
          </a:xfrm>
          <a:prstGeom prst="rect">
            <a:avLst/>
          </a:prstGeom>
          <a:ln>
            <a:solidFill>
              <a:schemeClr val="accent5"/>
            </a:solidFill>
          </a:ln>
        </p:spPr>
        <p:txBody>
          <a:bodyPr/>
          <a:lstStyle>
            <a:lvl1pPr marL="0" indent="0" algn="l">
              <a:lnSpc>
                <a:spcPts val="2200"/>
              </a:lnSpc>
              <a:spcBef>
                <a:spcPts val="0"/>
              </a:spcBef>
              <a:buNone/>
              <a:defRPr sz="1800" b="0" i="0">
                <a:solidFill>
                  <a:schemeClr val="tx1"/>
                </a:solidFill>
                <a:latin typeface="TIM Sans" pitchFamily="2" charset="77"/>
              </a:defRPr>
            </a:lvl1pPr>
            <a:lvl2pPr>
              <a:defRPr sz="1200">
                <a:latin typeface="TIM Sans" pitchFamily="2" charset="77"/>
              </a:defRPr>
            </a:lvl2pPr>
            <a:lvl3pPr>
              <a:defRPr sz="1200">
                <a:latin typeface="TIM Sans" pitchFamily="2" charset="77"/>
              </a:defRPr>
            </a:lvl3pPr>
            <a:lvl4pPr>
              <a:defRPr sz="1200">
                <a:latin typeface="TIM Sans" pitchFamily="2" charset="77"/>
              </a:defRPr>
            </a:lvl4pPr>
            <a:lvl5pPr>
              <a:defRPr sz="1200">
                <a:latin typeface="TIM Sans" pitchFamily="2" charset="77"/>
              </a:defRPr>
            </a:lvl5pPr>
          </a:lstStyle>
          <a:p>
            <a:pPr lvl="0"/>
            <a:r>
              <a:rPr lang="it-IT" err="1"/>
              <a:t>Lorem</a:t>
            </a:r>
            <a:r>
              <a:rPr lang="it-IT"/>
              <a:t> </a:t>
            </a:r>
            <a:r>
              <a:rPr lang="it-IT" err="1"/>
              <a:t>ipsum</a:t>
            </a:r>
            <a:endParaRPr lang="it-IT"/>
          </a:p>
          <a:p>
            <a:pPr lvl="0"/>
            <a:r>
              <a:rPr lang="it-IT" err="1"/>
              <a:t>Sit</a:t>
            </a:r>
            <a:r>
              <a:rPr lang="it-IT"/>
              <a:t> </a:t>
            </a:r>
            <a:r>
              <a:rPr lang="it-IT" err="1"/>
              <a:t>amet</a:t>
            </a:r>
            <a:endParaRPr lang="it-IT"/>
          </a:p>
        </p:txBody>
      </p:sp>
      <p:sp>
        <p:nvSpPr>
          <p:cNvPr id="127" name="Titolo 6">
            <a:extLst>
              <a:ext uri="{FF2B5EF4-FFF2-40B4-BE49-F238E27FC236}">
                <a16:creationId xmlns:a16="http://schemas.microsoft.com/office/drawing/2014/main" id="{433BE563-30EE-C9E0-18ED-674B61ED019E}"/>
              </a:ext>
            </a:extLst>
          </p:cNvPr>
          <p:cNvSpPr>
            <a:spLocks noGrp="1"/>
          </p:cNvSpPr>
          <p:nvPr>
            <p:ph type="title" hasCustomPrompt="1"/>
          </p:nvPr>
        </p:nvSpPr>
        <p:spPr>
          <a:xfrm>
            <a:off x="407989" y="791316"/>
            <a:ext cx="7524749" cy="886988"/>
          </a:xfrm>
          <a:prstGeom prst="rect">
            <a:avLst/>
          </a:prstGeom>
        </p:spPr>
        <p:txBody>
          <a:bodyPr lIns="0" anchor="t"/>
          <a:lstStyle>
            <a:lvl1pPr marL="0" algn="l" defTabSz="914400" rtl="0" eaLnBrk="1" latinLnBrk="0" hangingPunct="1">
              <a:defRPr lang="it-IT" sz="2800" b="0" i="0" kern="1200" dirty="0">
                <a:solidFill>
                  <a:schemeClr val="tx1"/>
                </a:solidFill>
                <a:latin typeface="TIM Sans" pitchFamily="2" charset="77"/>
                <a:ea typeface="+mn-ea"/>
                <a:cs typeface="+mn-cs"/>
              </a:defRPr>
            </a:lvl1pPr>
          </a:lstStyle>
          <a:p>
            <a:r>
              <a:rPr lang="it-IT"/>
              <a:t>Titolo</a:t>
            </a:r>
          </a:p>
        </p:txBody>
      </p:sp>
    </p:spTree>
    <p:extLst>
      <p:ext uri="{BB962C8B-B14F-4D97-AF65-F5344CB8AC3E}">
        <p14:creationId xmlns:p14="http://schemas.microsoft.com/office/powerpoint/2010/main" val="1451923664"/>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Interna - Titolo + Descrizione + Icona">
    <p:spTree>
      <p:nvGrpSpPr>
        <p:cNvPr id="1" name=""/>
        <p:cNvGrpSpPr/>
        <p:nvPr/>
      </p:nvGrpSpPr>
      <p:grpSpPr>
        <a:xfrm>
          <a:off x="0" y="0"/>
          <a:ext cx="0" cy="0"/>
          <a:chOff x="0" y="0"/>
          <a:chExt cx="0" cy="0"/>
        </a:xfrm>
      </p:grpSpPr>
      <p:sp>
        <p:nvSpPr>
          <p:cNvPr id="10" name="Rettangolo con un angolo ritagliato 5">
            <a:extLst>
              <a:ext uri="{FF2B5EF4-FFF2-40B4-BE49-F238E27FC236}">
                <a16:creationId xmlns:a16="http://schemas.microsoft.com/office/drawing/2014/main" id="{6813F18A-6FBF-45C7-EB81-50C66C339A8E}"/>
              </a:ext>
            </a:extLst>
          </p:cNvPr>
          <p:cNvSpPr>
            <a:spLocks noChangeAspect="1"/>
          </p:cNvSpPr>
          <p:nvPr userDrawn="1"/>
        </p:nvSpPr>
        <p:spPr>
          <a:xfrm rot="10800000">
            <a:off x="7111257" y="0"/>
            <a:ext cx="5081217" cy="6866465"/>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5461319"/>
              <a:gd name="connsiteX1" fmla="*/ 992145 w 3362558"/>
              <a:gd name="connsiteY1" fmla="*/ 1085482 h 5461319"/>
              <a:gd name="connsiteX2" fmla="*/ 3237193 w 3362558"/>
              <a:gd name="connsiteY2" fmla="*/ 4113268 h 5461319"/>
              <a:gd name="connsiteX3" fmla="*/ 3362130 w 3362558"/>
              <a:gd name="connsiteY3" fmla="*/ 4505005 h 5461319"/>
              <a:gd name="connsiteX4" fmla="*/ 3362242 w 3362558"/>
              <a:gd name="connsiteY4" fmla="*/ 5111172 h 5461319"/>
              <a:gd name="connsiteX5" fmla="*/ 3094695 w 3362558"/>
              <a:gd name="connsiteY5" fmla="*/ 5461319 h 5461319"/>
              <a:gd name="connsiteX6" fmla="*/ 1450 w 3362558"/>
              <a:gd name="connsiteY6" fmla="*/ 5461264 h 5461319"/>
              <a:gd name="connsiteX7" fmla="*/ 4465 w 3362558"/>
              <a:gd name="connsiteY7" fmla="*/ 0 h 5461319"/>
              <a:gd name="connsiteX0" fmla="*/ 4465 w 3362558"/>
              <a:gd name="connsiteY0" fmla="*/ 0 h 5375939"/>
              <a:gd name="connsiteX1" fmla="*/ 992145 w 3362558"/>
              <a:gd name="connsiteY1" fmla="*/ 1000102 h 5375939"/>
              <a:gd name="connsiteX2" fmla="*/ 3237193 w 3362558"/>
              <a:gd name="connsiteY2" fmla="*/ 4027888 h 5375939"/>
              <a:gd name="connsiteX3" fmla="*/ 3362130 w 3362558"/>
              <a:gd name="connsiteY3" fmla="*/ 4419625 h 5375939"/>
              <a:gd name="connsiteX4" fmla="*/ 3362242 w 3362558"/>
              <a:gd name="connsiteY4" fmla="*/ 5025792 h 5375939"/>
              <a:gd name="connsiteX5" fmla="*/ 3094695 w 3362558"/>
              <a:gd name="connsiteY5" fmla="*/ 5375939 h 5375939"/>
              <a:gd name="connsiteX6" fmla="*/ 1450 w 3362558"/>
              <a:gd name="connsiteY6" fmla="*/ 5375884 h 5375939"/>
              <a:gd name="connsiteX7" fmla="*/ 4465 w 3362558"/>
              <a:gd name="connsiteY7" fmla="*/ 0 h 5375939"/>
              <a:gd name="connsiteX0" fmla="*/ 1543 w 3362872"/>
              <a:gd name="connsiteY0" fmla="*/ 0 h 5449676"/>
              <a:gd name="connsiteX1" fmla="*/ 992459 w 3362872"/>
              <a:gd name="connsiteY1" fmla="*/ 1073839 h 5449676"/>
              <a:gd name="connsiteX2" fmla="*/ 3237507 w 3362872"/>
              <a:gd name="connsiteY2" fmla="*/ 4101625 h 5449676"/>
              <a:gd name="connsiteX3" fmla="*/ 3362444 w 3362872"/>
              <a:gd name="connsiteY3" fmla="*/ 4493362 h 5449676"/>
              <a:gd name="connsiteX4" fmla="*/ 3362556 w 3362872"/>
              <a:gd name="connsiteY4" fmla="*/ 5099529 h 5449676"/>
              <a:gd name="connsiteX5" fmla="*/ 3095009 w 3362872"/>
              <a:gd name="connsiteY5" fmla="*/ 5449676 h 5449676"/>
              <a:gd name="connsiteX6" fmla="*/ 1764 w 3362872"/>
              <a:gd name="connsiteY6" fmla="*/ 5449621 h 5449676"/>
              <a:gd name="connsiteX7" fmla="*/ 1543 w 3362872"/>
              <a:gd name="connsiteY7" fmla="*/ 0 h 5449676"/>
              <a:gd name="connsiteX0" fmla="*/ 1543 w 3362872"/>
              <a:gd name="connsiteY0" fmla="*/ 0 h 5449676"/>
              <a:gd name="connsiteX1" fmla="*/ 196351 w 3362872"/>
              <a:gd name="connsiteY1" fmla="*/ 2711 h 5449676"/>
              <a:gd name="connsiteX2" fmla="*/ 3237507 w 3362872"/>
              <a:gd name="connsiteY2" fmla="*/ 4101625 h 5449676"/>
              <a:gd name="connsiteX3" fmla="*/ 3362444 w 3362872"/>
              <a:gd name="connsiteY3" fmla="*/ 4493362 h 5449676"/>
              <a:gd name="connsiteX4" fmla="*/ 3362556 w 3362872"/>
              <a:gd name="connsiteY4" fmla="*/ 5099529 h 5449676"/>
              <a:gd name="connsiteX5" fmla="*/ 3095009 w 3362872"/>
              <a:gd name="connsiteY5" fmla="*/ 5449676 h 5449676"/>
              <a:gd name="connsiteX6" fmla="*/ 1764 w 3362872"/>
              <a:gd name="connsiteY6" fmla="*/ 5449621 h 5449676"/>
              <a:gd name="connsiteX7" fmla="*/ 1543 w 3362872"/>
              <a:gd name="connsiteY7" fmla="*/ 0 h 5449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2872" h="5449676">
                <a:moveTo>
                  <a:pt x="1543" y="0"/>
                </a:moveTo>
                <a:lnTo>
                  <a:pt x="196351" y="2711"/>
                </a:lnTo>
                <a:lnTo>
                  <a:pt x="3237507" y="4101625"/>
                </a:lnTo>
                <a:cubicBezTo>
                  <a:pt x="3312774" y="4209525"/>
                  <a:pt x="3364925" y="4259468"/>
                  <a:pt x="3362444" y="4493362"/>
                </a:cubicBezTo>
                <a:cubicBezTo>
                  <a:pt x="3363882" y="4699617"/>
                  <a:pt x="3361118" y="4893274"/>
                  <a:pt x="3362556" y="5099529"/>
                </a:cubicBezTo>
                <a:cubicBezTo>
                  <a:pt x="3359527" y="5339720"/>
                  <a:pt x="3161077" y="5446355"/>
                  <a:pt x="3095009" y="5449676"/>
                </a:cubicBezTo>
                <a:lnTo>
                  <a:pt x="1764" y="5449621"/>
                </a:lnTo>
                <a:cubicBezTo>
                  <a:pt x="-4258" y="3637619"/>
                  <a:pt x="7565" y="1812002"/>
                  <a:pt x="1543" y="0"/>
                </a:cubicBezTo>
                <a:close/>
              </a:path>
            </a:pathLst>
          </a:custGeom>
          <a:gradFill flip="none" rotWithShape="1">
            <a:gsLst>
              <a:gs pos="50000">
                <a:srgbClr val="1229C2"/>
              </a:gs>
              <a:gs pos="0">
                <a:srgbClr val="26A9FF"/>
              </a:gs>
              <a:gs pos="100000">
                <a:srgbClr val="071777"/>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2" name="Titolo 6">
            <a:extLst>
              <a:ext uri="{FF2B5EF4-FFF2-40B4-BE49-F238E27FC236}">
                <a16:creationId xmlns:a16="http://schemas.microsoft.com/office/drawing/2014/main" id="{6C4F91A7-EB28-5E44-321C-A71C20D63DCA}"/>
              </a:ext>
            </a:extLst>
          </p:cNvPr>
          <p:cNvSpPr>
            <a:spLocks noGrp="1"/>
          </p:cNvSpPr>
          <p:nvPr>
            <p:ph type="title" hasCustomPrompt="1"/>
          </p:nvPr>
        </p:nvSpPr>
        <p:spPr>
          <a:xfrm>
            <a:off x="407988" y="771704"/>
            <a:ext cx="5580062" cy="1159031"/>
          </a:xfrm>
          <a:prstGeom prst="rect">
            <a:avLst/>
          </a:prstGeom>
        </p:spPr>
        <p:txBody>
          <a:bodyPr lIns="0" anchor="b"/>
          <a:lstStyle>
            <a:lvl1pPr marL="0" algn="l" defTabSz="914400" rtl="0" eaLnBrk="1" latinLnBrk="0" hangingPunct="1">
              <a:defRPr lang="it-IT" sz="5000" b="0" i="0" kern="1200" dirty="0">
                <a:solidFill>
                  <a:schemeClr val="tx1"/>
                </a:solidFill>
                <a:latin typeface="TIM Sans" pitchFamily="2" charset="77"/>
                <a:ea typeface="+mn-ea"/>
                <a:cs typeface="+mn-cs"/>
              </a:defRPr>
            </a:lvl1pPr>
          </a:lstStyle>
          <a:p>
            <a:r>
              <a:rPr lang="it-IT"/>
              <a:t>Titolo</a:t>
            </a:r>
          </a:p>
        </p:txBody>
      </p:sp>
      <p:sp>
        <p:nvSpPr>
          <p:cNvPr id="3" name="Segnaposto testo 8">
            <a:extLst>
              <a:ext uri="{FF2B5EF4-FFF2-40B4-BE49-F238E27FC236}">
                <a16:creationId xmlns:a16="http://schemas.microsoft.com/office/drawing/2014/main" id="{2228DAEE-4C70-C55D-54BB-F7E9814EE03B}"/>
              </a:ext>
            </a:extLst>
          </p:cNvPr>
          <p:cNvSpPr>
            <a:spLocks noGrp="1"/>
          </p:cNvSpPr>
          <p:nvPr>
            <p:ph type="body" sz="quarter" idx="10" hasCustomPrompt="1"/>
          </p:nvPr>
        </p:nvSpPr>
        <p:spPr>
          <a:xfrm>
            <a:off x="1377367" y="2184439"/>
            <a:ext cx="3628071" cy="443790"/>
          </a:xfrm>
          <a:prstGeom prst="rect">
            <a:avLst/>
          </a:prstGeom>
        </p:spPr>
        <p:txBody>
          <a:bodyPr lIns="0" tIns="0" rIns="0" bIns="0" anchor="b"/>
          <a:lstStyle>
            <a:lvl1pPr marL="0" indent="0" algn="l" defTabSz="914400" rtl="0" eaLnBrk="1" latinLnBrk="0" hangingPunct="1">
              <a:buNone/>
              <a:defRPr lang="it-IT" sz="180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Titolo punto</a:t>
            </a:r>
          </a:p>
        </p:txBody>
      </p:sp>
      <p:sp>
        <p:nvSpPr>
          <p:cNvPr id="15" name="Segnaposto testo 8">
            <a:extLst>
              <a:ext uri="{FF2B5EF4-FFF2-40B4-BE49-F238E27FC236}">
                <a16:creationId xmlns:a16="http://schemas.microsoft.com/office/drawing/2014/main" id="{9E973832-6DCC-107C-9E3F-4619B3E9DE97}"/>
              </a:ext>
            </a:extLst>
          </p:cNvPr>
          <p:cNvSpPr>
            <a:spLocks noGrp="1"/>
          </p:cNvSpPr>
          <p:nvPr>
            <p:ph type="body" sz="quarter" idx="11" hasCustomPrompt="1"/>
          </p:nvPr>
        </p:nvSpPr>
        <p:spPr>
          <a:xfrm>
            <a:off x="1377367" y="2612966"/>
            <a:ext cx="3628071" cy="533003"/>
          </a:xfrm>
          <a:prstGeom prst="rect">
            <a:avLst/>
          </a:prstGeom>
        </p:spPr>
        <p:txBody>
          <a:bodyPr lIns="0" tIns="0" rIns="0" bIns="0" anchor="t"/>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
        <p:nvSpPr>
          <p:cNvPr id="21" name="Segnaposto testo 8">
            <a:extLst>
              <a:ext uri="{FF2B5EF4-FFF2-40B4-BE49-F238E27FC236}">
                <a16:creationId xmlns:a16="http://schemas.microsoft.com/office/drawing/2014/main" id="{271513B3-CE77-BCFD-670A-5290D4D7E5F8}"/>
              </a:ext>
            </a:extLst>
          </p:cNvPr>
          <p:cNvSpPr>
            <a:spLocks noGrp="1"/>
          </p:cNvSpPr>
          <p:nvPr>
            <p:ph type="body" sz="quarter" idx="13" hasCustomPrompt="1"/>
          </p:nvPr>
        </p:nvSpPr>
        <p:spPr>
          <a:xfrm>
            <a:off x="1377367" y="3424304"/>
            <a:ext cx="3628071" cy="443790"/>
          </a:xfrm>
          <a:prstGeom prst="rect">
            <a:avLst/>
          </a:prstGeom>
        </p:spPr>
        <p:txBody>
          <a:bodyPr lIns="0" tIns="0" rIns="0" bIns="0" anchor="b"/>
          <a:lstStyle>
            <a:lvl1pPr marL="0" indent="0" algn="l" defTabSz="914400" rtl="0" eaLnBrk="1" latinLnBrk="0" hangingPunct="1">
              <a:buNone/>
              <a:defRPr lang="it-IT" sz="180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Titolo punto</a:t>
            </a:r>
          </a:p>
        </p:txBody>
      </p:sp>
      <p:sp>
        <p:nvSpPr>
          <p:cNvPr id="22" name="Segnaposto testo 8">
            <a:extLst>
              <a:ext uri="{FF2B5EF4-FFF2-40B4-BE49-F238E27FC236}">
                <a16:creationId xmlns:a16="http://schemas.microsoft.com/office/drawing/2014/main" id="{86A034C0-17DE-27EC-BFCB-0A65B3A0BF3D}"/>
              </a:ext>
            </a:extLst>
          </p:cNvPr>
          <p:cNvSpPr>
            <a:spLocks noGrp="1"/>
          </p:cNvSpPr>
          <p:nvPr>
            <p:ph type="body" sz="quarter" idx="14" hasCustomPrompt="1"/>
          </p:nvPr>
        </p:nvSpPr>
        <p:spPr>
          <a:xfrm>
            <a:off x="1377367" y="3852831"/>
            <a:ext cx="3628071" cy="533003"/>
          </a:xfrm>
          <a:prstGeom prst="rect">
            <a:avLst/>
          </a:prstGeom>
        </p:spPr>
        <p:txBody>
          <a:bodyPr lIns="0" tIns="0" rIns="0" bIns="0" anchor="t"/>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
        <p:nvSpPr>
          <p:cNvPr id="24" name="Segnaposto testo 8">
            <a:extLst>
              <a:ext uri="{FF2B5EF4-FFF2-40B4-BE49-F238E27FC236}">
                <a16:creationId xmlns:a16="http://schemas.microsoft.com/office/drawing/2014/main" id="{19C681B2-21B6-E506-F55B-6CF5A09CCBE4}"/>
              </a:ext>
            </a:extLst>
          </p:cNvPr>
          <p:cNvSpPr>
            <a:spLocks noGrp="1"/>
          </p:cNvSpPr>
          <p:nvPr>
            <p:ph type="body" sz="quarter" idx="16" hasCustomPrompt="1"/>
          </p:nvPr>
        </p:nvSpPr>
        <p:spPr>
          <a:xfrm>
            <a:off x="1377367" y="4664169"/>
            <a:ext cx="3628071" cy="443790"/>
          </a:xfrm>
          <a:prstGeom prst="rect">
            <a:avLst/>
          </a:prstGeom>
        </p:spPr>
        <p:txBody>
          <a:bodyPr lIns="0" tIns="0" rIns="0" bIns="0" anchor="b"/>
          <a:lstStyle>
            <a:lvl1pPr marL="0" indent="0" algn="l" defTabSz="914400" rtl="0" eaLnBrk="1" latinLnBrk="0" hangingPunct="1">
              <a:buNone/>
              <a:defRPr lang="it-IT" sz="180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Titolo punto</a:t>
            </a:r>
          </a:p>
        </p:txBody>
      </p:sp>
      <p:sp>
        <p:nvSpPr>
          <p:cNvPr id="25" name="Segnaposto testo 8">
            <a:extLst>
              <a:ext uri="{FF2B5EF4-FFF2-40B4-BE49-F238E27FC236}">
                <a16:creationId xmlns:a16="http://schemas.microsoft.com/office/drawing/2014/main" id="{DCA3EDEB-B545-E20B-7F4A-ADF5215D5F49}"/>
              </a:ext>
            </a:extLst>
          </p:cNvPr>
          <p:cNvSpPr>
            <a:spLocks noGrp="1"/>
          </p:cNvSpPr>
          <p:nvPr>
            <p:ph type="body" sz="quarter" idx="17" hasCustomPrompt="1"/>
          </p:nvPr>
        </p:nvSpPr>
        <p:spPr>
          <a:xfrm>
            <a:off x="1377367" y="5092696"/>
            <a:ext cx="3628071" cy="533003"/>
          </a:xfrm>
          <a:prstGeom prst="rect">
            <a:avLst/>
          </a:prstGeom>
        </p:spPr>
        <p:txBody>
          <a:bodyPr lIns="0" tIns="0" rIns="0" bIns="0" anchor="t"/>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
        <p:nvSpPr>
          <p:cNvPr id="4" name="Segnaposto immagine 5">
            <a:extLst>
              <a:ext uri="{FF2B5EF4-FFF2-40B4-BE49-F238E27FC236}">
                <a16:creationId xmlns:a16="http://schemas.microsoft.com/office/drawing/2014/main" id="{D6F31383-9485-99D5-E9F6-C9AB6F0CFE0B}"/>
              </a:ext>
            </a:extLst>
          </p:cNvPr>
          <p:cNvSpPr>
            <a:spLocks noGrp="1" noChangeAspect="1"/>
          </p:cNvSpPr>
          <p:nvPr>
            <p:ph type="pic" sz="quarter" idx="77" hasCustomPrompt="1"/>
          </p:nvPr>
        </p:nvSpPr>
        <p:spPr>
          <a:xfrm>
            <a:off x="621361" y="2628229"/>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5" name="Segnaposto immagine 5">
            <a:extLst>
              <a:ext uri="{FF2B5EF4-FFF2-40B4-BE49-F238E27FC236}">
                <a16:creationId xmlns:a16="http://schemas.microsoft.com/office/drawing/2014/main" id="{3F5F740D-F3F2-C200-F6DD-304B683B572D}"/>
              </a:ext>
            </a:extLst>
          </p:cNvPr>
          <p:cNvSpPr>
            <a:spLocks noGrp="1" noChangeAspect="1"/>
          </p:cNvSpPr>
          <p:nvPr>
            <p:ph type="pic" sz="quarter" idx="78" hasCustomPrompt="1"/>
          </p:nvPr>
        </p:nvSpPr>
        <p:spPr>
          <a:xfrm>
            <a:off x="621361" y="387015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7" name="Segnaposto immagine 5">
            <a:extLst>
              <a:ext uri="{FF2B5EF4-FFF2-40B4-BE49-F238E27FC236}">
                <a16:creationId xmlns:a16="http://schemas.microsoft.com/office/drawing/2014/main" id="{1A19E4F7-FD74-56B3-EBBB-54B49C5F6E64}"/>
              </a:ext>
            </a:extLst>
          </p:cNvPr>
          <p:cNvSpPr>
            <a:spLocks noGrp="1" noChangeAspect="1"/>
          </p:cNvSpPr>
          <p:nvPr>
            <p:ph type="pic" sz="quarter" idx="79" hasCustomPrompt="1"/>
          </p:nvPr>
        </p:nvSpPr>
        <p:spPr>
          <a:xfrm>
            <a:off x="621361" y="5111390"/>
            <a:ext cx="396000" cy="396000"/>
          </a:xfrm>
          <a:prstGeom prst="rect">
            <a:avLst/>
          </a:prstGeom>
        </p:spPr>
        <p:txBody>
          <a:bodyPr/>
          <a:lstStyle>
            <a:lvl1pPr marL="0" indent="0">
              <a:buNone/>
              <a:defRPr sz="800">
                <a:latin typeface="TIM Sans" pitchFamily="2" charset="77"/>
              </a:defRPr>
            </a:lvl1pPr>
          </a:lstStyle>
          <a:p>
            <a:r>
              <a:rPr lang="it-IT"/>
              <a:t>icona</a:t>
            </a:r>
          </a:p>
        </p:txBody>
      </p:sp>
    </p:spTree>
    <p:extLst>
      <p:ext uri="{BB962C8B-B14F-4D97-AF65-F5344CB8AC3E}">
        <p14:creationId xmlns:p14="http://schemas.microsoft.com/office/powerpoint/2010/main" val="2934959209"/>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Interna - Titolo + Descrizione + Icona">
    <p:spTree>
      <p:nvGrpSpPr>
        <p:cNvPr id="1" name=""/>
        <p:cNvGrpSpPr/>
        <p:nvPr/>
      </p:nvGrpSpPr>
      <p:grpSpPr>
        <a:xfrm>
          <a:off x="0" y="0"/>
          <a:ext cx="0" cy="0"/>
          <a:chOff x="0" y="0"/>
          <a:chExt cx="0" cy="0"/>
        </a:xfrm>
      </p:grpSpPr>
      <p:sp>
        <p:nvSpPr>
          <p:cNvPr id="10" name="Rettangolo con un angolo ritagliato 5">
            <a:extLst>
              <a:ext uri="{FF2B5EF4-FFF2-40B4-BE49-F238E27FC236}">
                <a16:creationId xmlns:a16="http://schemas.microsoft.com/office/drawing/2014/main" id="{6813F18A-6FBF-45C7-EB81-50C66C339A8E}"/>
              </a:ext>
            </a:extLst>
          </p:cNvPr>
          <p:cNvSpPr>
            <a:spLocks noChangeAspect="1"/>
          </p:cNvSpPr>
          <p:nvPr userDrawn="1"/>
        </p:nvSpPr>
        <p:spPr>
          <a:xfrm rot="10800000">
            <a:off x="7111257" y="0"/>
            <a:ext cx="5081217" cy="6866465"/>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5461319"/>
              <a:gd name="connsiteX1" fmla="*/ 992145 w 3362558"/>
              <a:gd name="connsiteY1" fmla="*/ 1085482 h 5461319"/>
              <a:gd name="connsiteX2" fmla="*/ 3237193 w 3362558"/>
              <a:gd name="connsiteY2" fmla="*/ 4113268 h 5461319"/>
              <a:gd name="connsiteX3" fmla="*/ 3362130 w 3362558"/>
              <a:gd name="connsiteY3" fmla="*/ 4505005 h 5461319"/>
              <a:gd name="connsiteX4" fmla="*/ 3362242 w 3362558"/>
              <a:gd name="connsiteY4" fmla="*/ 5111172 h 5461319"/>
              <a:gd name="connsiteX5" fmla="*/ 3094695 w 3362558"/>
              <a:gd name="connsiteY5" fmla="*/ 5461319 h 5461319"/>
              <a:gd name="connsiteX6" fmla="*/ 1450 w 3362558"/>
              <a:gd name="connsiteY6" fmla="*/ 5461264 h 5461319"/>
              <a:gd name="connsiteX7" fmla="*/ 4465 w 3362558"/>
              <a:gd name="connsiteY7" fmla="*/ 0 h 5461319"/>
              <a:gd name="connsiteX0" fmla="*/ 4465 w 3362558"/>
              <a:gd name="connsiteY0" fmla="*/ 0 h 5375939"/>
              <a:gd name="connsiteX1" fmla="*/ 992145 w 3362558"/>
              <a:gd name="connsiteY1" fmla="*/ 1000102 h 5375939"/>
              <a:gd name="connsiteX2" fmla="*/ 3237193 w 3362558"/>
              <a:gd name="connsiteY2" fmla="*/ 4027888 h 5375939"/>
              <a:gd name="connsiteX3" fmla="*/ 3362130 w 3362558"/>
              <a:gd name="connsiteY3" fmla="*/ 4419625 h 5375939"/>
              <a:gd name="connsiteX4" fmla="*/ 3362242 w 3362558"/>
              <a:gd name="connsiteY4" fmla="*/ 5025792 h 5375939"/>
              <a:gd name="connsiteX5" fmla="*/ 3094695 w 3362558"/>
              <a:gd name="connsiteY5" fmla="*/ 5375939 h 5375939"/>
              <a:gd name="connsiteX6" fmla="*/ 1450 w 3362558"/>
              <a:gd name="connsiteY6" fmla="*/ 5375884 h 5375939"/>
              <a:gd name="connsiteX7" fmla="*/ 4465 w 3362558"/>
              <a:gd name="connsiteY7" fmla="*/ 0 h 5375939"/>
              <a:gd name="connsiteX0" fmla="*/ 1543 w 3362872"/>
              <a:gd name="connsiteY0" fmla="*/ 0 h 5449676"/>
              <a:gd name="connsiteX1" fmla="*/ 992459 w 3362872"/>
              <a:gd name="connsiteY1" fmla="*/ 1073839 h 5449676"/>
              <a:gd name="connsiteX2" fmla="*/ 3237507 w 3362872"/>
              <a:gd name="connsiteY2" fmla="*/ 4101625 h 5449676"/>
              <a:gd name="connsiteX3" fmla="*/ 3362444 w 3362872"/>
              <a:gd name="connsiteY3" fmla="*/ 4493362 h 5449676"/>
              <a:gd name="connsiteX4" fmla="*/ 3362556 w 3362872"/>
              <a:gd name="connsiteY4" fmla="*/ 5099529 h 5449676"/>
              <a:gd name="connsiteX5" fmla="*/ 3095009 w 3362872"/>
              <a:gd name="connsiteY5" fmla="*/ 5449676 h 5449676"/>
              <a:gd name="connsiteX6" fmla="*/ 1764 w 3362872"/>
              <a:gd name="connsiteY6" fmla="*/ 5449621 h 5449676"/>
              <a:gd name="connsiteX7" fmla="*/ 1543 w 3362872"/>
              <a:gd name="connsiteY7" fmla="*/ 0 h 5449676"/>
              <a:gd name="connsiteX0" fmla="*/ 1543 w 3362872"/>
              <a:gd name="connsiteY0" fmla="*/ 0 h 5449676"/>
              <a:gd name="connsiteX1" fmla="*/ 196351 w 3362872"/>
              <a:gd name="connsiteY1" fmla="*/ 2711 h 5449676"/>
              <a:gd name="connsiteX2" fmla="*/ 3237507 w 3362872"/>
              <a:gd name="connsiteY2" fmla="*/ 4101625 h 5449676"/>
              <a:gd name="connsiteX3" fmla="*/ 3362444 w 3362872"/>
              <a:gd name="connsiteY3" fmla="*/ 4493362 h 5449676"/>
              <a:gd name="connsiteX4" fmla="*/ 3362556 w 3362872"/>
              <a:gd name="connsiteY4" fmla="*/ 5099529 h 5449676"/>
              <a:gd name="connsiteX5" fmla="*/ 3095009 w 3362872"/>
              <a:gd name="connsiteY5" fmla="*/ 5449676 h 5449676"/>
              <a:gd name="connsiteX6" fmla="*/ 1764 w 3362872"/>
              <a:gd name="connsiteY6" fmla="*/ 5449621 h 5449676"/>
              <a:gd name="connsiteX7" fmla="*/ 1543 w 3362872"/>
              <a:gd name="connsiteY7" fmla="*/ 0 h 5449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2872" h="5449676">
                <a:moveTo>
                  <a:pt x="1543" y="0"/>
                </a:moveTo>
                <a:lnTo>
                  <a:pt x="196351" y="2711"/>
                </a:lnTo>
                <a:lnTo>
                  <a:pt x="3237507" y="4101625"/>
                </a:lnTo>
                <a:cubicBezTo>
                  <a:pt x="3312774" y="4209525"/>
                  <a:pt x="3364925" y="4259468"/>
                  <a:pt x="3362444" y="4493362"/>
                </a:cubicBezTo>
                <a:cubicBezTo>
                  <a:pt x="3363882" y="4699617"/>
                  <a:pt x="3361118" y="4893274"/>
                  <a:pt x="3362556" y="5099529"/>
                </a:cubicBezTo>
                <a:cubicBezTo>
                  <a:pt x="3359527" y="5339720"/>
                  <a:pt x="3161077" y="5446355"/>
                  <a:pt x="3095009" y="5449676"/>
                </a:cubicBezTo>
                <a:lnTo>
                  <a:pt x="1764" y="5449621"/>
                </a:lnTo>
                <a:cubicBezTo>
                  <a:pt x="-4258" y="3637619"/>
                  <a:pt x="7565" y="1812002"/>
                  <a:pt x="1543" y="0"/>
                </a:cubicBezTo>
                <a:close/>
              </a:path>
            </a:pathLst>
          </a:custGeom>
          <a:gradFill flip="none" rotWithShape="1">
            <a:gsLst>
              <a:gs pos="0">
                <a:srgbClr val="EC0026"/>
              </a:gs>
              <a:gs pos="100000">
                <a:srgbClr val="520CA5"/>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2" name="Titolo 6">
            <a:extLst>
              <a:ext uri="{FF2B5EF4-FFF2-40B4-BE49-F238E27FC236}">
                <a16:creationId xmlns:a16="http://schemas.microsoft.com/office/drawing/2014/main" id="{6C4F91A7-EB28-5E44-321C-A71C20D63DCA}"/>
              </a:ext>
            </a:extLst>
          </p:cNvPr>
          <p:cNvSpPr>
            <a:spLocks noGrp="1"/>
          </p:cNvSpPr>
          <p:nvPr>
            <p:ph type="title" hasCustomPrompt="1"/>
          </p:nvPr>
        </p:nvSpPr>
        <p:spPr>
          <a:xfrm>
            <a:off x="407988" y="771704"/>
            <a:ext cx="5580062" cy="1159031"/>
          </a:xfrm>
          <a:prstGeom prst="rect">
            <a:avLst/>
          </a:prstGeom>
        </p:spPr>
        <p:txBody>
          <a:bodyPr lIns="0" anchor="b"/>
          <a:lstStyle>
            <a:lvl1pPr marL="0" algn="l" defTabSz="914400" rtl="0" eaLnBrk="1" latinLnBrk="0" hangingPunct="1">
              <a:defRPr lang="it-IT" sz="5000" b="0" i="0" kern="1200" dirty="0">
                <a:solidFill>
                  <a:schemeClr val="tx1"/>
                </a:solidFill>
                <a:latin typeface="TIM Sans" pitchFamily="2" charset="77"/>
                <a:ea typeface="+mn-ea"/>
                <a:cs typeface="+mn-cs"/>
              </a:defRPr>
            </a:lvl1pPr>
          </a:lstStyle>
          <a:p>
            <a:r>
              <a:rPr lang="it-IT"/>
              <a:t>Titolo</a:t>
            </a:r>
          </a:p>
        </p:txBody>
      </p:sp>
      <p:sp>
        <p:nvSpPr>
          <p:cNvPr id="3" name="Segnaposto testo 8">
            <a:extLst>
              <a:ext uri="{FF2B5EF4-FFF2-40B4-BE49-F238E27FC236}">
                <a16:creationId xmlns:a16="http://schemas.microsoft.com/office/drawing/2014/main" id="{2228DAEE-4C70-C55D-54BB-F7E9814EE03B}"/>
              </a:ext>
            </a:extLst>
          </p:cNvPr>
          <p:cNvSpPr>
            <a:spLocks noGrp="1"/>
          </p:cNvSpPr>
          <p:nvPr>
            <p:ph type="body" sz="quarter" idx="10" hasCustomPrompt="1"/>
          </p:nvPr>
        </p:nvSpPr>
        <p:spPr>
          <a:xfrm>
            <a:off x="1377367" y="2184439"/>
            <a:ext cx="3628071" cy="443790"/>
          </a:xfrm>
          <a:prstGeom prst="rect">
            <a:avLst/>
          </a:prstGeom>
        </p:spPr>
        <p:txBody>
          <a:bodyPr lIns="0" tIns="0" rIns="0" bIns="0" anchor="b"/>
          <a:lstStyle>
            <a:lvl1pPr marL="0" indent="0" algn="l" defTabSz="914400" rtl="0" eaLnBrk="1" latinLnBrk="0" hangingPunct="1">
              <a:buNone/>
              <a:defRPr lang="it-IT" sz="180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Titolo punto</a:t>
            </a:r>
          </a:p>
        </p:txBody>
      </p:sp>
      <p:sp>
        <p:nvSpPr>
          <p:cNvPr id="15" name="Segnaposto testo 8">
            <a:extLst>
              <a:ext uri="{FF2B5EF4-FFF2-40B4-BE49-F238E27FC236}">
                <a16:creationId xmlns:a16="http://schemas.microsoft.com/office/drawing/2014/main" id="{9E973832-6DCC-107C-9E3F-4619B3E9DE97}"/>
              </a:ext>
            </a:extLst>
          </p:cNvPr>
          <p:cNvSpPr>
            <a:spLocks noGrp="1"/>
          </p:cNvSpPr>
          <p:nvPr>
            <p:ph type="body" sz="quarter" idx="11" hasCustomPrompt="1"/>
          </p:nvPr>
        </p:nvSpPr>
        <p:spPr>
          <a:xfrm>
            <a:off x="1377367" y="2612966"/>
            <a:ext cx="3628071" cy="533003"/>
          </a:xfrm>
          <a:prstGeom prst="rect">
            <a:avLst/>
          </a:prstGeom>
        </p:spPr>
        <p:txBody>
          <a:bodyPr lIns="0" tIns="0" rIns="0" bIns="0" anchor="t"/>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
        <p:nvSpPr>
          <p:cNvPr id="21" name="Segnaposto testo 8">
            <a:extLst>
              <a:ext uri="{FF2B5EF4-FFF2-40B4-BE49-F238E27FC236}">
                <a16:creationId xmlns:a16="http://schemas.microsoft.com/office/drawing/2014/main" id="{271513B3-CE77-BCFD-670A-5290D4D7E5F8}"/>
              </a:ext>
            </a:extLst>
          </p:cNvPr>
          <p:cNvSpPr>
            <a:spLocks noGrp="1"/>
          </p:cNvSpPr>
          <p:nvPr>
            <p:ph type="body" sz="quarter" idx="13" hasCustomPrompt="1"/>
          </p:nvPr>
        </p:nvSpPr>
        <p:spPr>
          <a:xfrm>
            <a:off x="1377367" y="3424304"/>
            <a:ext cx="3628071" cy="443790"/>
          </a:xfrm>
          <a:prstGeom prst="rect">
            <a:avLst/>
          </a:prstGeom>
        </p:spPr>
        <p:txBody>
          <a:bodyPr lIns="0" tIns="0" rIns="0" bIns="0" anchor="b"/>
          <a:lstStyle>
            <a:lvl1pPr marL="0" indent="0" algn="l" defTabSz="914400" rtl="0" eaLnBrk="1" latinLnBrk="0" hangingPunct="1">
              <a:buNone/>
              <a:defRPr lang="it-IT" sz="180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Titolo punto</a:t>
            </a:r>
          </a:p>
        </p:txBody>
      </p:sp>
      <p:sp>
        <p:nvSpPr>
          <p:cNvPr id="22" name="Segnaposto testo 8">
            <a:extLst>
              <a:ext uri="{FF2B5EF4-FFF2-40B4-BE49-F238E27FC236}">
                <a16:creationId xmlns:a16="http://schemas.microsoft.com/office/drawing/2014/main" id="{86A034C0-17DE-27EC-BFCB-0A65B3A0BF3D}"/>
              </a:ext>
            </a:extLst>
          </p:cNvPr>
          <p:cNvSpPr>
            <a:spLocks noGrp="1"/>
          </p:cNvSpPr>
          <p:nvPr>
            <p:ph type="body" sz="quarter" idx="14" hasCustomPrompt="1"/>
          </p:nvPr>
        </p:nvSpPr>
        <p:spPr>
          <a:xfrm>
            <a:off x="1377367" y="3852831"/>
            <a:ext cx="3628071" cy="533003"/>
          </a:xfrm>
          <a:prstGeom prst="rect">
            <a:avLst/>
          </a:prstGeom>
        </p:spPr>
        <p:txBody>
          <a:bodyPr lIns="0" tIns="0" rIns="0" bIns="0" anchor="t"/>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
        <p:nvSpPr>
          <p:cNvPr id="24" name="Segnaposto testo 8">
            <a:extLst>
              <a:ext uri="{FF2B5EF4-FFF2-40B4-BE49-F238E27FC236}">
                <a16:creationId xmlns:a16="http://schemas.microsoft.com/office/drawing/2014/main" id="{19C681B2-21B6-E506-F55B-6CF5A09CCBE4}"/>
              </a:ext>
            </a:extLst>
          </p:cNvPr>
          <p:cNvSpPr>
            <a:spLocks noGrp="1"/>
          </p:cNvSpPr>
          <p:nvPr>
            <p:ph type="body" sz="quarter" idx="16" hasCustomPrompt="1"/>
          </p:nvPr>
        </p:nvSpPr>
        <p:spPr>
          <a:xfrm>
            <a:off x="1377367" y="4664169"/>
            <a:ext cx="3628071" cy="443790"/>
          </a:xfrm>
          <a:prstGeom prst="rect">
            <a:avLst/>
          </a:prstGeom>
        </p:spPr>
        <p:txBody>
          <a:bodyPr lIns="0" tIns="0" rIns="0" bIns="0" anchor="b"/>
          <a:lstStyle>
            <a:lvl1pPr marL="0" indent="0" algn="l" defTabSz="914400" rtl="0" eaLnBrk="1" latinLnBrk="0" hangingPunct="1">
              <a:buNone/>
              <a:defRPr lang="it-IT" sz="180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Titolo punto</a:t>
            </a:r>
          </a:p>
        </p:txBody>
      </p:sp>
      <p:sp>
        <p:nvSpPr>
          <p:cNvPr id="25" name="Segnaposto testo 8">
            <a:extLst>
              <a:ext uri="{FF2B5EF4-FFF2-40B4-BE49-F238E27FC236}">
                <a16:creationId xmlns:a16="http://schemas.microsoft.com/office/drawing/2014/main" id="{DCA3EDEB-B545-E20B-7F4A-ADF5215D5F49}"/>
              </a:ext>
            </a:extLst>
          </p:cNvPr>
          <p:cNvSpPr>
            <a:spLocks noGrp="1"/>
          </p:cNvSpPr>
          <p:nvPr>
            <p:ph type="body" sz="quarter" idx="17" hasCustomPrompt="1"/>
          </p:nvPr>
        </p:nvSpPr>
        <p:spPr>
          <a:xfrm>
            <a:off x="1377367" y="5092696"/>
            <a:ext cx="3628071" cy="533003"/>
          </a:xfrm>
          <a:prstGeom prst="rect">
            <a:avLst/>
          </a:prstGeom>
        </p:spPr>
        <p:txBody>
          <a:bodyPr lIns="0" tIns="0" rIns="0" bIns="0" anchor="t"/>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
        <p:nvSpPr>
          <p:cNvPr id="4" name="Segnaposto immagine 5">
            <a:extLst>
              <a:ext uri="{FF2B5EF4-FFF2-40B4-BE49-F238E27FC236}">
                <a16:creationId xmlns:a16="http://schemas.microsoft.com/office/drawing/2014/main" id="{D6F31383-9485-99D5-E9F6-C9AB6F0CFE0B}"/>
              </a:ext>
            </a:extLst>
          </p:cNvPr>
          <p:cNvSpPr>
            <a:spLocks noGrp="1" noChangeAspect="1"/>
          </p:cNvSpPr>
          <p:nvPr>
            <p:ph type="pic" sz="quarter" idx="77" hasCustomPrompt="1"/>
          </p:nvPr>
        </p:nvSpPr>
        <p:spPr>
          <a:xfrm>
            <a:off x="621361" y="2628229"/>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5" name="Segnaposto immagine 5">
            <a:extLst>
              <a:ext uri="{FF2B5EF4-FFF2-40B4-BE49-F238E27FC236}">
                <a16:creationId xmlns:a16="http://schemas.microsoft.com/office/drawing/2014/main" id="{3F5F740D-F3F2-C200-F6DD-304B683B572D}"/>
              </a:ext>
            </a:extLst>
          </p:cNvPr>
          <p:cNvSpPr>
            <a:spLocks noGrp="1" noChangeAspect="1"/>
          </p:cNvSpPr>
          <p:nvPr>
            <p:ph type="pic" sz="quarter" idx="78" hasCustomPrompt="1"/>
          </p:nvPr>
        </p:nvSpPr>
        <p:spPr>
          <a:xfrm>
            <a:off x="621361" y="387015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7" name="Segnaposto immagine 5">
            <a:extLst>
              <a:ext uri="{FF2B5EF4-FFF2-40B4-BE49-F238E27FC236}">
                <a16:creationId xmlns:a16="http://schemas.microsoft.com/office/drawing/2014/main" id="{1A19E4F7-FD74-56B3-EBBB-54B49C5F6E64}"/>
              </a:ext>
            </a:extLst>
          </p:cNvPr>
          <p:cNvSpPr>
            <a:spLocks noGrp="1" noChangeAspect="1"/>
          </p:cNvSpPr>
          <p:nvPr>
            <p:ph type="pic" sz="quarter" idx="79" hasCustomPrompt="1"/>
          </p:nvPr>
        </p:nvSpPr>
        <p:spPr>
          <a:xfrm>
            <a:off x="621361" y="5111390"/>
            <a:ext cx="396000" cy="396000"/>
          </a:xfrm>
          <a:prstGeom prst="rect">
            <a:avLst/>
          </a:prstGeom>
        </p:spPr>
        <p:txBody>
          <a:bodyPr/>
          <a:lstStyle>
            <a:lvl1pPr marL="0" indent="0">
              <a:buNone/>
              <a:defRPr sz="800">
                <a:latin typeface="TIM Sans" pitchFamily="2" charset="77"/>
              </a:defRPr>
            </a:lvl1pPr>
          </a:lstStyle>
          <a:p>
            <a:r>
              <a:rPr lang="it-IT"/>
              <a:t>icona</a:t>
            </a:r>
          </a:p>
        </p:txBody>
      </p:sp>
    </p:spTree>
    <p:extLst>
      <p:ext uri="{BB962C8B-B14F-4D97-AF65-F5344CB8AC3E}">
        <p14:creationId xmlns:p14="http://schemas.microsoft.com/office/powerpoint/2010/main" val="1659817624"/>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Interna - Titolo + Descrizione + Icona">
    <p:spTree>
      <p:nvGrpSpPr>
        <p:cNvPr id="1" name=""/>
        <p:cNvGrpSpPr/>
        <p:nvPr/>
      </p:nvGrpSpPr>
      <p:grpSpPr>
        <a:xfrm>
          <a:off x="0" y="0"/>
          <a:ext cx="0" cy="0"/>
          <a:chOff x="0" y="0"/>
          <a:chExt cx="0" cy="0"/>
        </a:xfrm>
      </p:grpSpPr>
      <p:sp>
        <p:nvSpPr>
          <p:cNvPr id="10" name="Rettangolo con un angolo ritagliato 5">
            <a:extLst>
              <a:ext uri="{FF2B5EF4-FFF2-40B4-BE49-F238E27FC236}">
                <a16:creationId xmlns:a16="http://schemas.microsoft.com/office/drawing/2014/main" id="{6813F18A-6FBF-45C7-EB81-50C66C339A8E}"/>
              </a:ext>
            </a:extLst>
          </p:cNvPr>
          <p:cNvSpPr>
            <a:spLocks noChangeAspect="1"/>
          </p:cNvSpPr>
          <p:nvPr userDrawn="1"/>
        </p:nvSpPr>
        <p:spPr>
          <a:xfrm rot="10800000">
            <a:off x="7111257" y="0"/>
            <a:ext cx="5081217" cy="6866465"/>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5461319"/>
              <a:gd name="connsiteX1" fmla="*/ 992145 w 3362558"/>
              <a:gd name="connsiteY1" fmla="*/ 1085482 h 5461319"/>
              <a:gd name="connsiteX2" fmla="*/ 3237193 w 3362558"/>
              <a:gd name="connsiteY2" fmla="*/ 4113268 h 5461319"/>
              <a:gd name="connsiteX3" fmla="*/ 3362130 w 3362558"/>
              <a:gd name="connsiteY3" fmla="*/ 4505005 h 5461319"/>
              <a:gd name="connsiteX4" fmla="*/ 3362242 w 3362558"/>
              <a:gd name="connsiteY4" fmla="*/ 5111172 h 5461319"/>
              <a:gd name="connsiteX5" fmla="*/ 3094695 w 3362558"/>
              <a:gd name="connsiteY5" fmla="*/ 5461319 h 5461319"/>
              <a:gd name="connsiteX6" fmla="*/ 1450 w 3362558"/>
              <a:gd name="connsiteY6" fmla="*/ 5461264 h 5461319"/>
              <a:gd name="connsiteX7" fmla="*/ 4465 w 3362558"/>
              <a:gd name="connsiteY7" fmla="*/ 0 h 5461319"/>
              <a:gd name="connsiteX0" fmla="*/ 4465 w 3362558"/>
              <a:gd name="connsiteY0" fmla="*/ 0 h 5375939"/>
              <a:gd name="connsiteX1" fmla="*/ 992145 w 3362558"/>
              <a:gd name="connsiteY1" fmla="*/ 1000102 h 5375939"/>
              <a:gd name="connsiteX2" fmla="*/ 3237193 w 3362558"/>
              <a:gd name="connsiteY2" fmla="*/ 4027888 h 5375939"/>
              <a:gd name="connsiteX3" fmla="*/ 3362130 w 3362558"/>
              <a:gd name="connsiteY3" fmla="*/ 4419625 h 5375939"/>
              <a:gd name="connsiteX4" fmla="*/ 3362242 w 3362558"/>
              <a:gd name="connsiteY4" fmla="*/ 5025792 h 5375939"/>
              <a:gd name="connsiteX5" fmla="*/ 3094695 w 3362558"/>
              <a:gd name="connsiteY5" fmla="*/ 5375939 h 5375939"/>
              <a:gd name="connsiteX6" fmla="*/ 1450 w 3362558"/>
              <a:gd name="connsiteY6" fmla="*/ 5375884 h 5375939"/>
              <a:gd name="connsiteX7" fmla="*/ 4465 w 3362558"/>
              <a:gd name="connsiteY7" fmla="*/ 0 h 5375939"/>
              <a:gd name="connsiteX0" fmla="*/ 1543 w 3362872"/>
              <a:gd name="connsiteY0" fmla="*/ 0 h 5449676"/>
              <a:gd name="connsiteX1" fmla="*/ 992459 w 3362872"/>
              <a:gd name="connsiteY1" fmla="*/ 1073839 h 5449676"/>
              <a:gd name="connsiteX2" fmla="*/ 3237507 w 3362872"/>
              <a:gd name="connsiteY2" fmla="*/ 4101625 h 5449676"/>
              <a:gd name="connsiteX3" fmla="*/ 3362444 w 3362872"/>
              <a:gd name="connsiteY3" fmla="*/ 4493362 h 5449676"/>
              <a:gd name="connsiteX4" fmla="*/ 3362556 w 3362872"/>
              <a:gd name="connsiteY4" fmla="*/ 5099529 h 5449676"/>
              <a:gd name="connsiteX5" fmla="*/ 3095009 w 3362872"/>
              <a:gd name="connsiteY5" fmla="*/ 5449676 h 5449676"/>
              <a:gd name="connsiteX6" fmla="*/ 1764 w 3362872"/>
              <a:gd name="connsiteY6" fmla="*/ 5449621 h 5449676"/>
              <a:gd name="connsiteX7" fmla="*/ 1543 w 3362872"/>
              <a:gd name="connsiteY7" fmla="*/ 0 h 5449676"/>
              <a:gd name="connsiteX0" fmla="*/ 1543 w 3362872"/>
              <a:gd name="connsiteY0" fmla="*/ 0 h 5449676"/>
              <a:gd name="connsiteX1" fmla="*/ 196351 w 3362872"/>
              <a:gd name="connsiteY1" fmla="*/ 2711 h 5449676"/>
              <a:gd name="connsiteX2" fmla="*/ 3237507 w 3362872"/>
              <a:gd name="connsiteY2" fmla="*/ 4101625 h 5449676"/>
              <a:gd name="connsiteX3" fmla="*/ 3362444 w 3362872"/>
              <a:gd name="connsiteY3" fmla="*/ 4493362 h 5449676"/>
              <a:gd name="connsiteX4" fmla="*/ 3362556 w 3362872"/>
              <a:gd name="connsiteY4" fmla="*/ 5099529 h 5449676"/>
              <a:gd name="connsiteX5" fmla="*/ 3095009 w 3362872"/>
              <a:gd name="connsiteY5" fmla="*/ 5449676 h 5449676"/>
              <a:gd name="connsiteX6" fmla="*/ 1764 w 3362872"/>
              <a:gd name="connsiteY6" fmla="*/ 5449621 h 5449676"/>
              <a:gd name="connsiteX7" fmla="*/ 1543 w 3362872"/>
              <a:gd name="connsiteY7" fmla="*/ 0 h 5449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2872" h="5449676">
                <a:moveTo>
                  <a:pt x="1543" y="0"/>
                </a:moveTo>
                <a:lnTo>
                  <a:pt x="196351" y="2711"/>
                </a:lnTo>
                <a:lnTo>
                  <a:pt x="3237507" y="4101625"/>
                </a:lnTo>
                <a:cubicBezTo>
                  <a:pt x="3312774" y="4209525"/>
                  <a:pt x="3364925" y="4259468"/>
                  <a:pt x="3362444" y="4493362"/>
                </a:cubicBezTo>
                <a:cubicBezTo>
                  <a:pt x="3363882" y="4699617"/>
                  <a:pt x="3361118" y="4893274"/>
                  <a:pt x="3362556" y="5099529"/>
                </a:cubicBezTo>
                <a:cubicBezTo>
                  <a:pt x="3359527" y="5339720"/>
                  <a:pt x="3161077" y="5446355"/>
                  <a:pt x="3095009" y="5449676"/>
                </a:cubicBezTo>
                <a:lnTo>
                  <a:pt x="1764" y="5449621"/>
                </a:lnTo>
                <a:cubicBezTo>
                  <a:pt x="-4258" y="3637619"/>
                  <a:pt x="7565" y="1812002"/>
                  <a:pt x="1543" y="0"/>
                </a:cubicBezTo>
                <a:close/>
              </a:path>
            </a:pathLst>
          </a:custGeom>
          <a:gradFill flip="none" rotWithShape="1">
            <a:gsLst>
              <a:gs pos="0">
                <a:srgbClr val="B6F11F"/>
              </a:gs>
              <a:gs pos="100000">
                <a:srgbClr val="4FE3C2"/>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2" name="Titolo 6">
            <a:extLst>
              <a:ext uri="{FF2B5EF4-FFF2-40B4-BE49-F238E27FC236}">
                <a16:creationId xmlns:a16="http://schemas.microsoft.com/office/drawing/2014/main" id="{6C4F91A7-EB28-5E44-321C-A71C20D63DCA}"/>
              </a:ext>
            </a:extLst>
          </p:cNvPr>
          <p:cNvSpPr>
            <a:spLocks noGrp="1"/>
          </p:cNvSpPr>
          <p:nvPr>
            <p:ph type="title" hasCustomPrompt="1"/>
          </p:nvPr>
        </p:nvSpPr>
        <p:spPr>
          <a:xfrm>
            <a:off x="407988" y="771704"/>
            <a:ext cx="5580062" cy="1159031"/>
          </a:xfrm>
          <a:prstGeom prst="rect">
            <a:avLst/>
          </a:prstGeom>
        </p:spPr>
        <p:txBody>
          <a:bodyPr lIns="0" anchor="b"/>
          <a:lstStyle>
            <a:lvl1pPr marL="0" algn="l" defTabSz="914400" rtl="0" eaLnBrk="1" latinLnBrk="0" hangingPunct="1">
              <a:defRPr lang="it-IT" sz="5000" b="0" i="0" kern="1200" dirty="0">
                <a:solidFill>
                  <a:schemeClr val="tx1"/>
                </a:solidFill>
                <a:latin typeface="TIM Sans" pitchFamily="2" charset="77"/>
                <a:ea typeface="+mn-ea"/>
                <a:cs typeface="+mn-cs"/>
              </a:defRPr>
            </a:lvl1pPr>
          </a:lstStyle>
          <a:p>
            <a:r>
              <a:rPr lang="it-IT"/>
              <a:t>Titolo</a:t>
            </a:r>
          </a:p>
        </p:txBody>
      </p:sp>
      <p:sp>
        <p:nvSpPr>
          <p:cNvPr id="3" name="Segnaposto testo 8">
            <a:extLst>
              <a:ext uri="{FF2B5EF4-FFF2-40B4-BE49-F238E27FC236}">
                <a16:creationId xmlns:a16="http://schemas.microsoft.com/office/drawing/2014/main" id="{2228DAEE-4C70-C55D-54BB-F7E9814EE03B}"/>
              </a:ext>
            </a:extLst>
          </p:cNvPr>
          <p:cNvSpPr>
            <a:spLocks noGrp="1"/>
          </p:cNvSpPr>
          <p:nvPr>
            <p:ph type="body" sz="quarter" idx="10" hasCustomPrompt="1"/>
          </p:nvPr>
        </p:nvSpPr>
        <p:spPr>
          <a:xfrm>
            <a:off x="1377367" y="2184439"/>
            <a:ext cx="3628071" cy="443790"/>
          </a:xfrm>
          <a:prstGeom prst="rect">
            <a:avLst/>
          </a:prstGeom>
        </p:spPr>
        <p:txBody>
          <a:bodyPr lIns="0" tIns="0" rIns="0" bIns="0" anchor="b"/>
          <a:lstStyle>
            <a:lvl1pPr marL="0" indent="0" algn="l" defTabSz="914400" rtl="0" eaLnBrk="1" latinLnBrk="0" hangingPunct="1">
              <a:buNone/>
              <a:defRPr lang="it-IT" sz="180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Titolo punto</a:t>
            </a:r>
          </a:p>
        </p:txBody>
      </p:sp>
      <p:sp>
        <p:nvSpPr>
          <p:cNvPr id="15" name="Segnaposto testo 8">
            <a:extLst>
              <a:ext uri="{FF2B5EF4-FFF2-40B4-BE49-F238E27FC236}">
                <a16:creationId xmlns:a16="http://schemas.microsoft.com/office/drawing/2014/main" id="{9E973832-6DCC-107C-9E3F-4619B3E9DE97}"/>
              </a:ext>
            </a:extLst>
          </p:cNvPr>
          <p:cNvSpPr>
            <a:spLocks noGrp="1"/>
          </p:cNvSpPr>
          <p:nvPr>
            <p:ph type="body" sz="quarter" idx="11" hasCustomPrompt="1"/>
          </p:nvPr>
        </p:nvSpPr>
        <p:spPr>
          <a:xfrm>
            <a:off x="1377367" y="2612966"/>
            <a:ext cx="3628071" cy="533003"/>
          </a:xfrm>
          <a:prstGeom prst="rect">
            <a:avLst/>
          </a:prstGeom>
        </p:spPr>
        <p:txBody>
          <a:bodyPr lIns="0" tIns="0" rIns="0" bIns="0" anchor="t"/>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
        <p:nvSpPr>
          <p:cNvPr id="21" name="Segnaposto testo 8">
            <a:extLst>
              <a:ext uri="{FF2B5EF4-FFF2-40B4-BE49-F238E27FC236}">
                <a16:creationId xmlns:a16="http://schemas.microsoft.com/office/drawing/2014/main" id="{271513B3-CE77-BCFD-670A-5290D4D7E5F8}"/>
              </a:ext>
            </a:extLst>
          </p:cNvPr>
          <p:cNvSpPr>
            <a:spLocks noGrp="1"/>
          </p:cNvSpPr>
          <p:nvPr>
            <p:ph type="body" sz="quarter" idx="13" hasCustomPrompt="1"/>
          </p:nvPr>
        </p:nvSpPr>
        <p:spPr>
          <a:xfrm>
            <a:off x="1377367" y="3424304"/>
            <a:ext cx="3628071" cy="443790"/>
          </a:xfrm>
          <a:prstGeom prst="rect">
            <a:avLst/>
          </a:prstGeom>
        </p:spPr>
        <p:txBody>
          <a:bodyPr lIns="0" tIns="0" rIns="0" bIns="0" anchor="b"/>
          <a:lstStyle>
            <a:lvl1pPr marL="0" indent="0" algn="l" defTabSz="914400" rtl="0" eaLnBrk="1" latinLnBrk="0" hangingPunct="1">
              <a:buNone/>
              <a:defRPr lang="it-IT" sz="180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Titolo punto</a:t>
            </a:r>
          </a:p>
        </p:txBody>
      </p:sp>
      <p:sp>
        <p:nvSpPr>
          <p:cNvPr id="22" name="Segnaposto testo 8">
            <a:extLst>
              <a:ext uri="{FF2B5EF4-FFF2-40B4-BE49-F238E27FC236}">
                <a16:creationId xmlns:a16="http://schemas.microsoft.com/office/drawing/2014/main" id="{86A034C0-17DE-27EC-BFCB-0A65B3A0BF3D}"/>
              </a:ext>
            </a:extLst>
          </p:cNvPr>
          <p:cNvSpPr>
            <a:spLocks noGrp="1"/>
          </p:cNvSpPr>
          <p:nvPr>
            <p:ph type="body" sz="quarter" idx="14" hasCustomPrompt="1"/>
          </p:nvPr>
        </p:nvSpPr>
        <p:spPr>
          <a:xfrm>
            <a:off x="1377367" y="3852831"/>
            <a:ext cx="3628071" cy="533003"/>
          </a:xfrm>
          <a:prstGeom prst="rect">
            <a:avLst/>
          </a:prstGeom>
        </p:spPr>
        <p:txBody>
          <a:bodyPr lIns="0" tIns="0" rIns="0" bIns="0" anchor="t"/>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
        <p:nvSpPr>
          <p:cNvPr id="24" name="Segnaposto testo 8">
            <a:extLst>
              <a:ext uri="{FF2B5EF4-FFF2-40B4-BE49-F238E27FC236}">
                <a16:creationId xmlns:a16="http://schemas.microsoft.com/office/drawing/2014/main" id="{19C681B2-21B6-E506-F55B-6CF5A09CCBE4}"/>
              </a:ext>
            </a:extLst>
          </p:cNvPr>
          <p:cNvSpPr>
            <a:spLocks noGrp="1"/>
          </p:cNvSpPr>
          <p:nvPr>
            <p:ph type="body" sz="quarter" idx="16" hasCustomPrompt="1"/>
          </p:nvPr>
        </p:nvSpPr>
        <p:spPr>
          <a:xfrm>
            <a:off x="1377367" y="4664169"/>
            <a:ext cx="3628071" cy="443790"/>
          </a:xfrm>
          <a:prstGeom prst="rect">
            <a:avLst/>
          </a:prstGeom>
        </p:spPr>
        <p:txBody>
          <a:bodyPr lIns="0" tIns="0" rIns="0" bIns="0" anchor="b"/>
          <a:lstStyle>
            <a:lvl1pPr marL="0" indent="0" algn="l" defTabSz="914400" rtl="0" eaLnBrk="1" latinLnBrk="0" hangingPunct="1">
              <a:buNone/>
              <a:defRPr lang="it-IT" sz="1800" kern="1200" dirty="0">
                <a:solidFill>
                  <a:schemeClr val="tx1"/>
                </a:solidFill>
                <a:latin typeface="TIM Sans"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Titolo punto</a:t>
            </a:r>
          </a:p>
        </p:txBody>
      </p:sp>
      <p:sp>
        <p:nvSpPr>
          <p:cNvPr id="25" name="Segnaposto testo 8">
            <a:extLst>
              <a:ext uri="{FF2B5EF4-FFF2-40B4-BE49-F238E27FC236}">
                <a16:creationId xmlns:a16="http://schemas.microsoft.com/office/drawing/2014/main" id="{DCA3EDEB-B545-E20B-7F4A-ADF5215D5F49}"/>
              </a:ext>
            </a:extLst>
          </p:cNvPr>
          <p:cNvSpPr>
            <a:spLocks noGrp="1"/>
          </p:cNvSpPr>
          <p:nvPr>
            <p:ph type="body" sz="quarter" idx="17" hasCustomPrompt="1"/>
          </p:nvPr>
        </p:nvSpPr>
        <p:spPr>
          <a:xfrm>
            <a:off x="1377367" y="5092696"/>
            <a:ext cx="3628071" cy="533003"/>
          </a:xfrm>
          <a:prstGeom prst="rect">
            <a:avLst/>
          </a:prstGeom>
        </p:spPr>
        <p:txBody>
          <a:bodyPr lIns="0" tIns="0" rIns="0" bIns="0" anchor="t"/>
          <a:lstStyle>
            <a:lvl1pPr marL="0" indent="0" algn="l" defTabSz="914400" rtl="0" eaLnBrk="1" latinLnBrk="0" hangingPunct="1">
              <a:lnSpc>
                <a:spcPts val="1800"/>
              </a:lnSpc>
              <a:spcBef>
                <a:spcPts val="0"/>
              </a:spcBef>
              <a:buNone/>
              <a:defRPr lang="it-IT" sz="1200" b="0" i="0" kern="1200" dirty="0">
                <a:solidFill>
                  <a:schemeClr val="tx1"/>
                </a:solidFill>
                <a:latin typeface="TIM Sans Thin" pitchFamily="2" charset="77"/>
                <a:ea typeface="+mn-ea"/>
                <a:cs typeface="+mn-cs"/>
              </a:defRPr>
            </a:lvl1pPr>
            <a:lvl2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2pPr>
            <a:lvl3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3pPr>
            <a:lvl4pPr marL="0" indent="0" algn="l" defTabSz="914400" rtl="0" eaLnBrk="1" latinLnBrk="0" hangingPunct="1">
              <a:buNone/>
              <a:defRPr lang="it-IT" sz="1800" kern="1200" dirty="0" smtClean="0">
                <a:solidFill>
                  <a:schemeClr val="accent1">
                    <a:alpha val="80002"/>
                  </a:schemeClr>
                </a:solidFill>
                <a:latin typeface="TIM Sans Light" pitchFamily="2" charset="77"/>
                <a:ea typeface="+mn-ea"/>
                <a:cs typeface="+mn-cs"/>
              </a:defRPr>
            </a:lvl4pPr>
            <a:lvl5pPr marL="0" indent="0" algn="l" defTabSz="914400" rtl="0" eaLnBrk="1" latinLnBrk="0" hangingPunct="1">
              <a:buNone/>
              <a:defRPr lang="it-IT" sz="1800" kern="1200" dirty="0">
                <a:solidFill>
                  <a:schemeClr val="accent1">
                    <a:alpha val="80002"/>
                  </a:schemeClr>
                </a:solidFill>
                <a:latin typeface="TIM Sans Light" pitchFamily="2" charset="77"/>
                <a:ea typeface="+mn-ea"/>
                <a:cs typeface="+mn-cs"/>
              </a:defRPr>
            </a:lvl5pPr>
          </a:lstStyle>
          <a:p>
            <a:pPr lvl="0"/>
            <a:r>
              <a:rPr lang="it-IT"/>
              <a:t>Descrizione punto</a:t>
            </a:r>
          </a:p>
        </p:txBody>
      </p:sp>
      <p:sp>
        <p:nvSpPr>
          <p:cNvPr id="4" name="Segnaposto immagine 5">
            <a:extLst>
              <a:ext uri="{FF2B5EF4-FFF2-40B4-BE49-F238E27FC236}">
                <a16:creationId xmlns:a16="http://schemas.microsoft.com/office/drawing/2014/main" id="{D6F31383-9485-99D5-E9F6-C9AB6F0CFE0B}"/>
              </a:ext>
            </a:extLst>
          </p:cNvPr>
          <p:cNvSpPr>
            <a:spLocks noGrp="1" noChangeAspect="1"/>
          </p:cNvSpPr>
          <p:nvPr>
            <p:ph type="pic" sz="quarter" idx="77" hasCustomPrompt="1"/>
          </p:nvPr>
        </p:nvSpPr>
        <p:spPr>
          <a:xfrm>
            <a:off x="621361" y="2628229"/>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5" name="Segnaposto immagine 5">
            <a:extLst>
              <a:ext uri="{FF2B5EF4-FFF2-40B4-BE49-F238E27FC236}">
                <a16:creationId xmlns:a16="http://schemas.microsoft.com/office/drawing/2014/main" id="{3F5F740D-F3F2-C200-F6DD-304B683B572D}"/>
              </a:ext>
            </a:extLst>
          </p:cNvPr>
          <p:cNvSpPr>
            <a:spLocks noGrp="1" noChangeAspect="1"/>
          </p:cNvSpPr>
          <p:nvPr>
            <p:ph type="pic" sz="quarter" idx="78" hasCustomPrompt="1"/>
          </p:nvPr>
        </p:nvSpPr>
        <p:spPr>
          <a:xfrm>
            <a:off x="621361" y="3870156"/>
            <a:ext cx="396000" cy="396000"/>
          </a:xfrm>
          <a:prstGeom prst="rect">
            <a:avLst/>
          </a:prstGeom>
        </p:spPr>
        <p:txBody>
          <a:bodyPr/>
          <a:lstStyle>
            <a:lvl1pPr marL="0" indent="0">
              <a:buNone/>
              <a:defRPr sz="800">
                <a:latin typeface="TIM Sans" pitchFamily="2" charset="77"/>
              </a:defRPr>
            </a:lvl1pPr>
          </a:lstStyle>
          <a:p>
            <a:r>
              <a:rPr lang="it-IT"/>
              <a:t>icona</a:t>
            </a:r>
          </a:p>
        </p:txBody>
      </p:sp>
      <p:sp>
        <p:nvSpPr>
          <p:cNvPr id="7" name="Segnaposto immagine 5">
            <a:extLst>
              <a:ext uri="{FF2B5EF4-FFF2-40B4-BE49-F238E27FC236}">
                <a16:creationId xmlns:a16="http://schemas.microsoft.com/office/drawing/2014/main" id="{1A19E4F7-FD74-56B3-EBBB-54B49C5F6E64}"/>
              </a:ext>
            </a:extLst>
          </p:cNvPr>
          <p:cNvSpPr>
            <a:spLocks noGrp="1" noChangeAspect="1"/>
          </p:cNvSpPr>
          <p:nvPr>
            <p:ph type="pic" sz="quarter" idx="79" hasCustomPrompt="1"/>
          </p:nvPr>
        </p:nvSpPr>
        <p:spPr>
          <a:xfrm>
            <a:off x="621361" y="5111390"/>
            <a:ext cx="396000" cy="396000"/>
          </a:xfrm>
          <a:prstGeom prst="rect">
            <a:avLst/>
          </a:prstGeom>
        </p:spPr>
        <p:txBody>
          <a:bodyPr/>
          <a:lstStyle>
            <a:lvl1pPr marL="0" indent="0">
              <a:buNone/>
              <a:defRPr sz="800">
                <a:latin typeface="TIM Sans" pitchFamily="2" charset="77"/>
              </a:defRPr>
            </a:lvl1pPr>
          </a:lstStyle>
          <a:p>
            <a:r>
              <a:rPr lang="it-IT"/>
              <a:t>icona</a:t>
            </a:r>
          </a:p>
        </p:txBody>
      </p:sp>
    </p:spTree>
    <p:extLst>
      <p:ext uri="{BB962C8B-B14F-4D97-AF65-F5344CB8AC3E}">
        <p14:creationId xmlns:p14="http://schemas.microsoft.com/office/powerpoint/2010/main" val="3741902882"/>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Cover - Box + Visual">
    <p:spTree>
      <p:nvGrpSpPr>
        <p:cNvPr id="1" name=""/>
        <p:cNvGrpSpPr/>
        <p:nvPr/>
      </p:nvGrpSpPr>
      <p:grpSpPr>
        <a:xfrm>
          <a:off x="0" y="0"/>
          <a:ext cx="0" cy="0"/>
          <a:chOff x="0" y="0"/>
          <a:chExt cx="0" cy="0"/>
        </a:xfrm>
      </p:grpSpPr>
      <p:sp>
        <p:nvSpPr>
          <p:cNvPr id="13" name="Segnaposto immagine 12">
            <a:extLst>
              <a:ext uri="{FF2B5EF4-FFF2-40B4-BE49-F238E27FC236}">
                <a16:creationId xmlns:a16="http://schemas.microsoft.com/office/drawing/2014/main" id="{633012D7-4D93-0510-7028-EA39574937E0}"/>
              </a:ext>
            </a:extLst>
          </p:cNvPr>
          <p:cNvSpPr>
            <a:spLocks noGrp="1"/>
          </p:cNvSpPr>
          <p:nvPr>
            <p:ph type="pic" sz="quarter" idx="14"/>
          </p:nvPr>
        </p:nvSpPr>
        <p:spPr>
          <a:xfrm>
            <a:off x="0" y="-21759"/>
            <a:ext cx="12216284" cy="6858000"/>
          </a:xfrm>
          <a:custGeom>
            <a:avLst/>
            <a:gdLst>
              <a:gd name="connsiteX0" fmla="*/ 0 w 12216284"/>
              <a:gd name="connsiteY0" fmla="*/ 0 h 6858000"/>
              <a:gd name="connsiteX1" fmla="*/ 12216284 w 12216284"/>
              <a:gd name="connsiteY1" fmla="*/ 0 h 6858000"/>
              <a:gd name="connsiteX2" fmla="*/ 12216284 w 12216284"/>
              <a:gd name="connsiteY2" fmla="*/ 6858000 h 6858000"/>
              <a:gd name="connsiteX3" fmla="*/ 4641773 w 12216284"/>
              <a:gd name="connsiteY3" fmla="*/ 6858000 h 6858000"/>
              <a:gd name="connsiteX4" fmla="*/ 4703924 w 12216284"/>
              <a:gd name="connsiteY4" fmla="*/ 6835489 h 6858000"/>
              <a:gd name="connsiteX5" fmla="*/ 4845242 w 12216284"/>
              <a:gd name="connsiteY5" fmla="*/ 6742187 h 6858000"/>
              <a:gd name="connsiteX6" fmla="*/ 5487900 w 12216284"/>
              <a:gd name="connsiteY6" fmla="*/ 6194292 h 6858000"/>
              <a:gd name="connsiteX7" fmla="*/ 5775765 w 12216284"/>
              <a:gd name="connsiteY7" fmla="*/ 5599344 h 6858000"/>
              <a:gd name="connsiteX8" fmla="*/ 5781302 w 12216284"/>
              <a:gd name="connsiteY8" fmla="*/ 476174 h 6858000"/>
              <a:gd name="connsiteX9" fmla="*/ 5216394 w 12216284"/>
              <a:gd name="connsiteY9" fmla="*/ 21756 h 6858000"/>
              <a:gd name="connsiteX10" fmla="*/ 1 w 12216284"/>
              <a:gd name="connsiteY10" fmla="*/ 26477 h 6858000"/>
              <a:gd name="connsiteX11" fmla="*/ 1 w 12216284"/>
              <a:gd name="connsiteY11" fmla="*/ 6858000 h 6858000"/>
              <a:gd name="connsiteX12" fmla="*/ 0 w 12216284"/>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16284" h="6858000">
                <a:moveTo>
                  <a:pt x="0" y="0"/>
                </a:moveTo>
                <a:lnTo>
                  <a:pt x="12216284" y="0"/>
                </a:lnTo>
                <a:lnTo>
                  <a:pt x="12216284" y="6858000"/>
                </a:lnTo>
                <a:lnTo>
                  <a:pt x="4641773" y="6858000"/>
                </a:lnTo>
                <a:lnTo>
                  <a:pt x="4703924" y="6835489"/>
                </a:lnTo>
                <a:cubicBezTo>
                  <a:pt x="4759334" y="6809110"/>
                  <a:pt x="4806969" y="6774558"/>
                  <a:pt x="4845242" y="6742187"/>
                </a:cubicBezTo>
                <a:lnTo>
                  <a:pt x="5487900" y="6194292"/>
                </a:lnTo>
                <a:cubicBezTo>
                  <a:pt x="5644749" y="6043192"/>
                  <a:pt x="5767187" y="5790013"/>
                  <a:pt x="5775765" y="5599344"/>
                </a:cubicBezTo>
                <a:cubicBezTo>
                  <a:pt x="5784343" y="5408674"/>
                  <a:pt x="5781343" y="1404985"/>
                  <a:pt x="5781302" y="476174"/>
                </a:cubicBezTo>
                <a:cubicBezTo>
                  <a:pt x="5775724" y="217860"/>
                  <a:pt x="5543318" y="25878"/>
                  <a:pt x="5216394" y="21756"/>
                </a:cubicBezTo>
                <a:lnTo>
                  <a:pt x="1" y="26477"/>
                </a:lnTo>
                <a:lnTo>
                  <a:pt x="1" y="6858000"/>
                </a:lnTo>
                <a:lnTo>
                  <a:pt x="0" y="6858000"/>
                </a:lnTo>
                <a:close/>
              </a:path>
            </a:pathLst>
          </a:custGeom>
        </p:spPr>
        <p:txBody>
          <a:bodyPr wrap="square">
            <a:noAutofit/>
          </a:bodyPr>
          <a:lstStyle/>
          <a:p>
            <a:endParaRPr lang="it-IT"/>
          </a:p>
        </p:txBody>
      </p:sp>
      <p:sp>
        <p:nvSpPr>
          <p:cNvPr id="8" name="Rettangolo con un angolo ritagliato 5">
            <a:extLst>
              <a:ext uri="{FF2B5EF4-FFF2-40B4-BE49-F238E27FC236}">
                <a16:creationId xmlns:a16="http://schemas.microsoft.com/office/drawing/2014/main" id="{7F0482DA-C92F-5057-B7E7-FF4072616DB1}"/>
              </a:ext>
            </a:extLst>
          </p:cNvPr>
          <p:cNvSpPr>
            <a:spLocks noChangeAspect="1"/>
          </p:cNvSpPr>
          <p:nvPr userDrawn="1"/>
        </p:nvSpPr>
        <p:spPr>
          <a:xfrm rot="10800000" flipH="1">
            <a:off x="1" y="0"/>
            <a:ext cx="5781841" cy="6858001"/>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4046" h="5442958">
                <a:moveTo>
                  <a:pt x="0" y="3205"/>
                </a:moveTo>
                <a:lnTo>
                  <a:pt x="3057097" y="3"/>
                </a:lnTo>
                <a:cubicBezTo>
                  <a:pt x="3151024" y="-506"/>
                  <a:pt x="3228191" y="57801"/>
                  <a:pt x="3280010" y="109185"/>
                </a:cubicBezTo>
                <a:lnTo>
                  <a:pt x="3715060" y="544030"/>
                </a:lnTo>
                <a:cubicBezTo>
                  <a:pt x="3821240" y="663953"/>
                  <a:pt x="3904125" y="864892"/>
                  <a:pt x="3909932" y="1016220"/>
                </a:cubicBezTo>
                <a:cubicBezTo>
                  <a:pt x="3915739" y="1167548"/>
                  <a:pt x="3913708" y="4345137"/>
                  <a:pt x="3913680" y="5082302"/>
                </a:cubicBezTo>
                <a:cubicBezTo>
                  <a:pt x="3909904" y="5287317"/>
                  <a:pt x="3752576" y="5439687"/>
                  <a:pt x="3531263" y="5442958"/>
                </a:cubicBezTo>
                <a:lnTo>
                  <a:pt x="0" y="5439211"/>
                </a:lnTo>
                <a:lnTo>
                  <a:pt x="0" y="3205"/>
                </a:lnTo>
                <a:close/>
              </a:path>
            </a:pathLst>
          </a:custGeom>
          <a:gradFill flip="none" rotWithShape="1">
            <a:gsLst>
              <a:gs pos="50000">
                <a:srgbClr val="1228C3"/>
              </a:gs>
              <a:gs pos="0">
                <a:srgbClr val="26A9FF"/>
              </a:gs>
              <a:gs pos="100000">
                <a:srgbClr val="081777"/>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9" name="Segnaposto testo 9">
            <a:extLst>
              <a:ext uri="{FF2B5EF4-FFF2-40B4-BE49-F238E27FC236}">
                <a16:creationId xmlns:a16="http://schemas.microsoft.com/office/drawing/2014/main" id="{8413D851-E349-9A97-1E12-E268FBA47CFB}"/>
              </a:ext>
            </a:extLst>
          </p:cNvPr>
          <p:cNvSpPr>
            <a:spLocks noGrp="1"/>
          </p:cNvSpPr>
          <p:nvPr>
            <p:ph type="body" sz="quarter" idx="12" hasCustomPrompt="1"/>
          </p:nvPr>
        </p:nvSpPr>
        <p:spPr>
          <a:xfrm>
            <a:off x="320076" y="2581747"/>
            <a:ext cx="5070500" cy="657387"/>
          </a:xfrm>
          <a:prstGeom prst="rect">
            <a:avLst/>
          </a:prstGeom>
        </p:spPr>
        <p:txBody>
          <a:bodyPr lIns="0" tIns="0" rIns="0" bIns="0" anchor="t"/>
          <a:lstStyle>
            <a:lvl1pPr marL="0" indent="0">
              <a:lnSpc>
                <a:spcPts val="5000"/>
              </a:lnSpc>
              <a:buNone/>
              <a:defRPr lang="it-IT" sz="5000" kern="1200" dirty="0" smtClean="0">
                <a:solidFill>
                  <a:schemeClr val="bg1"/>
                </a:solidFill>
                <a:latin typeface="TIM Sans Light" pitchFamily="2" charset="77"/>
                <a:ea typeface="+mn-ea"/>
                <a:cs typeface="+mn-cs"/>
              </a:defRPr>
            </a:lvl1pPr>
          </a:lstStyle>
          <a:p>
            <a:pPr lvl="0"/>
            <a:r>
              <a:rPr lang="it-IT"/>
              <a:t>Prima riga</a:t>
            </a:r>
          </a:p>
        </p:txBody>
      </p:sp>
      <p:sp>
        <p:nvSpPr>
          <p:cNvPr id="10" name="Segnaposto testo 9">
            <a:extLst>
              <a:ext uri="{FF2B5EF4-FFF2-40B4-BE49-F238E27FC236}">
                <a16:creationId xmlns:a16="http://schemas.microsoft.com/office/drawing/2014/main" id="{053393F5-7557-622C-C1A0-DE1D3ECD1763}"/>
              </a:ext>
            </a:extLst>
          </p:cNvPr>
          <p:cNvSpPr>
            <a:spLocks noGrp="1"/>
          </p:cNvSpPr>
          <p:nvPr>
            <p:ph type="body" sz="quarter" idx="13" hasCustomPrompt="1"/>
          </p:nvPr>
        </p:nvSpPr>
        <p:spPr>
          <a:xfrm>
            <a:off x="320076" y="3249012"/>
            <a:ext cx="5070500" cy="657387"/>
          </a:xfrm>
          <a:prstGeom prst="rect">
            <a:avLst/>
          </a:prstGeom>
        </p:spPr>
        <p:txBody>
          <a:bodyPr lIns="0" tIns="0" rIns="0" bIns="0" anchor="t"/>
          <a:lstStyle>
            <a:lvl1pPr marL="0" indent="0">
              <a:lnSpc>
                <a:spcPts val="5000"/>
              </a:lnSpc>
              <a:buNone/>
              <a:defRPr lang="it-IT" sz="5000" b="1" i="1" kern="1200" dirty="0" smtClean="0">
                <a:solidFill>
                  <a:schemeClr val="bg1"/>
                </a:solidFill>
                <a:latin typeface="TIM Sans" pitchFamily="2" charset="77"/>
                <a:ea typeface="+mn-ea"/>
                <a:cs typeface="+mn-cs"/>
              </a:defRPr>
            </a:lvl1pPr>
          </a:lstStyle>
          <a:p>
            <a:pPr lvl="0"/>
            <a:r>
              <a:rPr lang="it-IT"/>
              <a:t>seconda riga</a:t>
            </a:r>
          </a:p>
        </p:txBody>
      </p:sp>
      <p:pic>
        <p:nvPicPr>
          <p:cNvPr id="3" name="Immagine 2">
            <a:extLst>
              <a:ext uri="{FF2B5EF4-FFF2-40B4-BE49-F238E27FC236}">
                <a16:creationId xmlns:a16="http://schemas.microsoft.com/office/drawing/2014/main" id="{B8365390-1AFD-2DEF-C143-1DC504CA5BA2}"/>
              </a:ext>
            </a:extLst>
          </p:cNvPr>
          <p:cNvPicPr>
            <a:picLocks noChangeAspect="1"/>
          </p:cNvPicPr>
          <p:nvPr userDrawn="1"/>
        </p:nvPicPr>
        <p:blipFill>
          <a:blip r:embed="rId2"/>
          <a:stretch>
            <a:fillRect/>
          </a:stretch>
        </p:blipFill>
        <p:spPr>
          <a:xfrm>
            <a:off x="418246" y="6025577"/>
            <a:ext cx="522216" cy="432001"/>
          </a:xfrm>
          <a:prstGeom prst="rect">
            <a:avLst/>
          </a:prstGeom>
        </p:spPr>
      </p:pic>
      <p:sp>
        <p:nvSpPr>
          <p:cNvPr id="2" name="CasellaDiTesto 1">
            <a:extLst>
              <a:ext uri="{FF2B5EF4-FFF2-40B4-BE49-F238E27FC236}">
                <a16:creationId xmlns:a16="http://schemas.microsoft.com/office/drawing/2014/main" id="{ADAA647A-17C4-F617-58A3-EFA6F84AA94C}"/>
              </a:ext>
            </a:extLst>
          </p:cNvPr>
          <p:cNvSpPr txBox="1"/>
          <p:nvPr userDrawn="1"/>
        </p:nvSpPr>
        <p:spPr>
          <a:xfrm>
            <a:off x="320955" y="357559"/>
            <a:ext cx="7408313" cy="246221"/>
          </a:xfrm>
          <a:prstGeom prst="rect">
            <a:avLst/>
          </a:prstGeom>
          <a:noFill/>
        </p:spPr>
        <p:txBody>
          <a:bodyPr wrap="square" rtlCol="0">
            <a:spAutoFit/>
          </a:bodyPr>
          <a:lstStyle/>
          <a:p>
            <a:r>
              <a:rPr lang="it-IT" sz="1000">
                <a:solidFill>
                  <a:schemeClr val="bg1"/>
                </a:solidFill>
                <a:latin typeface="TIM Sans" panose="00000500000000000000" pitchFamily="50" charset="0"/>
              </a:rPr>
              <a:t>Titolo presentazione</a:t>
            </a:r>
          </a:p>
        </p:txBody>
      </p:sp>
    </p:spTree>
    <p:extLst>
      <p:ext uri="{BB962C8B-B14F-4D97-AF65-F5344CB8AC3E}">
        <p14:creationId xmlns:p14="http://schemas.microsoft.com/office/powerpoint/2010/main" val="888979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accacapitolo (Shape)">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D5AF599C-43F8-7C08-DA3F-D0A1CBF85A32}"/>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6" name="Segnaposto immagine 6">
            <a:extLst>
              <a:ext uri="{FF2B5EF4-FFF2-40B4-BE49-F238E27FC236}">
                <a16:creationId xmlns:a16="http://schemas.microsoft.com/office/drawing/2014/main" id="{5D749817-B5AD-28DC-8DE0-A9503E390450}"/>
              </a:ext>
            </a:extLst>
          </p:cNvPr>
          <p:cNvSpPr>
            <a:spLocks noGrp="1" noChangeAspect="1"/>
          </p:cNvSpPr>
          <p:nvPr>
            <p:ph type="pic" sz="quarter" idx="10"/>
          </p:nvPr>
        </p:nvSpPr>
        <p:spPr>
          <a:xfrm>
            <a:off x="6029238" y="-4547"/>
            <a:ext cx="6162762" cy="6862550"/>
          </a:xfrm>
          <a:custGeom>
            <a:avLst/>
            <a:gdLst>
              <a:gd name="connsiteX0" fmla="*/ 554370 w 6162668"/>
              <a:gd name="connsiteY0" fmla="*/ 3 h 6862553"/>
              <a:gd name="connsiteX1" fmla="*/ 6162668 w 6162668"/>
              <a:gd name="connsiteY1" fmla="*/ 4554 h 6862553"/>
              <a:gd name="connsiteX2" fmla="*/ 6162668 w 6162668"/>
              <a:gd name="connsiteY2" fmla="*/ 6862553 h 6862553"/>
              <a:gd name="connsiteX3" fmla="*/ 2090869 w 6162668"/>
              <a:gd name="connsiteY3" fmla="*/ 6862553 h 6862553"/>
              <a:gd name="connsiteX4" fmla="*/ 2024066 w 6162668"/>
              <a:gd name="connsiteY4" fmla="*/ 6857618 h 6862553"/>
              <a:gd name="connsiteX5" fmla="*/ 1817833 w 6162668"/>
              <a:gd name="connsiteY5" fmla="*/ 6735554 h 6862553"/>
              <a:gd name="connsiteX6" fmla="*/ 249794 w 6162668"/>
              <a:gd name="connsiteY6" fmla="*/ 4967415 h 6862553"/>
              <a:gd name="connsiteX7" fmla="*/ 2368 w 6162668"/>
              <a:gd name="connsiteY7" fmla="*/ 4332714 h 6862553"/>
              <a:gd name="connsiteX8" fmla="*/ 181 w 6162668"/>
              <a:gd name="connsiteY8" fmla="*/ 373595 h 6862553"/>
              <a:gd name="connsiteX9" fmla="*/ 357850 w 6162668"/>
              <a:gd name="connsiteY9" fmla="*/ 286 h 6862553"/>
              <a:gd name="connsiteX10" fmla="*/ 554370 w 6162668"/>
              <a:gd name="connsiteY10" fmla="*/ 3 h 6862553"/>
              <a:gd name="connsiteX0" fmla="*/ 554370 w 6162668"/>
              <a:gd name="connsiteY0" fmla="*/ 0 h 6862550"/>
              <a:gd name="connsiteX1" fmla="*/ 6162668 w 6162668"/>
              <a:gd name="connsiteY1" fmla="*/ 4551 h 6862550"/>
              <a:gd name="connsiteX2" fmla="*/ 6162668 w 6162668"/>
              <a:gd name="connsiteY2" fmla="*/ 6862550 h 6862550"/>
              <a:gd name="connsiteX3" fmla="*/ 2090869 w 6162668"/>
              <a:gd name="connsiteY3" fmla="*/ 6862550 h 6862550"/>
              <a:gd name="connsiteX4" fmla="*/ 2024066 w 6162668"/>
              <a:gd name="connsiteY4" fmla="*/ 6857615 h 6862550"/>
              <a:gd name="connsiteX5" fmla="*/ 1817833 w 6162668"/>
              <a:gd name="connsiteY5" fmla="*/ 6735551 h 6862550"/>
              <a:gd name="connsiteX6" fmla="*/ 249794 w 6162668"/>
              <a:gd name="connsiteY6" fmla="*/ 4967412 h 6862550"/>
              <a:gd name="connsiteX7" fmla="*/ 2368 w 6162668"/>
              <a:gd name="connsiteY7" fmla="*/ 4332711 h 6862550"/>
              <a:gd name="connsiteX8" fmla="*/ 181 w 6162668"/>
              <a:gd name="connsiteY8" fmla="*/ 373592 h 6862550"/>
              <a:gd name="connsiteX9" fmla="*/ 357850 w 6162668"/>
              <a:gd name="connsiteY9" fmla="*/ 283 h 6862550"/>
              <a:gd name="connsiteX10" fmla="*/ 554370 w 6162668"/>
              <a:gd name="connsiteY10" fmla="*/ 0 h 6862550"/>
              <a:gd name="connsiteX0" fmla="*/ 554434 w 6162732"/>
              <a:gd name="connsiteY0" fmla="*/ 5038 h 6867588"/>
              <a:gd name="connsiteX1" fmla="*/ 6162732 w 6162732"/>
              <a:gd name="connsiteY1" fmla="*/ 9589 h 6867588"/>
              <a:gd name="connsiteX2" fmla="*/ 6162732 w 6162732"/>
              <a:gd name="connsiteY2" fmla="*/ 6867588 h 6867588"/>
              <a:gd name="connsiteX3" fmla="*/ 2090933 w 6162732"/>
              <a:gd name="connsiteY3" fmla="*/ 6867588 h 6867588"/>
              <a:gd name="connsiteX4" fmla="*/ 2024130 w 6162732"/>
              <a:gd name="connsiteY4" fmla="*/ 6862653 h 6867588"/>
              <a:gd name="connsiteX5" fmla="*/ 1817897 w 6162732"/>
              <a:gd name="connsiteY5" fmla="*/ 6740589 h 6867588"/>
              <a:gd name="connsiteX6" fmla="*/ 249858 w 6162732"/>
              <a:gd name="connsiteY6" fmla="*/ 4972450 h 6867588"/>
              <a:gd name="connsiteX7" fmla="*/ 2432 w 6162732"/>
              <a:gd name="connsiteY7" fmla="*/ 4337749 h 6867588"/>
              <a:gd name="connsiteX8" fmla="*/ 245 w 6162732"/>
              <a:gd name="connsiteY8" fmla="*/ 378630 h 6867588"/>
              <a:gd name="connsiteX9" fmla="*/ 283486 w 6162732"/>
              <a:gd name="connsiteY9" fmla="*/ 4 h 6867588"/>
              <a:gd name="connsiteX10" fmla="*/ 554434 w 6162732"/>
              <a:gd name="connsiteY10" fmla="*/ 5038 h 6867588"/>
              <a:gd name="connsiteX0" fmla="*/ 554432 w 6162730"/>
              <a:gd name="connsiteY0" fmla="*/ 1859 h 6864409"/>
              <a:gd name="connsiteX1" fmla="*/ 6162730 w 6162730"/>
              <a:gd name="connsiteY1" fmla="*/ 6410 h 6864409"/>
              <a:gd name="connsiteX2" fmla="*/ 6162730 w 6162730"/>
              <a:gd name="connsiteY2" fmla="*/ 6864409 h 6864409"/>
              <a:gd name="connsiteX3" fmla="*/ 2090931 w 6162730"/>
              <a:gd name="connsiteY3" fmla="*/ 6864409 h 6864409"/>
              <a:gd name="connsiteX4" fmla="*/ 2024128 w 6162730"/>
              <a:gd name="connsiteY4" fmla="*/ 6859474 h 6864409"/>
              <a:gd name="connsiteX5" fmla="*/ 1817895 w 6162730"/>
              <a:gd name="connsiteY5" fmla="*/ 6737410 h 6864409"/>
              <a:gd name="connsiteX6" fmla="*/ 249856 w 6162730"/>
              <a:gd name="connsiteY6" fmla="*/ 4969271 h 6864409"/>
              <a:gd name="connsiteX7" fmla="*/ 2430 w 6162730"/>
              <a:gd name="connsiteY7" fmla="*/ 4334570 h 6864409"/>
              <a:gd name="connsiteX8" fmla="*/ 243 w 6162730"/>
              <a:gd name="connsiteY8" fmla="*/ 375451 h 6864409"/>
              <a:gd name="connsiteX9" fmla="*/ 286659 w 6162730"/>
              <a:gd name="connsiteY9" fmla="*/ 0 h 6864409"/>
              <a:gd name="connsiteX10" fmla="*/ 554432 w 6162730"/>
              <a:gd name="connsiteY10" fmla="*/ 1859 h 6864409"/>
              <a:gd name="connsiteX0" fmla="*/ 554432 w 6162730"/>
              <a:gd name="connsiteY0" fmla="*/ 0 h 6862550"/>
              <a:gd name="connsiteX1" fmla="*/ 6162730 w 6162730"/>
              <a:gd name="connsiteY1" fmla="*/ 4551 h 6862550"/>
              <a:gd name="connsiteX2" fmla="*/ 6162730 w 6162730"/>
              <a:gd name="connsiteY2" fmla="*/ 6862550 h 6862550"/>
              <a:gd name="connsiteX3" fmla="*/ 2090931 w 6162730"/>
              <a:gd name="connsiteY3" fmla="*/ 6862550 h 6862550"/>
              <a:gd name="connsiteX4" fmla="*/ 2024128 w 6162730"/>
              <a:gd name="connsiteY4" fmla="*/ 6857615 h 6862550"/>
              <a:gd name="connsiteX5" fmla="*/ 1817895 w 6162730"/>
              <a:gd name="connsiteY5" fmla="*/ 6735551 h 6862550"/>
              <a:gd name="connsiteX6" fmla="*/ 249856 w 6162730"/>
              <a:gd name="connsiteY6" fmla="*/ 4967412 h 6862550"/>
              <a:gd name="connsiteX7" fmla="*/ 2430 w 6162730"/>
              <a:gd name="connsiteY7" fmla="*/ 4332711 h 6862550"/>
              <a:gd name="connsiteX8" fmla="*/ 243 w 6162730"/>
              <a:gd name="connsiteY8" fmla="*/ 373592 h 6862550"/>
              <a:gd name="connsiteX9" fmla="*/ 286659 w 6162730"/>
              <a:gd name="connsiteY9" fmla="*/ 90216 h 6862550"/>
              <a:gd name="connsiteX10" fmla="*/ 554432 w 6162730"/>
              <a:gd name="connsiteY10" fmla="*/ 0 h 6862550"/>
              <a:gd name="connsiteX0" fmla="*/ 554432 w 6162730"/>
              <a:gd name="connsiteY0" fmla="*/ 0 h 6862550"/>
              <a:gd name="connsiteX1" fmla="*/ 6162730 w 6162730"/>
              <a:gd name="connsiteY1" fmla="*/ 4551 h 6862550"/>
              <a:gd name="connsiteX2" fmla="*/ 6162730 w 6162730"/>
              <a:gd name="connsiteY2" fmla="*/ 6862550 h 6862550"/>
              <a:gd name="connsiteX3" fmla="*/ 2090931 w 6162730"/>
              <a:gd name="connsiteY3" fmla="*/ 6862550 h 6862550"/>
              <a:gd name="connsiteX4" fmla="*/ 2024128 w 6162730"/>
              <a:gd name="connsiteY4" fmla="*/ 6857615 h 6862550"/>
              <a:gd name="connsiteX5" fmla="*/ 1817895 w 6162730"/>
              <a:gd name="connsiteY5" fmla="*/ 6735551 h 6862550"/>
              <a:gd name="connsiteX6" fmla="*/ 249856 w 6162730"/>
              <a:gd name="connsiteY6" fmla="*/ 4967412 h 6862550"/>
              <a:gd name="connsiteX7" fmla="*/ 2430 w 6162730"/>
              <a:gd name="connsiteY7" fmla="*/ 4332711 h 6862550"/>
              <a:gd name="connsiteX8" fmla="*/ 243 w 6162730"/>
              <a:gd name="connsiteY8" fmla="*/ 373592 h 6862550"/>
              <a:gd name="connsiteX9" fmla="*/ 286659 w 6162730"/>
              <a:gd name="connsiteY9" fmla="*/ 4491 h 6862550"/>
              <a:gd name="connsiteX10" fmla="*/ 554432 w 6162730"/>
              <a:gd name="connsiteY10" fmla="*/ 0 h 6862550"/>
              <a:gd name="connsiteX0" fmla="*/ 554464 w 6162762"/>
              <a:gd name="connsiteY0" fmla="*/ 0 h 6862550"/>
              <a:gd name="connsiteX1" fmla="*/ 6162762 w 6162762"/>
              <a:gd name="connsiteY1" fmla="*/ 4551 h 6862550"/>
              <a:gd name="connsiteX2" fmla="*/ 6162762 w 6162762"/>
              <a:gd name="connsiteY2" fmla="*/ 6862550 h 6862550"/>
              <a:gd name="connsiteX3" fmla="*/ 2090963 w 6162762"/>
              <a:gd name="connsiteY3" fmla="*/ 6862550 h 6862550"/>
              <a:gd name="connsiteX4" fmla="*/ 2024160 w 6162762"/>
              <a:gd name="connsiteY4" fmla="*/ 6857615 h 6862550"/>
              <a:gd name="connsiteX5" fmla="*/ 1817927 w 6162762"/>
              <a:gd name="connsiteY5" fmla="*/ 6735551 h 6862550"/>
              <a:gd name="connsiteX6" fmla="*/ 249888 w 6162762"/>
              <a:gd name="connsiteY6" fmla="*/ 4967412 h 6862550"/>
              <a:gd name="connsiteX7" fmla="*/ 2462 w 6162762"/>
              <a:gd name="connsiteY7" fmla="*/ 4332711 h 6862550"/>
              <a:gd name="connsiteX8" fmla="*/ 275 w 6162762"/>
              <a:gd name="connsiteY8" fmla="*/ 373592 h 6862550"/>
              <a:gd name="connsiteX9" fmla="*/ 286691 w 6162762"/>
              <a:gd name="connsiteY9" fmla="*/ 4491 h 6862550"/>
              <a:gd name="connsiteX10" fmla="*/ 554464 w 6162762"/>
              <a:gd name="connsiteY10" fmla="*/ 0 h 686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62762" h="6862550">
                <a:moveTo>
                  <a:pt x="554464" y="0"/>
                </a:moveTo>
                <a:lnTo>
                  <a:pt x="6162762" y="4551"/>
                </a:lnTo>
                <a:lnTo>
                  <a:pt x="6162762" y="6862550"/>
                </a:lnTo>
                <a:lnTo>
                  <a:pt x="2090963" y="6862550"/>
                </a:lnTo>
                <a:lnTo>
                  <a:pt x="2024160" y="6857615"/>
                </a:lnTo>
                <a:cubicBezTo>
                  <a:pt x="1887959" y="6841236"/>
                  <a:pt x="1880898" y="6792040"/>
                  <a:pt x="1817927" y="6735551"/>
                </a:cubicBezTo>
                <a:lnTo>
                  <a:pt x="249888" y="4967412"/>
                </a:lnTo>
                <a:cubicBezTo>
                  <a:pt x="74180" y="4763017"/>
                  <a:pt x="9884" y="4585703"/>
                  <a:pt x="2462" y="4332711"/>
                </a:cubicBezTo>
                <a:cubicBezTo>
                  <a:pt x="1533" y="3615800"/>
                  <a:pt x="8483" y="664695"/>
                  <a:pt x="275" y="373592"/>
                </a:cubicBezTo>
                <a:cubicBezTo>
                  <a:pt x="-7933" y="82489"/>
                  <a:pt x="169141" y="5914"/>
                  <a:pt x="286691" y="4491"/>
                </a:cubicBezTo>
                <a:lnTo>
                  <a:pt x="554464" y="0"/>
                </a:lnTo>
                <a:close/>
              </a:path>
            </a:pathLst>
          </a:custGeom>
        </p:spPr>
        <p:txBody>
          <a:bodyPr wrap="square">
            <a:noAutofit/>
          </a:bodyPr>
          <a:lstStyle/>
          <a:p>
            <a:endParaRPr lang="it-IT"/>
          </a:p>
        </p:txBody>
      </p:sp>
      <p:sp>
        <p:nvSpPr>
          <p:cNvPr id="7" name="Segnaposto testo 5">
            <a:extLst>
              <a:ext uri="{FF2B5EF4-FFF2-40B4-BE49-F238E27FC236}">
                <a16:creationId xmlns:a16="http://schemas.microsoft.com/office/drawing/2014/main" id="{5E39F04D-4514-50B7-97E5-740DA6C5EFA9}"/>
              </a:ext>
            </a:extLst>
          </p:cNvPr>
          <p:cNvSpPr>
            <a:spLocks noGrp="1"/>
          </p:cNvSpPr>
          <p:nvPr>
            <p:ph type="body" sz="quarter" idx="11" hasCustomPrompt="1"/>
          </p:nvPr>
        </p:nvSpPr>
        <p:spPr>
          <a:xfrm>
            <a:off x="417514" y="2130963"/>
            <a:ext cx="5421312" cy="528828"/>
          </a:xfrm>
          <a:prstGeom prst="rect">
            <a:avLst/>
          </a:prstGeom>
        </p:spPr>
        <p:txBody>
          <a:bodyPr lIns="0" tIns="0" rIns="0" bIns="0"/>
          <a:lstStyle>
            <a:lvl1pPr marL="0" indent="0" algn="l" defTabSz="914400" rtl="0" eaLnBrk="1" latinLnBrk="0" hangingPunct="1">
              <a:lnSpc>
                <a:spcPts val="5000"/>
              </a:lnSpc>
              <a:spcBef>
                <a:spcPts val="20"/>
              </a:spcBef>
              <a:spcAft>
                <a:spcPts val="20"/>
              </a:spcAft>
              <a:buNone/>
              <a:defRPr lang="it-IT" sz="3200" kern="1200" dirty="0">
                <a:solidFill>
                  <a:schemeClr val="accent5"/>
                </a:solidFill>
                <a:latin typeface="TIM Sans Light" pitchFamily="2" charset="77"/>
                <a:ea typeface="+mn-ea"/>
                <a:cs typeface="+mn-cs"/>
              </a:defRPr>
            </a:lvl1pPr>
          </a:lstStyle>
          <a:p>
            <a:pPr lvl="0"/>
            <a:r>
              <a:rPr lang="it-IT"/>
              <a:t>01</a:t>
            </a:r>
          </a:p>
        </p:txBody>
      </p:sp>
      <p:sp>
        <p:nvSpPr>
          <p:cNvPr id="8" name="Segnaposto testo 9">
            <a:extLst>
              <a:ext uri="{FF2B5EF4-FFF2-40B4-BE49-F238E27FC236}">
                <a16:creationId xmlns:a16="http://schemas.microsoft.com/office/drawing/2014/main" id="{5A2774CD-D0DB-F7E1-BC1D-BAF3CB62C07C}"/>
              </a:ext>
            </a:extLst>
          </p:cNvPr>
          <p:cNvSpPr>
            <a:spLocks noGrp="1"/>
          </p:cNvSpPr>
          <p:nvPr>
            <p:ph type="body" sz="quarter" idx="12" hasCustomPrompt="1"/>
          </p:nvPr>
        </p:nvSpPr>
        <p:spPr>
          <a:xfrm>
            <a:off x="403200" y="27839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9" name="Segnaposto testo 9">
            <a:extLst>
              <a:ext uri="{FF2B5EF4-FFF2-40B4-BE49-F238E27FC236}">
                <a16:creationId xmlns:a16="http://schemas.microsoft.com/office/drawing/2014/main" id="{11198159-EF7F-2813-F451-706FC282C7C4}"/>
              </a:ext>
            </a:extLst>
          </p:cNvPr>
          <p:cNvSpPr>
            <a:spLocks noGrp="1"/>
          </p:cNvSpPr>
          <p:nvPr>
            <p:ph type="body" sz="quarter" idx="13" hasCustomPrompt="1"/>
          </p:nvPr>
        </p:nvSpPr>
        <p:spPr>
          <a:xfrm>
            <a:off x="403200" y="34512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spTree>
    <p:extLst>
      <p:ext uri="{BB962C8B-B14F-4D97-AF65-F5344CB8AC3E}">
        <p14:creationId xmlns:p14="http://schemas.microsoft.com/office/powerpoint/2010/main" val="10088641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Cover - Box + Visual">
    <p:spTree>
      <p:nvGrpSpPr>
        <p:cNvPr id="1" name=""/>
        <p:cNvGrpSpPr/>
        <p:nvPr/>
      </p:nvGrpSpPr>
      <p:grpSpPr>
        <a:xfrm>
          <a:off x="0" y="0"/>
          <a:ext cx="0" cy="0"/>
          <a:chOff x="0" y="0"/>
          <a:chExt cx="0" cy="0"/>
        </a:xfrm>
      </p:grpSpPr>
      <p:sp>
        <p:nvSpPr>
          <p:cNvPr id="13" name="Segnaposto immagine 12">
            <a:extLst>
              <a:ext uri="{FF2B5EF4-FFF2-40B4-BE49-F238E27FC236}">
                <a16:creationId xmlns:a16="http://schemas.microsoft.com/office/drawing/2014/main" id="{633012D7-4D93-0510-7028-EA39574937E0}"/>
              </a:ext>
            </a:extLst>
          </p:cNvPr>
          <p:cNvSpPr>
            <a:spLocks noGrp="1"/>
          </p:cNvSpPr>
          <p:nvPr>
            <p:ph type="pic" sz="quarter" idx="14"/>
          </p:nvPr>
        </p:nvSpPr>
        <p:spPr>
          <a:xfrm>
            <a:off x="0" y="-21759"/>
            <a:ext cx="12216284" cy="6858000"/>
          </a:xfrm>
          <a:custGeom>
            <a:avLst/>
            <a:gdLst>
              <a:gd name="connsiteX0" fmla="*/ 0 w 12216284"/>
              <a:gd name="connsiteY0" fmla="*/ 0 h 6858000"/>
              <a:gd name="connsiteX1" fmla="*/ 12216284 w 12216284"/>
              <a:gd name="connsiteY1" fmla="*/ 0 h 6858000"/>
              <a:gd name="connsiteX2" fmla="*/ 12216284 w 12216284"/>
              <a:gd name="connsiteY2" fmla="*/ 6858000 h 6858000"/>
              <a:gd name="connsiteX3" fmla="*/ 4641773 w 12216284"/>
              <a:gd name="connsiteY3" fmla="*/ 6858000 h 6858000"/>
              <a:gd name="connsiteX4" fmla="*/ 4703924 w 12216284"/>
              <a:gd name="connsiteY4" fmla="*/ 6835489 h 6858000"/>
              <a:gd name="connsiteX5" fmla="*/ 4845242 w 12216284"/>
              <a:gd name="connsiteY5" fmla="*/ 6742187 h 6858000"/>
              <a:gd name="connsiteX6" fmla="*/ 5487900 w 12216284"/>
              <a:gd name="connsiteY6" fmla="*/ 6194292 h 6858000"/>
              <a:gd name="connsiteX7" fmla="*/ 5775765 w 12216284"/>
              <a:gd name="connsiteY7" fmla="*/ 5599344 h 6858000"/>
              <a:gd name="connsiteX8" fmla="*/ 5781302 w 12216284"/>
              <a:gd name="connsiteY8" fmla="*/ 476174 h 6858000"/>
              <a:gd name="connsiteX9" fmla="*/ 5216394 w 12216284"/>
              <a:gd name="connsiteY9" fmla="*/ 21756 h 6858000"/>
              <a:gd name="connsiteX10" fmla="*/ 1 w 12216284"/>
              <a:gd name="connsiteY10" fmla="*/ 26477 h 6858000"/>
              <a:gd name="connsiteX11" fmla="*/ 1 w 12216284"/>
              <a:gd name="connsiteY11" fmla="*/ 6858000 h 6858000"/>
              <a:gd name="connsiteX12" fmla="*/ 0 w 12216284"/>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16284" h="6858000">
                <a:moveTo>
                  <a:pt x="0" y="0"/>
                </a:moveTo>
                <a:lnTo>
                  <a:pt x="12216284" y="0"/>
                </a:lnTo>
                <a:lnTo>
                  <a:pt x="12216284" y="6858000"/>
                </a:lnTo>
                <a:lnTo>
                  <a:pt x="4641773" y="6858000"/>
                </a:lnTo>
                <a:lnTo>
                  <a:pt x="4703924" y="6835489"/>
                </a:lnTo>
                <a:cubicBezTo>
                  <a:pt x="4759334" y="6809110"/>
                  <a:pt x="4806969" y="6774558"/>
                  <a:pt x="4845242" y="6742187"/>
                </a:cubicBezTo>
                <a:lnTo>
                  <a:pt x="5487900" y="6194292"/>
                </a:lnTo>
                <a:cubicBezTo>
                  <a:pt x="5644749" y="6043192"/>
                  <a:pt x="5767187" y="5790013"/>
                  <a:pt x="5775765" y="5599344"/>
                </a:cubicBezTo>
                <a:cubicBezTo>
                  <a:pt x="5784343" y="5408674"/>
                  <a:pt x="5781343" y="1404985"/>
                  <a:pt x="5781302" y="476174"/>
                </a:cubicBezTo>
                <a:cubicBezTo>
                  <a:pt x="5775724" y="217860"/>
                  <a:pt x="5543318" y="25878"/>
                  <a:pt x="5216394" y="21756"/>
                </a:cubicBezTo>
                <a:lnTo>
                  <a:pt x="1" y="26477"/>
                </a:lnTo>
                <a:lnTo>
                  <a:pt x="1" y="6858000"/>
                </a:lnTo>
                <a:lnTo>
                  <a:pt x="0" y="6858000"/>
                </a:lnTo>
                <a:close/>
              </a:path>
            </a:pathLst>
          </a:custGeom>
        </p:spPr>
        <p:txBody>
          <a:bodyPr wrap="square">
            <a:noAutofit/>
          </a:bodyPr>
          <a:lstStyle/>
          <a:p>
            <a:endParaRPr lang="it-IT"/>
          </a:p>
        </p:txBody>
      </p:sp>
      <p:sp>
        <p:nvSpPr>
          <p:cNvPr id="8" name="Rettangolo con un angolo ritagliato 5">
            <a:extLst>
              <a:ext uri="{FF2B5EF4-FFF2-40B4-BE49-F238E27FC236}">
                <a16:creationId xmlns:a16="http://schemas.microsoft.com/office/drawing/2014/main" id="{7F0482DA-C92F-5057-B7E7-FF4072616DB1}"/>
              </a:ext>
            </a:extLst>
          </p:cNvPr>
          <p:cNvSpPr>
            <a:spLocks noChangeAspect="1"/>
          </p:cNvSpPr>
          <p:nvPr userDrawn="1"/>
        </p:nvSpPr>
        <p:spPr>
          <a:xfrm rot="10800000" flipH="1">
            <a:off x="1" y="0"/>
            <a:ext cx="5781841" cy="6858001"/>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4046" h="5442958">
                <a:moveTo>
                  <a:pt x="0" y="3205"/>
                </a:moveTo>
                <a:lnTo>
                  <a:pt x="3057097" y="3"/>
                </a:lnTo>
                <a:cubicBezTo>
                  <a:pt x="3151024" y="-506"/>
                  <a:pt x="3228191" y="57801"/>
                  <a:pt x="3280010" y="109185"/>
                </a:cubicBezTo>
                <a:lnTo>
                  <a:pt x="3715060" y="544030"/>
                </a:lnTo>
                <a:cubicBezTo>
                  <a:pt x="3821240" y="663953"/>
                  <a:pt x="3904125" y="864892"/>
                  <a:pt x="3909932" y="1016220"/>
                </a:cubicBezTo>
                <a:cubicBezTo>
                  <a:pt x="3915739" y="1167548"/>
                  <a:pt x="3913708" y="4345137"/>
                  <a:pt x="3913680" y="5082302"/>
                </a:cubicBezTo>
                <a:cubicBezTo>
                  <a:pt x="3909904" y="5287317"/>
                  <a:pt x="3752576" y="5439687"/>
                  <a:pt x="3531263" y="5442958"/>
                </a:cubicBezTo>
                <a:lnTo>
                  <a:pt x="0" y="5439211"/>
                </a:lnTo>
                <a:lnTo>
                  <a:pt x="0" y="3205"/>
                </a:lnTo>
                <a:close/>
              </a:path>
            </a:pathLst>
          </a:custGeom>
          <a:gradFill flip="none" rotWithShape="1">
            <a:gsLst>
              <a:gs pos="0">
                <a:srgbClr val="EC0026"/>
              </a:gs>
              <a:gs pos="100000">
                <a:srgbClr val="520CA5"/>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9" name="Segnaposto testo 9">
            <a:extLst>
              <a:ext uri="{FF2B5EF4-FFF2-40B4-BE49-F238E27FC236}">
                <a16:creationId xmlns:a16="http://schemas.microsoft.com/office/drawing/2014/main" id="{8413D851-E349-9A97-1E12-E268FBA47CFB}"/>
              </a:ext>
            </a:extLst>
          </p:cNvPr>
          <p:cNvSpPr>
            <a:spLocks noGrp="1"/>
          </p:cNvSpPr>
          <p:nvPr>
            <p:ph type="body" sz="quarter" idx="12" hasCustomPrompt="1"/>
          </p:nvPr>
        </p:nvSpPr>
        <p:spPr>
          <a:xfrm>
            <a:off x="320076" y="2581747"/>
            <a:ext cx="5070500" cy="657387"/>
          </a:xfrm>
          <a:prstGeom prst="rect">
            <a:avLst/>
          </a:prstGeom>
        </p:spPr>
        <p:txBody>
          <a:bodyPr lIns="0" tIns="0" rIns="0" bIns="0" anchor="t"/>
          <a:lstStyle>
            <a:lvl1pPr marL="0" indent="0">
              <a:lnSpc>
                <a:spcPts val="5000"/>
              </a:lnSpc>
              <a:buNone/>
              <a:defRPr lang="it-IT" sz="5000" kern="1200" dirty="0" smtClean="0">
                <a:solidFill>
                  <a:schemeClr val="bg1"/>
                </a:solidFill>
                <a:latin typeface="TIM Sans Light" pitchFamily="2" charset="77"/>
                <a:ea typeface="+mn-ea"/>
                <a:cs typeface="+mn-cs"/>
              </a:defRPr>
            </a:lvl1pPr>
          </a:lstStyle>
          <a:p>
            <a:pPr lvl="0"/>
            <a:r>
              <a:rPr lang="it-IT"/>
              <a:t>Prima riga</a:t>
            </a:r>
          </a:p>
        </p:txBody>
      </p:sp>
      <p:sp>
        <p:nvSpPr>
          <p:cNvPr id="10" name="Segnaposto testo 9">
            <a:extLst>
              <a:ext uri="{FF2B5EF4-FFF2-40B4-BE49-F238E27FC236}">
                <a16:creationId xmlns:a16="http://schemas.microsoft.com/office/drawing/2014/main" id="{053393F5-7557-622C-C1A0-DE1D3ECD1763}"/>
              </a:ext>
            </a:extLst>
          </p:cNvPr>
          <p:cNvSpPr>
            <a:spLocks noGrp="1"/>
          </p:cNvSpPr>
          <p:nvPr>
            <p:ph type="body" sz="quarter" idx="13" hasCustomPrompt="1"/>
          </p:nvPr>
        </p:nvSpPr>
        <p:spPr>
          <a:xfrm>
            <a:off x="320076" y="3249012"/>
            <a:ext cx="5070500" cy="657387"/>
          </a:xfrm>
          <a:prstGeom prst="rect">
            <a:avLst/>
          </a:prstGeom>
        </p:spPr>
        <p:txBody>
          <a:bodyPr lIns="0" tIns="0" rIns="0" bIns="0" anchor="t"/>
          <a:lstStyle>
            <a:lvl1pPr marL="0" indent="0">
              <a:lnSpc>
                <a:spcPts val="5000"/>
              </a:lnSpc>
              <a:buNone/>
              <a:defRPr lang="it-IT" sz="5000" b="1" i="1" kern="1200" dirty="0" smtClean="0">
                <a:solidFill>
                  <a:schemeClr val="bg1"/>
                </a:solidFill>
                <a:latin typeface="TIM Sans" pitchFamily="2" charset="77"/>
                <a:ea typeface="+mn-ea"/>
                <a:cs typeface="+mn-cs"/>
              </a:defRPr>
            </a:lvl1pPr>
          </a:lstStyle>
          <a:p>
            <a:pPr lvl="0"/>
            <a:r>
              <a:rPr lang="it-IT"/>
              <a:t>seconda riga</a:t>
            </a:r>
          </a:p>
        </p:txBody>
      </p:sp>
      <p:pic>
        <p:nvPicPr>
          <p:cNvPr id="3" name="Immagine 2">
            <a:extLst>
              <a:ext uri="{FF2B5EF4-FFF2-40B4-BE49-F238E27FC236}">
                <a16:creationId xmlns:a16="http://schemas.microsoft.com/office/drawing/2014/main" id="{B8365390-1AFD-2DEF-C143-1DC504CA5BA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418246" y="6025577"/>
            <a:ext cx="522216" cy="432001"/>
          </a:xfrm>
          <a:prstGeom prst="rect">
            <a:avLst/>
          </a:prstGeom>
        </p:spPr>
      </p:pic>
      <p:sp>
        <p:nvSpPr>
          <p:cNvPr id="2" name="CasellaDiTesto 1">
            <a:extLst>
              <a:ext uri="{FF2B5EF4-FFF2-40B4-BE49-F238E27FC236}">
                <a16:creationId xmlns:a16="http://schemas.microsoft.com/office/drawing/2014/main" id="{ADAA647A-17C4-F617-58A3-EFA6F84AA94C}"/>
              </a:ext>
            </a:extLst>
          </p:cNvPr>
          <p:cNvSpPr txBox="1"/>
          <p:nvPr userDrawn="1"/>
        </p:nvSpPr>
        <p:spPr>
          <a:xfrm>
            <a:off x="320955" y="357559"/>
            <a:ext cx="7408313" cy="246221"/>
          </a:xfrm>
          <a:prstGeom prst="rect">
            <a:avLst/>
          </a:prstGeom>
          <a:noFill/>
        </p:spPr>
        <p:txBody>
          <a:bodyPr wrap="square" rtlCol="0">
            <a:spAutoFit/>
          </a:bodyPr>
          <a:lstStyle/>
          <a:p>
            <a:r>
              <a:rPr lang="it-IT" sz="1000">
                <a:solidFill>
                  <a:schemeClr val="bg1"/>
                </a:solidFill>
                <a:latin typeface="TIM Sans" panose="00000500000000000000" pitchFamily="50" charset="0"/>
              </a:rPr>
              <a:t>Titolo presentazione</a:t>
            </a:r>
          </a:p>
        </p:txBody>
      </p:sp>
    </p:spTree>
    <p:extLst>
      <p:ext uri="{BB962C8B-B14F-4D97-AF65-F5344CB8AC3E}">
        <p14:creationId xmlns:p14="http://schemas.microsoft.com/office/powerpoint/2010/main" val="343780081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3_Cover - Box + Visual">
    <p:spTree>
      <p:nvGrpSpPr>
        <p:cNvPr id="1" name=""/>
        <p:cNvGrpSpPr/>
        <p:nvPr/>
      </p:nvGrpSpPr>
      <p:grpSpPr>
        <a:xfrm>
          <a:off x="0" y="0"/>
          <a:ext cx="0" cy="0"/>
          <a:chOff x="0" y="0"/>
          <a:chExt cx="0" cy="0"/>
        </a:xfrm>
      </p:grpSpPr>
      <p:sp>
        <p:nvSpPr>
          <p:cNvPr id="13" name="Segnaposto immagine 12">
            <a:extLst>
              <a:ext uri="{FF2B5EF4-FFF2-40B4-BE49-F238E27FC236}">
                <a16:creationId xmlns:a16="http://schemas.microsoft.com/office/drawing/2014/main" id="{633012D7-4D93-0510-7028-EA39574937E0}"/>
              </a:ext>
            </a:extLst>
          </p:cNvPr>
          <p:cNvSpPr>
            <a:spLocks noGrp="1"/>
          </p:cNvSpPr>
          <p:nvPr>
            <p:ph type="pic" sz="quarter" idx="14"/>
          </p:nvPr>
        </p:nvSpPr>
        <p:spPr>
          <a:xfrm>
            <a:off x="0" y="-21759"/>
            <a:ext cx="12216284" cy="6858000"/>
          </a:xfrm>
          <a:custGeom>
            <a:avLst/>
            <a:gdLst>
              <a:gd name="connsiteX0" fmla="*/ 0 w 12216284"/>
              <a:gd name="connsiteY0" fmla="*/ 0 h 6858000"/>
              <a:gd name="connsiteX1" fmla="*/ 12216284 w 12216284"/>
              <a:gd name="connsiteY1" fmla="*/ 0 h 6858000"/>
              <a:gd name="connsiteX2" fmla="*/ 12216284 w 12216284"/>
              <a:gd name="connsiteY2" fmla="*/ 6858000 h 6858000"/>
              <a:gd name="connsiteX3" fmla="*/ 4641773 w 12216284"/>
              <a:gd name="connsiteY3" fmla="*/ 6858000 h 6858000"/>
              <a:gd name="connsiteX4" fmla="*/ 4703924 w 12216284"/>
              <a:gd name="connsiteY4" fmla="*/ 6835489 h 6858000"/>
              <a:gd name="connsiteX5" fmla="*/ 4845242 w 12216284"/>
              <a:gd name="connsiteY5" fmla="*/ 6742187 h 6858000"/>
              <a:gd name="connsiteX6" fmla="*/ 5487900 w 12216284"/>
              <a:gd name="connsiteY6" fmla="*/ 6194292 h 6858000"/>
              <a:gd name="connsiteX7" fmla="*/ 5775765 w 12216284"/>
              <a:gd name="connsiteY7" fmla="*/ 5599344 h 6858000"/>
              <a:gd name="connsiteX8" fmla="*/ 5781302 w 12216284"/>
              <a:gd name="connsiteY8" fmla="*/ 476174 h 6858000"/>
              <a:gd name="connsiteX9" fmla="*/ 5216394 w 12216284"/>
              <a:gd name="connsiteY9" fmla="*/ 21756 h 6858000"/>
              <a:gd name="connsiteX10" fmla="*/ 1 w 12216284"/>
              <a:gd name="connsiteY10" fmla="*/ 26477 h 6858000"/>
              <a:gd name="connsiteX11" fmla="*/ 1 w 12216284"/>
              <a:gd name="connsiteY11" fmla="*/ 6858000 h 6858000"/>
              <a:gd name="connsiteX12" fmla="*/ 0 w 12216284"/>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16284" h="6858000">
                <a:moveTo>
                  <a:pt x="0" y="0"/>
                </a:moveTo>
                <a:lnTo>
                  <a:pt x="12216284" y="0"/>
                </a:lnTo>
                <a:lnTo>
                  <a:pt x="12216284" y="6858000"/>
                </a:lnTo>
                <a:lnTo>
                  <a:pt x="4641773" y="6858000"/>
                </a:lnTo>
                <a:lnTo>
                  <a:pt x="4703924" y="6835489"/>
                </a:lnTo>
                <a:cubicBezTo>
                  <a:pt x="4759334" y="6809110"/>
                  <a:pt x="4806969" y="6774558"/>
                  <a:pt x="4845242" y="6742187"/>
                </a:cubicBezTo>
                <a:lnTo>
                  <a:pt x="5487900" y="6194292"/>
                </a:lnTo>
                <a:cubicBezTo>
                  <a:pt x="5644749" y="6043192"/>
                  <a:pt x="5767187" y="5790013"/>
                  <a:pt x="5775765" y="5599344"/>
                </a:cubicBezTo>
                <a:cubicBezTo>
                  <a:pt x="5784343" y="5408674"/>
                  <a:pt x="5781343" y="1404985"/>
                  <a:pt x="5781302" y="476174"/>
                </a:cubicBezTo>
                <a:cubicBezTo>
                  <a:pt x="5775724" y="217860"/>
                  <a:pt x="5543318" y="25878"/>
                  <a:pt x="5216394" y="21756"/>
                </a:cubicBezTo>
                <a:lnTo>
                  <a:pt x="1" y="26477"/>
                </a:lnTo>
                <a:lnTo>
                  <a:pt x="1" y="6858000"/>
                </a:lnTo>
                <a:lnTo>
                  <a:pt x="0" y="6858000"/>
                </a:lnTo>
                <a:close/>
              </a:path>
            </a:pathLst>
          </a:custGeom>
        </p:spPr>
        <p:txBody>
          <a:bodyPr wrap="square">
            <a:noAutofit/>
          </a:bodyPr>
          <a:lstStyle/>
          <a:p>
            <a:endParaRPr lang="it-IT"/>
          </a:p>
        </p:txBody>
      </p:sp>
      <p:sp>
        <p:nvSpPr>
          <p:cNvPr id="8" name="Rettangolo con un angolo ritagliato 5">
            <a:extLst>
              <a:ext uri="{FF2B5EF4-FFF2-40B4-BE49-F238E27FC236}">
                <a16:creationId xmlns:a16="http://schemas.microsoft.com/office/drawing/2014/main" id="{7F0482DA-C92F-5057-B7E7-FF4072616DB1}"/>
              </a:ext>
            </a:extLst>
          </p:cNvPr>
          <p:cNvSpPr>
            <a:spLocks noChangeAspect="1"/>
          </p:cNvSpPr>
          <p:nvPr userDrawn="1"/>
        </p:nvSpPr>
        <p:spPr>
          <a:xfrm rot="10800000" flipH="1">
            <a:off x="1" y="0"/>
            <a:ext cx="5781841" cy="6858001"/>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4046" h="5442958">
                <a:moveTo>
                  <a:pt x="0" y="3205"/>
                </a:moveTo>
                <a:lnTo>
                  <a:pt x="3057097" y="3"/>
                </a:lnTo>
                <a:cubicBezTo>
                  <a:pt x="3151024" y="-506"/>
                  <a:pt x="3228191" y="57801"/>
                  <a:pt x="3280010" y="109185"/>
                </a:cubicBezTo>
                <a:lnTo>
                  <a:pt x="3715060" y="544030"/>
                </a:lnTo>
                <a:cubicBezTo>
                  <a:pt x="3821240" y="663953"/>
                  <a:pt x="3904125" y="864892"/>
                  <a:pt x="3909932" y="1016220"/>
                </a:cubicBezTo>
                <a:cubicBezTo>
                  <a:pt x="3915739" y="1167548"/>
                  <a:pt x="3913708" y="4345137"/>
                  <a:pt x="3913680" y="5082302"/>
                </a:cubicBezTo>
                <a:cubicBezTo>
                  <a:pt x="3909904" y="5287317"/>
                  <a:pt x="3752576" y="5439687"/>
                  <a:pt x="3531263" y="5442958"/>
                </a:cubicBezTo>
                <a:lnTo>
                  <a:pt x="0" y="5439211"/>
                </a:lnTo>
                <a:lnTo>
                  <a:pt x="0" y="3205"/>
                </a:lnTo>
                <a:close/>
              </a:path>
            </a:pathLst>
          </a:custGeom>
          <a:gradFill flip="none" rotWithShape="1">
            <a:gsLst>
              <a:gs pos="0">
                <a:srgbClr val="B6F11F"/>
              </a:gs>
              <a:gs pos="100000">
                <a:srgbClr val="4FE3C2"/>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9" name="Segnaposto testo 9">
            <a:extLst>
              <a:ext uri="{FF2B5EF4-FFF2-40B4-BE49-F238E27FC236}">
                <a16:creationId xmlns:a16="http://schemas.microsoft.com/office/drawing/2014/main" id="{8413D851-E349-9A97-1E12-E268FBA47CFB}"/>
              </a:ext>
            </a:extLst>
          </p:cNvPr>
          <p:cNvSpPr>
            <a:spLocks noGrp="1"/>
          </p:cNvSpPr>
          <p:nvPr>
            <p:ph type="body" sz="quarter" idx="12" hasCustomPrompt="1"/>
          </p:nvPr>
        </p:nvSpPr>
        <p:spPr>
          <a:xfrm>
            <a:off x="320076" y="2581747"/>
            <a:ext cx="5070500" cy="657387"/>
          </a:xfrm>
          <a:prstGeom prst="rect">
            <a:avLst/>
          </a:prstGeom>
        </p:spPr>
        <p:txBody>
          <a:bodyPr lIns="0" tIns="0" rIns="0" bIns="0" anchor="t"/>
          <a:lstStyle>
            <a:lvl1pPr marL="0" indent="0">
              <a:lnSpc>
                <a:spcPts val="5000"/>
              </a:lnSpc>
              <a:buNone/>
              <a:defRPr lang="it-IT" sz="5000" kern="1200" dirty="0" smtClean="0">
                <a:solidFill>
                  <a:schemeClr val="tx1"/>
                </a:solidFill>
                <a:latin typeface="TIM Sans Light" pitchFamily="2" charset="77"/>
                <a:ea typeface="+mn-ea"/>
                <a:cs typeface="+mn-cs"/>
              </a:defRPr>
            </a:lvl1pPr>
          </a:lstStyle>
          <a:p>
            <a:pPr lvl="0"/>
            <a:r>
              <a:rPr lang="it-IT"/>
              <a:t>Prima riga</a:t>
            </a:r>
          </a:p>
        </p:txBody>
      </p:sp>
      <p:sp>
        <p:nvSpPr>
          <p:cNvPr id="10" name="Segnaposto testo 9">
            <a:extLst>
              <a:ext uri="{FF2B5EF4-FFF2-40B4-BE49-F238E27FC236}">
                <a16:creationId xmlns:a16="http://schemas.microsoft.com/office/drawing/2014/main" id="{053393F5-7557-622C-C1A0-DE1D3ECD1763}"/>
              </a:ext>
            </a:extLst>
          </p:cNvPr>
          <p:cNvSpPr>
            <a:spLocks noGrp="1"/>
          </p:cNvSpPr>
          <p:nvPr>
            <p:ph type="body" sz="quarter" idx="13" hasCustomPrompt="1"/>
          </p:nvPr>
        </p:nvSpPr>
        <p:spPr>
          <a:xfrm>
            <a:off x="320076" y="3249012"/>
            <a:ext cx="5070500" cy="657387"/>
          </a:xfrm>
          <a:prstGeom prst="rect">
            <a:avLst/>
          </a:prstGeom>
        </p:spPr>
        <p:txBody>
          <a:bodyPr lIns="0" tIns="0" rIns="0" bIns="0" anchor="t"/>
          <a:lstStyle>
            <a:lvl1pPr marL="0" indent="0">
              <a:lnSpc>
                <a:spcPts val="5000"/>
              </a:lnSpc>
              <a:buNone/>
              <a:defRPr lang="it-IT" sz="5000" b="1" i="1" kern="1200" dirty="0" smtClean="0">
                <a:solidFill>
                  <a:schemeClr val="tx1"/>
                </a:solidFill>
                <a:latin typeface="TIM Sans" pitchFamily="2" charset="77"/>
                <a:ea typeface="+mn-ea"/>
                <a:cs typeface="+mn-cs"/>
              </a:defRPr>
            </a:lvl1pPr>
          </a:lstStyle>
          <a:p>
            <a:pPr lvl="0"/>
            <a:r>
              <a:rPr lang="it-IT"/>
              <a:t>seconda riga</a:t>
            </a:r>
          </a:p>
        </p:txBody>
      </p:sp>
      <p:pic>
        <p:nvPicPr>
          <p:cNvPr id="3" name="Immagine 2">
            <a:extLst>
              <a:ext uri="{FF2B5EF4-FFF2-40B4-BE49-F238E27FC236}">
                <a16:creationId xmlns:a16="http://schemas.microsoft.com/office/drawing/2014/main" id="{B8365390-1AFD-2DEF-C143-1DC504CA5BA2}"/>
              </a:ext>
            </a:extLst>
          </p:cNvPr>
          <p:cNvPicPr>
            <a:picLocks noChangeAspect="1"/>
          </p:cNvPicPr>
          <p:nvPr userDrawn="1"/>
        </p:nvPicPr>
        <p:blipFill>
          <a:blip r:embed="rId2"/>
          <a:stretch>
            <a:fillRect/>
          </a:stretch>
        </p:blipFill>
        <p:spPr>
          <a:xfrm>
            <a:off x="418246" y="6025577"/>
            <a:ext cx="522216" cy="432001"/>
          </a:xfrm>
          <a:prstGeom prst="rect">
            <a:avLst/>
          </a:prstGeom>
        </p:spPr>
      </p:pic>
      <p:sp>
        <p:nvSpPr>
          <p:cNvPr id="2" name="CasellaDiTesto 1">
            <a:extLst>
              <a:ext uri="{FF2B5EF4-FFF2-40B4-BE49-F238E27FC236}">
                <a16:creationId xmlns:a16="http://schemas.microsoft.com/office/drawing/2014/main" id="{ADAA647A-17C4-F617-58A3-EFA6F84AA94C}"/>
              </a:ext>
            </a:extLst>
          </p:cNvPr>
          <p:cNvSpPr txBox="1"/>
          <p:nvPr userDrawn="1"/>
        </p:nvSpPr>
        <p:spPr>
          <a:xfrm>
            <a:off x="320955" y="357559"/>
            <a:ext cx="7408313" cy="246221"/>
          </a:xfrm>
          <a:prstGeom prst="rect">
            <a:avLst/>
          </a:prstGeom>
          <a:noFill/>
        </p:spPr>
        <p:txBody>
          <a:bodyPr wrap="square" rtlCol="0">
            <a:spAutoFit/>
          </a:bodyPr>
          <a:lstStyle/>
          <a:p>
            <a:r>
              <a:rPr lang="it-IT" sz="1000">
                <a:solidFill>
                  <a:schemeClr val="tx1"/>
                </a:solidFill>
                <a:latin typeface="TIM Sans" panose="00000500000000000000" pitchFamily="50" charset="0"/>
              </a:rPr>
              <a:t>Titolo presentazione</a:t>
            </a:r>
          </a:p>
        </p:txBody>
      </p:sp>
    </p:spTree>
    <p:extLst>
      <p:ext uri="{BB962C8B-B14F-4D97-AF65-F5344CB8AC3E}">
        <p14:creationId xmlns:p14="http://schemas.microsoft.com/office/powerpoint/2010/main" val="48727887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Cover - Box + Visual">
    <p:spTree>
      <p:nvGrpSpPr>
        <p:cNvPr id="1" name=""/>
        <p:cNvGrpSpPr/>
        <p:nvPr/>
      </p:nvGrpSpPr>
      <p:grpSpPr>
        <a:xfrm>
          <a:off x="0" y="0"/>
          <a:ext cx="0" cy="0"/>
          <a:chOff x="0" y="0"/>
          <a:chExt cx="0" cy="0"/>
        </a:xfrm>
      </p:grpSpPr>
      <p:sp>
        <p:nvSpPr>
          <p:cNvPr id="13" name="Segnaposto immagine 12">
            <a:extLst>
              <a:ext uri="{FF2B5EF4-FFF2-40B4-BE49-F238E27FC236}">
                <a16:creationId xmlns:a16="http://schemas.microsoft.com/office/drawing/2014/main" id="{633012D7-4D93-0510-7028-EA39574937E0}"/>
              </a:ext>
            </a:extLst>
          </p:cNvPr>
          <p:cNvSpPr>
            <a:spLocks noGrp="1"/>
          </p:cNvSpPr>
          <p:nvPr>
            <p:ph type="pic" sz="quarter" idx="14"/>
          </p:nvPr>
        </p:nvSpPr>
        <p:spPr>
          <a:xfrm>
            <a:off x="0" y="-21759"/>
            <a:ext cx="12216284" cy="6858000"/>
          </a:xfrm>
          <a:custGeom>
            <a:avLst/>
            <a:gdLst>
              <a:gd name="connsiteX0" fmla="*/ 0 w 12216284"/>
              <a:gd name="connsiteY0" fmla="*/ 0 h 6858000"/>
              <a:gd name="connsiteX1" fmla="*/ 12216284 w 12216284"/>
              <a:gd name="connsiteY1" fmla="*/ 0 h 6858000"/>
              <a:gd name="connsiteX2" fmla="*/ 12216284 w 12216284"/>
              <a:gd name="connsiteY2" fmla="*/ 6858000 h 6858000"/>
              <a:gd name="connsiteX3" fmla="*/ 4641773 w 12216284"/>
              <a:gd name="connsiteY3" fmla="*/ 6858000 h 6858000"/>
              <a:gd name="connsiteX4" fmla="*/ 4703924 w 12216284"/>
              <a:gd name="connsiteY4" fmla="*/ 6835489 h 6858000"/>
              <a:gd name="connsiteX5" fmla="*/ 4845242 w 12216284"/>
              <a:gd name="connsiteY5" fmla="*/ 6742187 h 6858000"/>
              <a:gd name="connsiteX6" fmla="*/ 5487900 w 12216284"/>
              <a:gd name="connsiteY6" fmla="*/ 6194292 h 6858000"/>
              <a:gd name="connsiteX7" fmla="*/ 5775765 w 12216284"/>
              <a:gd name="connsiteY7" fmla="*/ 5599344 h 6858000"/>
              <a:gd name="connsiteX8" fmla="*/ 5781302 w 12216284"/>
              <a:gd name="connsiteY8" fmla="*/ 476174 h 6858000"/>
              <a:gd name="connsiteX9" fmla="*/ 5216394 w 12216284"/>
              <a:gd name="connsiteY9" fmla="*/ 21756 h 6858000"/>
              <a:gd name="connsiteX10" fmla="*/ 1 w 12216284"/>
              <a:gd name="connsiteY10" fmla="*/ 26477 h 6858000"/>
              <a:gd name="connsiteX11" fmla="*/ 1 w 12216284"/>
              <a:gd name="connsiteY11" fmla="*/ 6858000 h 6858000"/>
              <a:gd name="connsiteX12" fmla="*/ 0 w 12216284"/>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16284" h="6858000">
                <a:moveTo>
                  <a:pt x="0" y="0"/>
                </a:moveTo>
                <a:lnTo>
                  <a:pt x="12216284" y="0"/>
                </a:lnTo>
                <a:lnTo>
                  <a:pt x="12216284" y="6858000"/>
                </a:lnTo>
                <a:lnTo>
                  <a:pt x="4641773" y="6858000"/>
                </a:lnTo>
                <a:lnTo>
                  <a:pt x="4703924" y="6835489"/>
                </a:lnTo>
                <a:cubicBezTo>
                  <a:pt x="4759334" y="6809110"/>
                  <a:pt x="4806969" y="6774558"/>
                  <a:pt x="4845242" y="6742187"/>
                </a:cubicBezTo>
                <a:lnTo>
                  <a:pt x="5487900" y="6194292"/>
                </a:lnTo>
                <a:cubicBezTo>
                  <a:pt x="5644749" y="6043192"/>
                  <a:pt x="5767187" y="5790013"/>
                  <a:pt x="5775765" y="5599344"/>
                </a:cubicBezTo>
                <a:cubicBezTo>
                  <a:pt x="5784343" y="5408674"/>
                  <a:pt x="5781343" y="1404985"/>
                  <a:pt x="5781302" y="476174"/>
                </a:cubicBezTo>
                <a:cubicBezTo>
                  <a:pt x="5775724" y="217860"/>
                  <a:pt x="5543318" y="25878"/>
                  <a:pt x="5216394" y="21756"/>
                </a:cubicBezTo>
                <a:lnTo>
                  <a:pt x="1" y="26477"/>
                </a:lnTo>
                <a:lnTo>
                  <a:pt x="1" y="6858000"/>
                </a:lnTo>
                <a:lnTo>
                  <a:pt x="0" y="6858000"/>
                </a:lnTo>
                <a:close/>
              </a:path>
            </a:pathLst>
          </a:custGeom>
        </p:spPr>
        <p:txBody>
          <a:bodyPr wrap="square">
            <a:noAutofit/>
          </a:bodyPr>
          <a:lstStyle/>
          <a:p>
            <a:endParaRPr lang="it-IT"/>
          </a:p>
        </p:txBody>
      </p:sp>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9" name="Segnaposto testo 9">
            <a:extLst>
              <a:ext uri="{FF2B5EF4-FFF2-40B4-BE49-F238E27FC236}">
                <a16:creationId xmlns:a16="http://schemas.microsoft.com/office/drawing/2014/main" id="{8413D851-E349-9A97-1E12-E268FBA47CFB}"/>
              </a:ext>
            </a:extLst>
          </p:cNvPr>
          <p:cNvSpPr>
            <a:spLocks noGrp="1"/>
          </p:cNvSpPr>
          <p:nvPr>
            <p:ph type="body" sz="quarter" idx="12" hasCustomPrompt="1"/>
          </p:nvPr>
        </p:nvSpPr>
        <p:spPr>
          <a:xfrm>
            <a:off x="320076" y="2581747"/>
            <a:ext cx="5070500" cy="657387"/>
          </a:xfrm>
          <a:prstGeom prst="rect">
            <a:avLst/>
          </a:prstGeom>
        </p:spPr>
        <p:txBody>
          <a:bodyPr lIns="0" tIns="0" rIns="0" bIns="0" anchor="t"/>
          <a:lstStyle>
            <a:lvl1pPr marL="0" indent="0">
              <a:lnSpc>
                <a:spcPts val="5000"/>
              </a:lnSpc>
              <a:buNone/>
              <a:defRPr lang="it-IT" sz="5000" kern="1200" dirty="0" smtClean="0">
                <a:solidFill>
                  <a:schemeClr val="bg1"/>
                </a:solidFill>
                <a:latin typeface="TIM Sans Light" pitchFamily="2" charset="77"/>
                <a:ea typeface="+mn-ea"/>
                <a:cs typeface="+mn-cs"/>
              </a:defRPr>
            </a:lvl1pPr>
          </a:lstStyle>
          <a:p>
            <a:pPr lvl="0"/>
            <a:r>
              <a:rPr lang="it-IT"/>
              <a:t>Prima riga</a:t>
            </a:r>
          </a:p>
        </p:txBody>
      </p:sp>
      <p:sp>
        <p:nvSpPr>
          <p:cNvPr id="10" name="Segnaposto testo 9">
            <a:extLst>
              <a:ext uri="{FF2B5EF4-FFF2-40B4-BE49-F238E27FC236}">
                <a16:creationId xmlns:a16="http://schemas.microsoft.com/office/drawing/2014/main" id="{053393F5-7557-622C-C1A0-DE1D3ECD1763}"/>
              </a:ext>
            </a:extLst>
          </p:cNvPr>
          <p:cNvSpPr>
            <a:spLocks noGrp="1"/>
          </p:cNvSpPr>
          <p:nvPr>
            <p:ph type="body" sz="quarter" idx="13" hasCustomPrompt="1"/>
          </p:nvPr>
        </p:nvSpPr>
        <p:spPr>
          <a:xfrm>
            <a:off x="320076" y="3249012"/>
            <a:ext cx="5070500" cy="657387"/>
          </a:xfrm>
          <a:prstGeom prst="rect">
            <a:avLst/>
          </a:prstGeom>
        </p:spPr>
        <p:txBody>
          <a:bodyPr lIns="0" tIns="0" rIns="0" bIns="0" anchor="t"/>
          <a:lstStyle>
            <a:lvl1pPr marL="0" indent="0">
              <a:lnSpc>
                <a:spcPts val="5000"/>
              </a:lnSpc>
              <a:buNone/>
              <a:defRPr lang="it-IT" sz="5000" b="1" i="1" kern="1200" dirty="0" smtClean="0">
                <a:solidFill>
                  <a:schemeClr val="bg1"/>
                </a:solidFill>
                <a:latin typeface="TIM Sans" pitchFamily="2" charset="77"/>
                <a:ea typeface="+mn-ea"/>
                <a:cs typeface="+mn-cs"/>
              </a:defRPr>
            </a:lvl1pPr>
          </a:lstStyle>
          <a:p>
            <a:pPr lvl="0"/>
            <a:r>
              <a:rPr lang="it-IT"/>
              <a:t>seconda riga</a:t>
            </a:r>
          </a:p>
        </p:txBody>
      </p:sp>
      <p:pic>
        <p:nvPicPr>
          <p:cNvPr id="3" name="Immagine 2">
            <a:extLst>
              <a:ext uri="{FF2B5EF4-FFF2-40B4-BE49-F238E27FC236}">
                <a16:creationId xmlns:a16="http://schemas.microsoft.com/office/drawing/2014/main" id="{B8365390-1AFD-2DEF-C143-1DC504CA5BA2}"/>
              </a:ext>
            </a:extLst>
          </p:cNvPr>
          <p:cNvPicPr>
            <a:picLocks noChangeAspect="1"/>
          </p:cNvPicPr>
          <p:nvPr userDrawn="1"/>
        </p:nvPicPr>
        <p:blipFill>
          <a:blip r:embed="rId2"/>
          <a:stretch>
            <a:fillRect/>
          </a:stretch>
        </p:blipFill>
        <p:spPr>
          <a:xfrm>
            <a:off x="418246" y="6025577"/>
            <a:ext cx="522216" cy="432001"/>
          </a:xfrm>
          <a:prstGeom prst="rect">
            <a:avLst/>
          </a:prstGeom>
        </p:spPr>
      </p:pic>
      <p:sp>
        <p:nvSpPr>
          <p:cNvPr id="2" name="CasellaDiTesto 1">
            <a:extLst>
              <a:ext uri="{FF2B5EF4-FFF2-40B4-BE49-F238E27FC236}">
                <a16:creationId xmlns:a16="http://schemas.microsoft.com/office/drawing/2014/main" id="{ADAA647A-17C4-F617-58A3-EFA6F84AA94C}"/>
              </a:ext>
            </a:extLst>
          </p:cNvPr>
          <p:cNvSpPr txBox="1"/>
          <p:nvPr userDrawn="1"/>
        </p:nvSpPr>
        <p:spPr>
          <a:xfrm>
            <a:off x="320955" y="357559"/>
            <a:ext cx="7408313" cy="246221"/>
          </a:xfrm>
          <a:prstGeom prst="rect">
            <a:avLst/>
          </a:prstGeom>
          <a:noFill/>
        </p:spPr>
        <p:txBody>
          <a:bodyPr wrap="square" rtlCol="0">
            <a:spAutoFit/>
          </a:bodyPr>
          <a:lstStyle/>
          <a:p>
            <a:r>
              <a:rPr lang="it-IT" sz="1000">
                <a:solidFill>
                  <a:schemeClr val="bg1"/>
                </a:solidFill>
                <a:latin typeface="TIM Sans" panose="00000500000000000000" pitchFamily="50" charset="0"/>
              </a:rPr>
              <a:t>Titolo presentazione</a:t>
            </a:r>
          </a:p>
        </p:txBody>
      </p:sp>
    </p:spTree>
    <p:extLst>
      <p:ext uri="{BB962C8B-B14F-4D97-AF65-F5344CB8AC3E}">
        <p14:creationId xmlns:p14="http://schemas.microsoft.com/office/powerpoint/2010/main" val="2348878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ver - Titolo + Testo (TIM Icon)">
    <p:spTree>
      <p:nvGrpSpPr>
        <p:cNvPr id="1" name=""/>
        <p:cNvGrpSpPr/>
        <p:nvPr/>
      </p:nvGrpSpPr>
      <p:grpSpPr>
        <a:xfrm>
          <a:off x="0" y="0"/>
          <a:ext cx="0" cy="0"/>
          <a:chOff x="0" y="0"/>
          <a:chExt cx="0" cy="0"/>
        </a:xfrm>
      </p:grpSpPr>
      <p:sp>
        <p:nvSpPr>
          <p:cNvPr id="10" name="CasellaDiTesto 9">
            <a:extLst>
              <a:ext uri="{FF2B5EF4-FFF2-40B4-BE49-F238E27FC236}">
                <a16:creationId xmlns:a16="http://schemas.microsoft.com/office/drawing/2014/main" id="{13DAB334-14C1-81DD-7A35-8BAC4D488802}"/>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pic>
        <p:nvPicPr>
          <p:cNvPr id="12" name="Immagine 11">
            <a:extLst>
              <a:ext uri="{FF2B5EF4-FFF2-40B4-BE49-F238E27FC236}">
                <a16:creationId xmlns:a16="http://schemas.microsoft.com/office/drawing/2014/main" id="{8924DA8B-9B55-888D-1435-FD2517ED209F}"/>
              </a:ext>
            </a:extLst>
          </p:cNvPr>
          <p:cNvPicPr>
            <a:picLocks noChangeAspect="1"/>
          </p:cNvPicPr>
          <p:nvPr userDrawn="1"/>
        </p:nvPicPr>
        <p:blipFill>
          <a:blip r:embed="rId2"/>
          <a:stretch>
            <a:fillRect/>
          </a:stretch>
        </p:blipFill>
        <p:spPr>
          <a:xfrm>
            <a:off x="6129317" y="1341438"/>
            <a:ext cx="5652864" cy="4676304"/>
          </a:xfrm>
          <a:prstGeom prst="rect">
            <a:avLst/>
          </a:prstGeom>
        </p:spPr>
      </p:pic>
      <p:sp>
        <p:nvSpPr>
          <p:cNvPr id="13" name="Segnaposto testo 9">
            <a:extLst>
              <a:ext uri="{FF2B5EF4-FFF2-40B4-BE49-F238E27FC236}">
                <a16:creationId xmlns:a16="http://schemas.microsoft.com/office/drawing/2014/main" id="{95A9A071-89E7-2FCF-B095-6F60D60123E1}"/>
              </a:ext>
            </a:extLst>
          </p:cNvPr>
          <p:cNvSpPr>
            <a:spLocks noGrp="1"/>
          </p:cNvSpPr>
          <p:nvPr>
            <p:ph type="body" sz="quarter" idx="12" hasCustomPrompt="1"/>
          </p:nvPr>
        </p:nvSpPr>
        <p:spPr>
          <a:xfrm>
            <a:off x="403200" y="27839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14" name="Segnaposto testo 9">
            <a:extLst>
              <a:ext uri="{FF2B5EF4-FFF2-40B4-BE49-F238E27FC236}">
                <a16:creationId xmlns:a16="http://schemas.microsoft.com/office/drawing/2014/main" id="{70C09D2E-6325-3914-646C-E5C3D50F9526}"/>
              </a:ext>
            </a:extLst>
          </p:cNvPr>
          <p:cNvSpPr>
            <a:spLocks noGrp="1"/>
          </p:cNvSpPr>
          <p:nvPr>
            <p:ph type="body" sz="quarter" idx="13" hasCustomPrompt="1"/>
          </p:nvPr>
        </p:nvSpPr>
        <p:spPr>
          <a:xfrm>
            <a:off x="403200" y="34512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spTree>
    <p:extLst>
      <p:ext uri="{BB962C8B-B14F-4D97-AF65-F5344CB8AC3E}">
        <p14:creationId xmlns:p14="http://schemas.microsoft.com/office/powerpoint/2010/main" val="327768129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ver - Titolo + Testo (Estrusione)">
    <p:spTree>
      <p:nvGrpSpPr>
        <p:cNvPr id="1" name=""/>
        <p:cNvGrpSpPr/>
        <p:nvPr/>
      </p:nvGrpSpPr>
      <p:grpSpPr>
        <a:xfrm>
          <a:off x="0" y="0"/>
          <a:ext cx="0" cy="0"/>
          <a:chOff x="0" y="0"/>
          <a:chExt cx="0" cy="0"/>
        </a:xfrm>
      </p:grpSpPr>
      <p:grpSp>
        <p:nvGrpSpPr>
          <p:cNvPr id="9" name="Gruppo 8">
            <a:extLst>
              <a:ext uri="{FF2B5EF4-FFF2-40B4-BE49-F238E27FC236}">
                <a16:creationId xmlns:a16="http://schemas.microsoft.com/office/drawing/2014/main" id="{B5850E64-46DC-407C-27CD-F0EC2B9E3187}"/>
              </a:ext>
            </a:extLst>
          </p:cNvPr>
          <p:cNvGrpSpPr/>
          <p:nvPr userDrawn="1"/>
        </p:nvGrpSpPr>
        <p:grpSpPr>
          <a:xfrm>
            <a:off x="7833342" y="528060"/>
            <a:ext cx="4375844" cy="9759070"/>
            <a:chOff x="7833342" y="528060"/>
            <a:chExt cx="4375844" cy="9759070"/>
          </a:xfrm>
        </p:grpSpPr>
        <p:sp>
          <p:nvSpPr>
            <p:cNvPr id="10" name="Rettangolo con un angolo ritagliato 5">
              <a:extLst>
                <a:ext uri="{FF2B5EF4-FFF2-40B4-BE49-F238E27FC236}">
                  <a16:creationId xmlns:a16="http://schemas.microsoft.com/office/drawing/2014/main" id="{EACDEA1D-B903-0E4C-9F8F-CB7A8B4A2174}"/>
                </a:ext>
              </a:extLst>
            </p:cNvPr>
            <p:cNvSpPr>
              <a:spLocks noChangeAspect="1"/>
            </p:cNvSpPr>
            <p:nvPr userDrawn="1"/>
          </p:nvSpPr>
          <p:spPr>
            <a:xfrm rot="10800000">
              <a:off x="7833342" y="528060"/>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450" y="4379787"/>
                  </a:lnTo>
                  <a:cubicBezTo>
                    <a:pt x="-4572" y="2567785"/>
                    <a:pt x="10487" y="1812002"/>
                    <a:pt x="4465" y="0"/>
                  </a:cubicBezTo>
                  <a:close/>
                </a:path>
              </a:pathLst>
            </a:custGeom>
            <a:gradFill flip="none" rotWithShape="1">
              <a:gsLst>
                <a:gs pos="50000">
                  <a:srgbClr val="1229C2"/>
                </a:gs>
                <a:gs pos="0">
                  <a:srgbClr val="26A9FF"/>
                </a:gs>
                <a:gs pos="100000">
                  <a:srgbClr val="071777"/>
                </a:gs>
              </a:gsLst>
              <a:lin ang="12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11" name="Rettangolo con un angolo ritagliato 5">
              <a:extLst>
                <a:ext uri="{FF2B5EF4-FFF2-40B4-BE49-F238E27FC236}">
                  <a16:creationId xmlns:a16="http://schemas.microsoft.com/office/drawing/2014/main" id="{115D8CFA-3094-07E1-9B22-797F9BDB5FEC}"/>
                </a:ext>
              </a:extLst>
            </p:cNvPr>
            <p:cNvSpPr>
              <a:spLocks noChangeAspect="1"/>
            </p:cNvSpPr>
            <p:nvPr userDrawn="1"/>
          </p:nvSpPr>
          <p:spPr>
            <a:xfrm rot="10800000">
              <a:off x="7833342" y="3034361"/>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4379787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3009704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005441 w 3367092"/>
                <a:gd name="connsiteY6" fmla="*/ 4376855 h 4379842"/>
                <a:gd name="connsiteX7" fmla="*/ 1450 w 3367092"/>
                <a:gd name="connsiteY7" fmla="*/ 3009704 h 4379842"/>
                <a:gd name="connsiteX8" fmla="*/ 4465 w 3367092"/>
                <a:gd name="connsiteY8"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005441" y="4376855"/>
                  </a:lnTo>
                  <a:lnTo>
                    <a:pt x="1450" y="3009704"/>
                  </a:lnTo>
                  <a:cubicBezTo>
                    <a:pt x="-4572" y="1197702"/>
                    <a:pt x="10487" y="1812002"/>
                    <a:pt x="4465" y="0"/>
                  </a:cubicBezTo>
                  <a:close/>
                </a:path>
              </a:pathLst>
            </a:custGeom>
            <a:gradFill flip="none" rotWithShape="1">
              <a:gsLst>
                <a:gs pos="50000">
                  <a:srgbClr val="1229C2"/>
                </a:gs>
                <a:gs pos="0">
                  <a:srgbClr val="26A9FF"/>
                </a:gs>
                <a:gs pos="100000">
                  <a:srgbClr val="071777"/>
                </a:gs>
              </a:gsLst>
              <a:lin ang="12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12" name="Rettangolo con un angolo ritagliato 5">
              <a:extLst>
                <a:ext uri="{FF2B5EF4-FFF2-40B4-BE49-F238E27FC236}">
                  <a16:creationId xmlns:a16="http://schemas.microsoft.com/office/drawing/2014/main" id="{1890B6E2-6A2A-B7E7-01F1-59EEB9E92047}"/>
                </a:ext>
              </a:extLst>
            </p:cNvPr>
            <p:cNvSpPr>
              <a:spLocks noChangeAspect="1"/>
            </p:cNvSpPr>
            <p:nvPr userDrawn="1"/>
          </p:nvSpPr>
          <p:spPr>
            <a:xfrm rot="10800000">
              <a:off x="7833342" y="5540664"/>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4379787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3009704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005441 w 3367092"/>
                <a:gd name="connsiteY6" fmla="*/ 4376855 h 4379842"/>
                <a:gd name="connsiteX7" fmla="*/ 1450 w 3367092"/>
                <a:gd name="connsiteY7" fmla="*/ 3009704 h 4379842"/>
                <a:gd name="connsiteX8" fmla="*/ 4465 w 3367092"/>
                <a:gd name="connsiteY8"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005441" y="4376855"/>
                  </a:lnTo>
                  <a:lnTo>
                    <a:pt x="1450" y="3009704"/>
                  </a:lnTo>
                  <a:cubicBezTo>
                    <a:pt x="-4572" y="1197702"/>
                    <a:pt x="10487" y="1812002"/>
                    <a:pt x="4465" y="0"/>
                  </a:cubicBezTo>
                  <a:close/>
                </a:path>
              </a:pathLst>
            </a:custGeom>
            <a:gradFill flip="none" rotWithShape="1">
              <a:gsLst>
                <a:gs pos="50000">
                  <a:srgbClr val="1229C2"/>
                </a:gs>
                <a:gs pos="0">
                  <a:srgbClr val="26A9FF"/>
                </a:gs>
                <a:gs pos="100000">
                  <a:srgbClr val="071777"/>
                </a:gs>
              </a:gsLst>
              <a:lin ang="12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grpSp>
      <p:sp>
        <p:nvSpPr>
          <p:cNvPr id="4" name="CasellaDiTesto 3">
            <a:extLst>
              <a:ext uri="{FF2B5EF4-FFF2-40B4-BE49-F238E27FC236}">
                <a16:creationId xmlns:a16="http://schemas.microsoft.com/office/drawing/2014/main" id="{2A3FEBCB-D67F-4499-1957-05161A987BED}"/>
              </a:ext>
            </a:extLst>
          </p:cNvPr>
          <p:cNvSpPr txBox="1"/>
          <p:nvPr userDrawn="1"/>
        </p:nvSpPr>
        <p:spPr>
          <a:xfrm>
            <a:off x="16954500" y="-63341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5" name="CasellaDiTesto 4">
            <a:extLst>
              <a:ext uri="{FF2B5EF4-FFF2-40B4-BE49-F238E27FC236}">
                <a16:creationId xmlns:a16="http://schemas.microsoft.com/office/drawing/2014/main" id="{1DFCF55C-85F8-71D1-5B43-66FD6D0E2F0C}"/>
              </a:ext>
            </a:extLst>
          </p:cNvPr>
          <p:cNvSpPr txBox="1"/>
          <p:nvPr userDrawn="1"/>
        </p:nvSpPr>
        <p:spPr>
          <a:xfrm>
            <a:off x="10162442" y="6451535"/>
            <a:ext cx="1763712" cy="153888"/>
          </a:xfrm>
          <a:prstGeom prst="rect">
            <a:avLst/>
          </a:prstGeom>
          <a:noFill/>
        </p:spPr>
        <p:txBody>
          <a:bodyPr wrap="square" lIns="0" tIns="0" rIns="0" bIns="0" rtlCol="0">
            <a:spAutoFit/>
          </a:bodyPr>
          <a:lstStyle/>
          <a:p>
            <a:pPr algn="r"/>
            <a:fld id="{BA21B3F1-837B-BB4B-BD1F-B451170A8EEB}" type="slidenum">
              <a:rPr lang="it-IT" sz="1000" smtClean="0">
                <a:solidFill>
                  <a:schemeClr val="bg1"/>
                </a:solidFill>
                <a:latin typeface="TIM Sans" pitchFamily="2" charset="77"/>
              </a:rPr>
              <a:t>‹N›</a:t>
            </a:fld>
            <a:endParaRPr lang="it-IT" sz="1000">
              <a:solidFill>
                <a:schemeClr val="bg1"/>
              </a:solidFill>
              <a:latin typeface="TIM Sans" pitchFamily="2" charset="77"/>
            </a:endParaRPr>
          </a:p>
        </p:txBody>
      </p:sp>
      <p:sp>
        <p:nvSpPr>
          <p:cNvPr id="7" name="Segnaposto testo 9">
            <a:extLst>
              <a:ext uri="{FF2B5EF4-FFF2-40B4-BE49-F238E27FC236}">
                <a16:creationId xmlns:a16="http://schemas.microsoft.com/office/drawing/2014/main" id="{5772505F-B9EE-5098-2651-72736AF4923D}"/>
              </a:ext>
            </a:extLst>
          </p:cNvPr>
          <p:cNvSpPr>
            <a:spLocks noGrp="1"/>
          </p:cNvSpPr>
          <p:nvPr>
            <p:ph type="body" sz="quarter" idx="12" hasCustomPrompt="1"/>
          </p:nvPr>
        </p:nvSpPr>
        <p:spPr>
          <a:xfrm>
            <a:off x="555600" y="29363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8" name="Segnaposto testo 9">
            <a:extLst>
              <a:ext uri="{FF2B5EF4-FFF2-40B4-BE49-F238E27FC236}">
                <a16:creationId xmlns:a16="http://schemas.microsoft.com/office/drawing/2014/main" id="{43CFC5E7-24FB-7132-4A4B-D082FBFE07AD}"/>
              </a:ext>
            </a:extLst>
          </p:cNvPr>
          <p:cNvSpPr>
            <a:spLocks noGrp="1"/>
          </p:cNvSpPr>
          <p:nvPr>
            <p:ph type="body" sz="quarter" idx="13" hasCustomPrompt="1"/>
          </p:nvPr>
        </p:nvSpPr>
        <p:spPr>
          <a:xfrm>
            <a:off x="555600" y="36036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pic>
        <p:nvPicPr>
          <p:cNvPr id="3" name="Immagine 2">
            <a:extLst>
              <a:ext uri="{FF2B5EF4-FFF2-40B4-BE49-F238E27FC236}">
                <a16:creationId xmlns:a16="http://schemas.microsoft.com/office/drawing/2014/main" id="{95303F09-53FE-EAEE-54A8-58F17765BB5A}"/>
              </a:ext>
            </a:extLst>
          </p:cNvPr>
          <p:cNvPicPr>
            <a:picLocks noChangeAspect="1"/>
          </p:cNvPicPr>
          <p:nvPr userDrawn="1"/>
        </p:nvPicPr>
        <p:blipFill>
          <a:blip r:embed="rId2"/>
          <a:stretch>
            <a:fillRect/>
          </a:stretch>
        </p:blipFill>
        <p:spPr>
          <a:xfrm>
            <a:off x="418246" y="6025577"/>
            <a:ext cx="522216" cy="432001"/>
          </a:xfrm>
          <a:prstGeom prst="rect">
            <a:avLst/>
          </a:prstGeom>
        </p:spPr>
      </p:pic>
    </p:spTree>
    <p:extLst>
      <p:ext uri="{BB962C8B-B14F-4D97-AF65-F5344CB8AC3E}">
        <p14:creationId xmlns:p14="http://schemas.microsoft.com/office/powerpoint/2010/main" val="83475908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Cover - Titolo + Testo (Estrusione)">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D18D22E2-5607-B575-B10B-1268D5145192}"/>
              </a:ext>
            </a:extLst>
          </p:cNvPr>
          <p:cNvGrpSpPr/>
          <p:nvPr userDrawn="1"/>
        </p:nvGrpSpPr>
        <p:grpSpPr>
          <a:xfrm>
            <a:off x="7833342" y="528060"/>
            <a:ext cx="4375844" cy="9759070"/>
            <a:chOff x="7833342" y="528060"/>
            <a:chExt cx="4375844" cy="9759070"/>
          </a:xfrm>
        </p:grpSpPr>
        <p:sp>
          <p:nvSpPr>
            <p:cNvPr id="9" name="Rettangolo con un angolo ritagliato 5">
              <a:extLst>
                <a:ext uri="{FF2B5EF4-FFF2-40B4-BE49-F238E27FC236}">
                  <a16:creationId xmlns:a16="http://schemas.microsoft.com/office/drawing/2014/main" id="{B4BBEF4C-E977-F7CA-29E3-B3AC9CF05E4C}"/>
                </a:ext>
              </a:extLst>
            </p:cNvPr>
            <p:cNvSpPr>
              <a:spLocks noChangeAspect="1"/>
            </p:cNvSpPr>
            <p:nvPr userDrawn="1"/>
          </p:nvSpPr>
          <p:spPr>
            <a:xfrm rot="10800000">
              <a:off x="7833342" y="528060"/>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450" y="4379787"/>
                  </a:lnTo>
                  <a:cubicBezTo>
                    <a:pt x="-4572" y="2567785"/>
                    <a:pt x="10487" y="1812002"/>
                    <a:pt x="4465" y="0"/>
                  </a:cubicBezTo>
                  <a:close/>
                </a:path>
              </a:pathLst>
            </a:custGeom>
            <a:gradFill flip="none" rotWithShape="1">
              <a:gsLst>
                <a:gs pos="0">
                  <a:srgbClr val="EC0026"/>
                </a:gs>
                <a:gs pos="100000">
                  <a:srgbClr val="520CA5"/>
                </a:gs>
              </a:gsLst>
              <a:lin ang="12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10" name="Rettangolo con un angolo ritagliato 5">
              <a:extLst>
                <a:ext uri="{FF2B5EF4-FFF2-40B4-BE49-F238E27FC236}">
                  <a16:creationId xmlns:a16="http://schemas.microsoft.com/office/drawing/2014/main" id="{57ACF77C-E1F0-6742-A522-AC20631B716E}"/>
                </a:ext>
              </a:extLst>
            </p:cNvPr>
            <p:cNvSpPr>
              <a:spLocks noChangeAspect="1"/>
            </p:cNvSpPr>
            <p:nvPr userDrawn="1"/>
          </p:nvSpPr>
          <p:spPr>
            <a:xfrm rot="10800000">
              <a:off x="7833342" y="3034361"/>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4379787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3009704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005441 w 3367092"/>
                <a:gd name="connsiteY6" fmla="*/ 4376855 h 4379842"/>
                <a:gd name="connsiteX7" fmla="*/ 1450 w 3367092"/>
                <a:gd name="connsiteY7" fmla="*/ 3009704 h 4379842"/>
                <a:gd name="connsiteX8" fmla="*/ 4465 w 3367092"/>
                <a:gd name="connsiteY8"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005441" y="4376855"/>
                  </a:lnTo>
                  <a:lnTo>
                    <a:pt x="1450" y="3009704"/>
                  </a:lnTo>
                  <a:cubicBezTo>
                    <a:pt x="-4572" y="1197702"/>
                    <a:pt x="10487" y="1812002"/>
                    <a:pt x="4465" y="0"/>
                  </a:cubicBezTo>
                  <a:close/>
                </a:path>
              </a:pathLst>
            </a:custGeom>
            <a:gradFill flip="none" rotWithShape="1">
              <a:gsLst>
                <a:gs pos="0">
                  <a:srgbClr val="EC0026"/>
                </a:gs>
                <a:gs pos="100000">
                  <a:srgbClr val="520CA5"/>
                </a:gs>
              </a:gsLst>
              <a:lin ang="12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11" name="Rettangolo con un angolo ritagliato 5">
              <a:extLst>
                <a:ext uri="{FF2B5EF4-FFF2-40B4-BE49-F238E27FC236}">
                  <a16:creationId xmlns:a16="http://schemas.microsoft.com/office/drawing/2014/main" id="{1817A863-B588-79F3-DE24-546509B40F70}"/>
                </a:ext>
              </a:extLst>
            </p:cNvPr>
            <p:cNvSpPr>
              <a:spLocks noChangeAspect="1"/>
            </p:cNvSpPr>
            <p:nvPr userDrawn="1"/>
          </p:nvSpPr>
          <p:spPr>
            <a:xfrm rot="10800000">
              <a:off x="7833342" y="5540664"/>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4379787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3009704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005441 w 3367092"/>
                <a:gd name="connsiteY6" fmla="*/ 4376855 h 4379842"/>
                <a:gd name="connsiteX7" fmla="*/ 1450 w 3367092"/>
                <a:gd name="connsiteY7" fmla="*/ 3009704 h 4379842"/>
                <a:gd name="connsiteX8" fmla="*/ 4465 w 3367092"/>
                <a:gd name="connsiteY8"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005441" y="4376855"/>
                  </a:lnTo>
                  <a:lnTo>
                    <a:pt x="1450" y="3009704"/>
                  </a:lnTo>
                  <a:cubicBezTo>
                    <a:pt x="-4572" y="1197702"/>
                    <a:pt x="10487" y="1812002"/>
                    <a:pt x="4465" y="0"/>
                  </a:cubicBezTo>
                  <a:close/>
                </a:path>
              </a:pathLst>
            </a:custGeom>
            <a:gradFill flip="none" rotWithShape="1">
              <a:gsLst>
                <a:gs pos="0">
                  <a:srgbClr val="EC0026"/>
                </a:gs>
                <a:gs pos="100000">
                  <a:srgbClr val="520CA5"/>
                </a:gs>
              </a:gsLst>
              <a:lin ang="12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grpSp>
      <p:sp>
        <p:nvSpPr>
          <p:cNvPr id="4" name="CasellaDiTesto 3">
            <a:extLst>
              <a:ext uri="{FF2B5EF4-FFF2-40B4-BE49-F238E27FC236}">
                <a16:creationId xmlns:a16="http://schemas.microsoft.com/office/drawing/2014/main" id="{2A3FEBCB-D67F-4499-1957-05161A987BED}"/>
              </a:ext>
            </a:extLst>
          </p:cNvPr>
          <p:cNvSpPr txBox="1"/>
          <p:nvPr userDrawn="1"/>
        </p:nvSpPr>
        <p:spPr>
          <a:xfrm>
            <a:off x="16954500" y="-63341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5" name="CasellaDiTesto 4">
            <a:extLst>
              <a:ext uri="{FF2B5EF4-FFF2-40B4-BE49-F238E27FC236}">
                <a16:creationId xmlns:a16="http://schemas.microsoft.com/office/drawing/2014/main" id="{1DFCF55C-85F8-71D1-5B43-66FD6D0E2F0C}"/>
              </a:ext>
            </a:extLst>
          </p:cNvPr>
          <p:cNvSpPr txBox="1"/>
          <p:nvPr userDrawn="1"/>
        </p:nvSpPr>
        <p:spPr>
          <a:xfrm>
            <a:off x="10162442" y="6451535"/>
            <a:ext cx="1763712" cy="153888"/>
          </a:xfrm>
          <a:prstGeom prst="rect">
            <a:avLst/>
          </a:prstGeom>
          <a:noFill/>
        </p:spPr>
        <p:txBody>
          <a:bodyPr wrap="square" lIns="0" tIns="0" rIns="0" bIns="0" rtlCol="0">
            <a:spAutoFit/>
          </a:bodyPr>
          <a:lstStyle/>
          <a:p>
            <a:pPr algn="r"/>
            <a:fld id="{BA21B3F1-837B-BB4B-BD1F-B451170A8EEB}" type="slidenum">
              <a:rPr lang="it-IT" sz="1000" smtClean="0">
                <a:solidFill>
                  <a:schemeClr val="bg1"/>
                </a:solidFill>
                <a:latin typeface="TIM Sans" pitchFamily="2" charset="77"/>
              </a:rPr>
              <a:t>‹N›</a:t>
            </a:fld>
            <a:endParaRPr lang="it-IT" sz="1000">
              <a:solidFill>
                <a:schemeClr val="bg1"/>
              </a:solidFill>
              <a:latin typeface="TIM Sans" pitchFamily="2" charset="77"/>
            </a:endParaRPr>
          </a:p>
        </p:txBody>
      </p:sp>
      <p:sp>
        <p:nvSpPr>
          <p:cNvPr id="7" name="Segnaposto testo 9">
            <a:extLst>
              <a:ext uri="{FF2B5EF4-FFF2-40B4-BE49-F238E27FC236}">
                <a16:creationId xmlns:a16="http://schemas.microsoft.com/office/drawing/2014/main" id="{5772505F-B9EE-5098-2651-72736AF4923D}"/>
              </a:ext>
            </a:extLst>
          </p:cNvPr>
          <p:cNvSpPr>
            <a:spLocks noGrp="1"/>
          </p:cNvSpPr>
          <p:nvPr>
            <p:ph type="body" sz="quarter" idx="12" hasCustomPrompt="1"/>
          </p:nvPr>
        </p:nvSpPr>
        <p:spPr>
          <a:xfrm>
            <a:off x="555600" y="29363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8" name="Segnaposto testo 9">
            <a:extLst>
              <a:ext uri="{FF2B5EF4-FFF2-40B4-BE49-F238E27FC236}">
                <a16:creationId xmlns:a16="http://schemas.microsoft.com/office/drawing/2014/main" id="{43CFC5E7-24FB-7132-4A4B-D082FBFE07AD}"/>
              </a:ext>
            </a:extLst>
          </p:cNvPr>
          <p:cNvSpPr>
            <a:spLocks noGrp="1"/>
          </p:cNvSpPr>
          <p:nvPr>
            <p:ph type="body" sz="quarter" idx="13" hasCustomPrompt="1"/>
          </p:nvPr>
        </p:nvSpPr>
        <p:spPr>
          <a:xfrm>
            <a:off x="555600" y="36036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pic>
        <p:nvPicPr>
          <p:cNvPr id="3" name="Immagine 2">
            <a:extLst>
              <a:ext uri="{FF2B5EF4-FFF2-40B4-BE49-F238E27FC236}">
                <a16:creationId xmlns:a16="http://schemas.microsoft.com/office/drawing/2014/main" id="{95303F09-53FE-EAEE-54A8-58F17765BB5A}"/>
              </a:ext>
            </a:extLst>
          </p:cNvPr>
          <p:cNvPicPr>
            <a:picLocks noChangeAspect="1"/>
          </p:cNvPicPr>
          <p:nvPr userDrawn="1"/>
        </p:nvPicPr>
        <p:blipFill>
          <a:blip r:embed="rId2"/>
          <a:stretch>
            <a:fillRect/>
          </a:stretch>
        </p:blipFill>
        <p:spPr>
          <a:xfrm>
            <a:off x="418246" y="6025577"/>
            <a:ext cx="522216" cy="432001"/>
          </a:xfrm>
          <a:prstGeom prst="rect">
            <a:avLst/>
          </a:prstGeom>
        </p:spPr>
      </p:pic>
    </p:spTree>
    <p:extLst>
      <p:ext uri="{BB962C8B-B14F-4D97-AF65-F5344CB8AC3E}">
        <p14:creationId xmlns:p14="http://schemas.microsoft.com/office/powerpoint/2010/main" val="7736386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_Cover - Titolo + Testo (Estrusione)">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EAE8A64D-B5AB-B9C8-6CB3-B995EFE2122D}"/>
              </a:ext>
            </a:extLst>
          </p:cNvPr>
          <p:cNvGrpSpPr/>
          <p:nvPr userDrawn="1"/>
        </p:nvGrpSpPr>
        <p:grpSpPr>
          <a:xfrm>
            <a:off x="7833342" y="528060"/>
            <a:ext cx="4375844" cy="9759070"/>
            <a:chOff x="7833342" y="528060"/>
            <a:chExt cx="4375844" cy="9759070"/>
          </a:xfrm>
        </p:grpSpPr>
        <p:sp>
          <p:nvSpPr>
            <p:cNvPr id="9" name="Rettangolo con un angolo ritagliato 5">
              <a:extLst>
                <a:ext uri="{FF2B5EF4-FFF2-40B4-BE49-F238E27FC236}">
                  <a16:creationId xmlns:a16="http://schemas.microsoft.com/office/drawing/2014/main" id="{2BE364EF-5E5D-3D89-F9C5-E53BA923C3D6}"/>
                </a:ext>
              </a:extLst>
            </p:cNvPr>
            <p:cNvSpPr>
              <a:spLocks noChangeAspect="1"/>
            </p:cNvSpPr>
            <p:nvPr userDrawn="1"/>
          </p:nvSpPr>
          <p:spPr>
            <a:xfrm rot="10800000">
              <a:off x="7833342" y="528060"/>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450" y="4379787"/>
                  </a:lnTo>
                  <a:cubicBezTo>
                    <a:pt x="-4572" y="2567785"/>
                    <a:pt x="10487" y="1812002"/>
                    <a:pt x="4465" y="0"/>
                  </a:cubicBezTo>
                  <a:close/>
                </a:path>
              </a:pathLst>
            </a:custGeom>
            <a:gradFill flip="none" rotWithShape="1">
              <a:gsLst>
                <a:gs pos="0">
                  <a:srgbClr val="B6F11F"/>
                </a:gs>
                <a:gs pos="100000">
                  <a:srgbClr val="4FE3C2"/>
                </a:gs>
              </a:gsLst>
              <a:lin ang="60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10" name="Rettangolo con un angolo ritagliato 5">
              <a:extLst>
                <a:ext uri="{FF2B5EF4-FFF2-40B4-BE49-F238E27FC236}">
                  <a16:creationId xmlns:a16="http://schemas.microsoft.com/office/drawing/2014/main" id="{FAED1BE8-B0D9-4453-77BA-33BC0A2A5EB5}"/>
                </a:ext>
              </a:extLst>
            </p:cNvPr>
            <p:cNvSpPr>
              <a:spLocks noChangeAspect="1"/>
            </p:cNvSpPr>
            <p:nvPr userDrawn="1"/>
          </p:nvSpPr>
          <p:spPr>
            <a:xfrm rot="10800000">
              <a:off x="7833342" y="3034361"/>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4379787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3009704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005441 w 3367092"/>
                <a:gd name="connsiteY6" fmla="*/ 4376855 h 4379842"/>
                <a:gd name="connsiteX7" fmla="*/ 1450 w 3367092"/>
                <a:gd name="connsiteY7" fmla="*/ 3009704 h 4379842"/>
                <a:gd name="connsiteX8" fmla="*/ 4465 w 3367092"/>
                <a:gd name="connsiteY8"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005441" y="4376855"/>
                  </a:lnTo>
                  <a:lnTo>
                    <a:pt x="1450" y="3009704"/>
                  </a:lnTo>
                  <a:cubicBezTo>
                    <a:pt x="-4572" y="1197702"/>
                    <a:pt x="10487" y="1812002"/>
                    <a:pt x="4465" y="0"/>
                  </a:cubicBezTo>
                  <a:close/>
                </a:path>
              </a:pathLst>
            </a:custGeom>
            <a:gradFill flip="none" rotWithShape="1">
              <a:gsLst>
                <a:gs pos="0">
                  <a:srgbClr val="B6F11F"/>
                </a:gs>
                <a:gs pos="100000">
                  <a:srgbClr val="4FE3C2"/>
                </a:gs>
              </a:gsLst>
              <a:lin ang="60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11" name="Rettangolo con un angolo ritagliato 5">
              <a:extLst>
                <a:ext uri="{FF2B5EF4-FFF2-40B4-BE49-F238E27FC236}">
                  <a16:creationId xmlns:a16="http://schemas.microsoft.com/office/drawing/2014/main" id="{713EFB46-8CEE-EB00-9545-D6654ED4F3D6}"/>
                </a:ext>
              </a:extLst>
            </p:cNvPr>
            <p:cNvSpPr>
              <a:spLocks noChangeAspect="1"/>
            </p:cNvSpPr>
            <p:nvPr userDrawn="1"/>
          </p:nvSpPr>
          <p:spPr>
            <a:xfrm rot="10800000">
              <a:off x="7833342" y="5540664"/>
              <a:ext cx="4375844" cy="4746466"/>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70837"/>
                <a:gd name="connsiteY0" fmla="*/ 0 h 4379842"/>
                <a:gd name="connsiteX1" fmla="*/ 992145 w 3370837"/>
                <a:gd name="connsiteY1" fmla="*/ 4005 h 4379842"/>
                <a:gd name="connsiteX2" fmla="*/ 3237193 w 3370837"/>
                <a:gd name="connsiteY2" fmla="*/ 3031791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40997 w 3370837"/>
                <a:gd name="connsiteY2" fmla="*/ 3173180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70837"/>
                <a:gd name="connsiteY0" fmla="*/ 0 h 4379842"/>
                <a:gd name="connsiteX1" fmla="*/ 992145 w 3370837"/>
                <a:gd name="connsiteY1" fmla="*/ 4005 h 4379842"/>
                <a:gd name="connsiteX2" fmla="*/ 3229587 w 3370837"/>
                <a:gd name="connsiteY2" fmla="*/ 3145815 h 4379842"/>
                <a:gd name="connsiteX3" fmla="*/ 3370711 w 3370837"/>
                <a:gd name="connsiteY3" fmla="*/ 3649906 h 4379842"/>
                <a:gd name="connsiteX4" fmla="*/ 3362242 w 3370837"/>
                <a:gd name="connsiteY4" fmla="*/ 4029695 h 4379842"/>
                <a:gd name="connsiteX5" fmla="*/ 3094695 w 3370837"/>
                <a:gd name="connsiteY5" fmla="*/ 4379842 h 4379842"/>
                <a:gd name="connsiteX6" fmla="*/ 1450 w 3370837"/>
                <a:gd name="connsiteY6" fmla="*/ 4379787 h 4379842"/>
                <a:gd name="connsiteX7" fmla="*/ 4465 w 3370837"/>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50 w 3367092"/>
                <a:gd name="connsiteY6" fmla="*/ 4379787 h 4379842"/>
                <a:gd name="connsiteX7" fmla="*/ 4465 w 3367092"/>
                <a:gd name="connsiteY7"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4379787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478359 w 3367092"/>
                <a:gd name="connsiteY6" fmla="*/ 437282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2683892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495452 w 3367092"/>
                <a:gd name="connsiteY6" fmla="*/ 4030306 h 4379842"/>
                <a:gd name="connsiteX7" fmla="*/ 1450 w 3367092"/>
                <a:gd name="connsiteY7" fmla="*/ 3009704 h 4379842"/>
                <a:gd name="connsiteX8" fmla="*/ 4465 w 3367092"/>
                <a:gd name="connsiteY8" fmla="*/ 0 h 4379842"/>
                <a:gd name="connsiteX0" fmla="*/ 4465 w 3367092"/>
                <a:gd name="connsiteY0" fmla="*/ 0 h 4379842"/>
                <a:gd name="connsiteX1" fmla="*/ 992145 w 3367092"/>
                <a:gd name="connsiteY1" fmla="*/ 4005 h 4379842"/>
                <a:gd name="connsiteX2" fmla="*/ 3229587 w 3367092"/>
                <a:gd name="connsiteY2" fmla="*/ 3145815 h 4379842"/>
                <a:gd name="connsiteX3" fmla="*/ 3366909 w 3367092"/>
                <a:gd name="connsiteY3" fmla="*/ 3522201 h 4379842"/>
                <a:gd name="connsiteX4" fmla="*/ 3362242 w 3367092"/>
                <a:gd name="connsiteY4" fmla="*/ 4029695 h 4379842"/>
                <a:gd name="connsiteX5" fmla="*/ 3094695 w 3367092"/>
                <a:gd name="connsiteY5" fmla="*/ 4379842 h 4379842"/>
                <a:gd name="connsiteX6" fmla="*/ 1005441 w 3367092"/>
                <a:gd name="connsiteY6" fmla="*/ 4376855 h 4379842"/>
                <a:gd name="connsiteX7" fmla="*/ 1450 w 3367092"/>
                <a:gd name="connsiteY7" fmla="*/ 3009704 h 4379842"/>
                <a:gd name="connsiteX8" fmla="*/ 4465 w 3367092"/>
                <a:gd name="connsiteY8" fmla="*/ 0 h 437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7092" h="4379842">
                  <a:moveTo>
                    <a:pt x="4465" y="0"/>
                  </a:moveTo>
                  <a:lnTo>
                    <a:pt x="992145" y="4005"/>
                  </a:lnTo>
                  <a:lnTo>
                    <a:pt x="3229587" y="3145815"/>
                  </a:lnTo>
                  <a:cubicBezTo>
                    <a:pt x="3304854" y="3253715"/>
                    <a:pt x="3369390" y="3288307"/>
                    <a:pt x="3366909" y="3522201"/>
                  </a:cubicBezTo>
                  <a:cubicBezTo>
                    <a:pt x="3368347" y="3728456"/>
                    <a:pt x="3360804" y="3823440"/>
                    <a:pt x="3362242" y="4029695"/>
                  </a:cubicBezTo>
                  <a:cubicBezTo>
                    <a:pt x="3359213" y="4269886"/>
                    <a:pt x="3160763" y="4376521"/>
                    <a:pt x="3094695" y="4379842"/>
                  </a:cubicBezTo>
                  <a:lnTo>
                    <a:pt x="1005441" y="4376855"/>
                  </a:lnTo>
                  <a:lnTo>
                    <a:pt x="1450" y="3009704"/>
                  </a:lnTo>
                  <a:cubicBezTo>
                    <a:pt x="-4572" y="1197702"/>
                    <a:pt x="10487" y="1812002"/>
                    <a:pt x="4465" y="0"/>
                  </a:cubicBezTo>
                  <a:close/>
                </a:path>
              </a:pathLst>
            </a:custGeom>
            <a:gradFill flip="none" rotWithShape="1">
              <a:gsLst>
                <a:gs pos="0">
                  <a:srgbClr val="B6F11F"/>
                </a:gs>
                <a:gs pos="100000">
                  <a:srgbClr val="4FE3C2"/>
                </a:gs>
              </a:gsLst>
              <a:lin ang="60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grpSp>
      <p:sp>
        <p:nvSpPr>
          <p:cNvPr id="4" name="CasellaDiTesto 3">
            <a:extLst>
              <a:ext uri="{FF2B5EF4-FFF2-40B4-BE49-F238E27FC236}">
                <a16:creationId xmlns:a16="http://schemas.microsoft.com/office/drawing/2014/main" id="{2A3FEBCB-D67F-4499-1957-05161A987BED}"/>
              </a:ext>
            </a:extLst>
          </p:cNvPr>
          <p:cNvSpPr txBox="1"/>
          <p:nvPr userDrawn="1"/>
        </p:nvSpPr>
        <p:spPr>
          <a:xfrm>
            <a:off x="16954500" y="-63341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5" name="CasellaDiTesto 4">
            <a:extLst>
              <a:ext uri="{FF2B5EF4-FFF2-40B4-BE49-F238E27FC236}">
                <a16:creationId xmlns:a16="http://schemas.microsoft.com/office/drawing/2014/main" id="{1DFCF55C-85F8-71D1-5B43-66FD6D0E2F0C}"/>
              </a:ext>
            </a:extLst>
          </p:cNvPr>
          <p:cNvSpPr txBox="1"/>
          <p:nvPr userDrawn="1"/>
        </p:nvSpPr>
        <p:spPr>
          <a:xfrm>
            <a:off x="10162442" y="6451535"/>
            <a:ext cx="1763712" cy="153888"/>
          </a:xfrm>
          <a:prstGeom prst="rect">
            <a:avLst/>
          </a:prstGeom>
          <a:noFill/>
        </p:spPr>
        <p:txBody>
          <a:bodyPr wrap="square" lIns="0" tIns="0" rIns="0" bIns="0" rtlCol="0">
            <a:spAutoFit/>
          </a:bodyPr>
          <a:lstStyle/>
          <a:p>
            <a:pPr algn="r"/>
            <a:fld id="{BA21B3F1-837B-BB4B-BD1F-B451170A8EEB}" type="slidenum">
              <a:rPr lang="it-IT" sz="1000" smtClean="0">
                <a:solidFill>
                  <a:srgbClr val="042DEF"/>
                </a:solidFill>
                <a:latin typeface="TIM Sans" pitchFamily="2" charset="77"/>
              </a:rPr>
              <a:t>‹N›</a:t>
            </a:fld>
            <a:endParaRPr lang="it-IT" sz="1000">
              <a:solidFill>
                <a:srgbClr val="042DEF"/>
              </a:solidFill>
              <a:latin typeface="TIM Sans" pitchFamily="2" charset="77"/>
            </a:endParaRPr>
          </a:p>
        </p:txBody>
      </p:sp>
      <p:sp>
        <p:nvSpPr>
          <p:cNvPr id="7" name="Segnaposto testo 9">
            <a:extLst>
              <a:ext uri="{FF2B5EF4-FFF2-40B4-BE49-F238E27FC236}">
                <a16:creationId xmlns:a16="http://schemas.microsoft.com/office/drawing/2014/main" id="{5772505F-B9EE-5098-2651-72736AF4923D}"/>
              </a:ext>
            </a:extLst>
          </p:cNvPr>
          <p:cNvSpPr>
            <a:spLocks noGrp="1"/>
          </p:cNvSpPr>
          <p:nvPr>
            <p:ph type="body" sz="quarter" idx="12" hasCustomPrompt="1"/>
          </p:nvPr>
        </p:nvSpPr>
        <p:spPr>
          <a:xfrm>
            <a:off x="555600" y="29363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8" name="Segnaposto testo 9">
            <a:extLst>
              <a:ext uri="{FF2B5EF4-FFF2-40B4-BE49-F238E27FC236}">
                <a16:creationId xmlns:a16="http://schemas.microsoft.com/office/drawing/2014/main" id="{43CFC5E7-24FB-7132-4A4B-D082FBFE07AD}"/>
              </a:ext>
            </a:extLst>
          </p:cNvPr>
          <p:cNvSpPr>
            <a:spLocks noGrp="1"/>
          </p:cNvSpPr>
          <p:nvPr>
            <p:ph type="body" sz="quarter" idx="13" hasCustomPrompt="1"/>
          </p:nvPr>
        </p:nvSpPr>
        <p:spPr>
          <a:xfrm>
            <a:off x="555600" y="36036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pic>
        <p:nvPicPr>
          <p:cNvPr id="3" name="Immagine 2">
            <a:extLst>
              <a:ext uri="{FF2B5EF4-FFF2-40B4-BE49-F238E27FC236}">
                <a16:creationId xmlns:a16="http://schemas.microsoft.com/office/drawing/2014/main" id="{95303F09-53FE-EAEE-54A8-58F17765BB5A}"/>
              </a:ext>
            </a:extLst>
          </p:cNvPr>
          <p:cNvPicPr>
            <a:picLocks noChangeAspect="1"/>
          </p:cNvPicPr>
          <p:nvPr userDrawn="1"/>
        </p:nvPicPr>
        <p:blipFill>
          <a:blip r:embed="rId2"/>
          <a:stretch>
            <a:fillRect/>
          </a:stretch>
        </p:blipFill>
        <p:spPr>
          <a:xfrm>
            <a:off x="418246" y="6025577"/>
            <a:ext cx="522216" cy="432001"/>
          </a:xfrm>
          <a:prstGeom prst="rect">
            <a:avLst/>
          </a:prstGeom>
        </p:spPr>
      </p:pic>
    </p:spTree>
    <p:extLst>
      <p:ext uri="{BB962C8B-B14F-4D97-AF65-F5344CB8AC3E}">
        <p14:creationId xmlns:p14="http://schemas.microsoft.com/office/powerpoint/2010/main" val="122281656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ver - Titolo + Testo (TIM Icon + Scontorno)">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3FBB444D-AB82-EAB7-56DB-EA9BED38C967}"/>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pic>
        <p:nvPicPr>
          <p:cNvPr id="6" name="Immagine 5">
            <a:extLst>
              <a:ext uri="{FF2B5EF4-FFF2-40B4-BE49-F238E27FC236}">
                <a16:creationId xmlns:a16="http://schemas.microsoft.com/office/drawing/2014/main" id="{F62788D2-8F94-096F-7EC3-F727C92FDC7C}"/>
              </a:ext>
            </a:extLst>
          </p:cNvPr>
          <p:cNvPicPr>
            <a:picLocks noChangeAspect="1"/>
          </p:cNvPicPr>
          <p:nvPr userDrawn="1"/>
        </p:nvPicPr>
        <p:blipFill>
          <a:blip r:embed="rId2"/>
          <a:stretch>
            <a:fillRect/>
          </a:stretch>
        </p:blipFill>
        <p:spPr>
          <a:xfrm>
            <a:off x="6129317" y="1341438"/>
            <a:ext cx="5652864" cy="4676304"/>
          </a:xfrm>
          <a:prstGeom prst="rect">
            <a:avLst/>
          </a:prstGeom>
        </p:spPr>
      </p:pic>
      <p:sp>
        <p:nvSpPr>
          <p:cNvPr id="7" name="Segnaposto testo 9">
            <a:extLst>
              <a:ext uri="{FF2B5EF4-FFF2-40B4-BE49-F238E27FC236}">
                <a16:creationId xmlns:a16="http://schemas.microsoft.com/office/drawing/2014/main" id="{E3C526B5-8975-C6E8-F465-D8EE53B74D5C}"/>
              </a:ext>
            </a:extLst>
          </p:cNvPr>
          <p:cNvSpPr>
            <a:spLocks noGrp="1"/>
          </p:cNvSpPr>
          <p:nvPr>
            <p:ph type="body" sz="quarter" idx="12" hasCustomPrompt="1"/>
          </p:nvPr>
        </p:nvSpPr>
        <p:spPr>
          <a:xfrm>
            <a:off x="403200" y="2783970"/>
            <a:ext cx="5421312" cy="657387"/>
          </a:xfrm>
          <a:prstGeom prst="rect">
            <a:avLst/>
          </a:prstGeom>
        </p:spPr>
        <p:txBody>
          <a:bodyPr lIns="0" tIns="0" rIns="0" bIns="0" anchor="t"/>
          <a:lstStyle>
            <a:lvl1pPr marL="0" indent="0">
              <a:lnSpc>
                <a:spcPts val="5000"/>
              </a:lnSpc>
              <a:buNone/>
              <a:defRPr lang="it-IT" sz="5000" kern="1200" dirty="0" smtClean="0">
                <a:solidFill>
                  <a:srgbClr val="0033A1"/>
                </a:solidFill>
                <a:latin typeface="TIM Sans Light" pitchFamily="2" charset="77"/>
                <a:ea typeface="+mn-ea"/>
                <a:cs typeface="+mn-cs"/>
              </a:defRPr>
            </a:lvl1pPr>
          </a:lstStyle>
          <a:p>
            <a:pPr lvl="0"/>
            <a:r>
              <a:rPr lang="it-IT"/>
              <a:t>Prima riga</a:t>
            </a:r>
          </a:p>
        </p:txBody>
      </p:sp>
      <p:sp>
        <p:nvSpPr>
          <p:cNvPr id="8" name="Segnaposto testo 9">
            <a:extLst>
              <a:ext uri="{FF2B5EF4-FFF2-40B4-BE49-F238E27FC236}">
                <a16:creationId xmlns:a16="http://schemas.microsoft.com/office/drawing/2014/main" id="{9523BD8D-69BB-D07E-F929-A3D32D2974EE}"/>
              </a:ext>
            </a:extLst>
          </p:cNvPr>
          <p:cNvSpPr>
            <a:spLocks noGrp="1"/>
          </p:cNvSpPr>
          <p:nvPr>
            <p:ph type="body" sz="quarter" idx="13" hasCustomPrompt="1"/>
          </p:nvPr>
        </p:nvSpPr>
        <p:spPr>
          <a:xfrm>
            <a:off x="403200" y="3451235"/>
            <a:ext cx="5421312" cy="657387"/>
          </a:xfrm>
          <a:prstGeom prst="rect">
            <a:avLst/>
          </a:prstGeom>
        </p:spPr>
        <p:txBody>
          <a:bodyPr lIns="0" tIns="0" rIns="0" bIns="0" anchor="t"/>
          <a:lstStyle>
            <a:lvl1pPr marL="0" indent="0">
              <a:lnSpc>
                <a:spcPts val="5000"/>
              </a:lnSpc>
              <a:buNone/>
              <a:defRPr lang="it-IT" sz="5000" b="1" i="1" kern="1200" dirty="0" smtClean="0">
                <a:solidFill>
                  <a:srgbClr val="0033A1"/>
                </a:solidFill>
                <a:latin typeface="TIM Sans" pitchFamily="2" charset="77"/>
                <a:ea typeface="+mn-ea"/>
                <a:cs typeface="+mn-cs"/>
              </a:defRPr>
            </a:lvl1pPr>
          </a:lstStyle>
          <a:p>
            <a:pPr lvl="0"/>
            <a:r>
              <a:rPr lang="it-IT"/>
              <a:t>seconda riga</a:t>
            </a:r>
          </a:p>
        </p:txBody>
      </p:sp>
      <p:sp>
        <p:nvSpPr>
          <p:cNvPr id="9" name="Segnaposto immagine 15">
            <a:extLst>
              <a:ext uri="{FF2B5EF4-FFF2-40B4-BE49-F238E27FC236}">
                <a16:creationId xmlns:a16="http://schemas.microsoft.com/office/drawing/2014/main" id="{A5F9E439-E38B-7CFC-F1E1-F877B6ABFA6F}"/>
              </a:ext>
            </a:extLst>
          </p:cNvPr>
          <p:cNvSpPr>
            <a:spLocks noGrp="1"/>
          </p:cNvSpPr>
          <p:nvPr>
            <p:ph type="pic" sz="quarter" idx="14"/>
          </p:nvPr>
        </p:nvSpPr>
        <p:spPr>
          <a:xfrm>
            <a:off x="6959600" y="839788"/>
            <a:ext cx="5232400" cy="6018212"/>
          </a:xfrm>
          <a:prstGeom prst="rect">
            <a:avLst/>
          </a:prstGeom>
        </p:spPr>
        <p:txBody>
          <a:bodyPr/>
          <a:lstStyle/>
          <a:p>
            <a:endParaRPr lang="it-IT"/>
          </a:p>
        </p:txBody>
      </p:sp>
    </p:spTree>
    <p:extLst>
      <p:ext uri="{BB962C8B-B14F-4D97-AF65-F5344CB8AC3E}">
        <p14:creationId xmlns:p14="http://schemas.microsoft.com/office/powerpoint/2010/main" val="411724613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ver - Box + Visual">
    <p:spTree>
      <p:nvGrpSpPr>
        <p:cNvPr id="1" name=""/>
        <p:cNvGrpSpPr/>
        <p:nvPr/>
      </p:nvGrpSpPr>
      <p:grpSpPr>
        <a:xfrm>
          <a:off x="0" y="0"/>
          <a:ext cx="0" cy="0"/>
          <a:chOff x="0" y="0"/>
          <a:chExt cx="0" cy="0"/>
        </a:xfrm>
      </p:grpSpPr>
      <p:sp>
        <p:nvSpPr>
          <p:cNvPr id="5" name="Rettangolo con un angolo ritagliato 5">
            <a:extLst>
              <a:ext uri="{FF2B5EF4-FFF2-40B4-BE49-F238E27FC236}">
                <a16:creationId xmlns:a16="http://schemas.microsoft.com/office/drawing/2014/main" id="{F64D6EDF-1ECF-0775-9105-058DF98FEAB9}"/>
              </a:ext>
            </a:extLst>
          </p:cNvPr>
          <p:cNvSpPr>
            <a:spLocks noChangeAspect="1"/>
          </p:cNvSpPr>
          <p:nvPr userDrawn="1"/>
        </p:nvSpPr>
        <p:spPr>
          <a:xfrm rot="10800000" flipH="1">
            <a:off x="1" y="0"/>
            <a:ext cx="5781841" cy="6858001"/>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4046" h="5442958">
                <a:moveTo>
                  <a:pt x="0" y="3205"/>
                </a:moveTo>
                <a:lnTo>
                  <a:pt x="3057097" y="3"/>
                </a:lnTo>
                <a:cubicBezTo>
                  <a:pt x="3151024" y="-506"/>
                  <a:pt x="3228191" y="57801"/>
                  <a:pt x="3280010" y="109185"/>
                </a:cubicBezTo>
                <a:lnTo>
                  <a:pt x="3715060" y="544030"/>
                </a:lnTo>
                <a:cubicBezTo>
                  <a:pt x="3821240" y="663953"/>
                  <a:pt x="3904125" y="864892"/>
                  <a:pt x="3909932" y="1016220"/>
                </a:cubicBezTo>
                <a:cubicBezTo>
                  <a:pt x="3915739" y="1167548"/>
                  <a:pt x="3913708" y="4345137"/>
                  <a:pt x="3913680" y="5082302"/>
                </a:cubicBezTo>
                <a:cubicBezTo>
                  <a:pt x="3909904" y="5287317"/>
                  <a:pt x="3752576" y="5439687"/>
                  <a:pt x="3531263" y="5442958"/>
                </a:cubicBezTo>
                <a:lnTo>
                  <a:pt x="0" y="5439211"/>
                </a:lnTo>
                <a:lnTo>
                  <a:pt x="0" y="3205"/>
                </a:lnTo>
                <a:close/>
              </a:path>
            </a:pathLst>
          </a:custGeom>
          <a:gradFill flip="none" rotWithShape="1">
            <a:gsLst>
              <a:gs pos="50000">
                <a:srgbClr val="1228C3"/>
              </a:gs>
              <a:gs pos="0">
                <a:srgbClr val="26A9FF"/>
              </a:gs>
              <a:gs pos="100000">
                <a:srgbClr val="081777"/>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Segnaposto immagine 12">
            <a:extLst>
              <a:ext uri="{FF2B5EF4-FFF2-40B4-BE49-F238E27FC236}">
                <a16:creationId xmlns:a16="http://schemas.microsoft.com/office/drawing/2014/main" id="{633012D7-4D93-0510-7028-EA39574937E0}"/>
              </a:ext>
            </a:extLst>
          </p:cNvPr>
          <p:cNvSpPr>
            <a:spLocks noGrp="1"/>
          </p:cNvSpPr>
          <p:nvPr>
            <p:ph type="pic" sz="quarter" idx="14"/>
          </p:nvPr>
        </p:nvSpPr>
        <p:spPr>
          <a:xfrm>
            <a:off x="0" y="-21759"/>
            <a:ext cx="12216284" cy="6858000"/>
          </a:xfrm>
          <a:custGeom>
            <a:avLst/>
            <a:gdLst>
              <a:gd name="connsiteX0" fmla="*/ 0 w 12216284"/>
              <a:gd name="connsiteY0" fmla="*/ 0 h 6858000"/>
              <a:gd name="connsiteX1" fmla="*/ 12216284 w 12216284"/>
              <a:gd name="connsiteY1" fmla="*/ 0 h 6858000"/>
              <a:gd name="connsiteX2" fmla="*/ 12216284 w 12216284"/>
              <a:gd name="connsiteY2" fmla="*/ 6858000 h 6858000"/>
              <a:gd name="connsiteX3" fmla="*/ 4641773 w 12216284"/>
              <a:gd name="connsiteY3" fmla="*/ 6858000 h 6858000"/>
              <a:gd name="connsiteX4" fmla="*/ 4703924 w 12216284"/>
              <a:gd name="connsiteY4" fmla="*/ 6835489 h 6858000"/>
              <a:gd name="connsiteX5" fmla="*/ 4845242 w 12216284"/>
              <a:gd name="connsiteY5" fmla="*/ 6742187 h 6858000"/>
              <a:gd name="connsiteX6" fmla="*/ 5487900 w 12216284"/>
              <a:gd name="connsiteY6" fmla="*/ 6194292 h 6858000"/>
              <a:gd name="connsiteX7" fmla="*/ 5775765 w 12216284"/>
              <a:gd name="connsiteY7" fmla="*/ 5599344 h 6858000"/>
              <a:gd name="connsiteX8" fmla="*/ 5781302 w 12216284"/>
              <a:gd name="connsiteY8" fmla="*/ 476174 h 6858000"/>
              <a:gd name="connsiteX9" fmla="*/ 5216394 w 12216284"/>
              <a:gd name="connsiteY9" fmla="*/ 21756 h 6858000"/>
              <a:gd name="connsiteX10" fmla="*/ 1 w 12216284"/>
              <a:gd name="connsiteY10" fmla="*/ 26477 h 6858000"/>
              <a:gd name="connsiteX11" fmla="*/ 1 w 12216284"/>
              <a:gd name="connsiteY11" fmla="*/ 6858000 h 6858000"/>
              <a:gd name="connsiteX12" fmla="*/ 0 w 12216284"/>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16284" h="6858000">
                <a:moveTo>
                  <a:pt x="0" y="0"/>
                </a:moveTo>
                <a:lnTo>
                  <a:pt x="12216284" y="0"/>
                </a:lnTo>
                <a:lnTo>
                  <a:pt x="12216284" y="6858000"/>
                </a:lnTo>
                <a:lnTo>
                  <a:pt x="4641773" y="6858000"/>
                </a:lnTo>
                <a:lnTo>
                  <a:pt x="4703924" y="6835489"/>
                </a:lnTo>
                <a:cubicBezTo>
                  <a:pt x="4759334" y="6809110"/>
                  <a:pt x="4806969" y="6774558"/>
                  <a:pt x="4845242" y="6742187"/>
                </a:cubicBezTo>
                <a:lnTo>
                  <a:pt x="5487900" y="6194292"/>
                </a:lnTo>
                <a:cubicBezTo>
                  <a:pt x="5644749" y="6043192"/>
                  <a:pt x="5767187" y="5790013"/>
                  <a:pt x="5775765" y="5599344"/>
                </a:cubicBezTo>
                <a:cubicBezTo>
                  <a:pt x="5784343" y="5408674"/>
                  <a:pt x="5781343" y="1404985"/>
                  <a:pt x="5781302" y="476174"/>
                </a:cubicBezTo>
                <a:cubicBezTo>
                  <a:pt x="5775724" y="217860"/>
                  <a:pt x="5543318" y="25878"/>
                  <a:pt x="5216394" y="21756"/>
                </a:cubicBezTo>
                <a:lnTo>
                  <a:pt x="1" y="26477"/>
                </a:lnTo>
                <a:lnTo>
                  <a:pt x="1" y="6858000"/>
                </a:lnTo>
                <a:lnTo>
                  <a:pt x="0" y="6858000"/>
                </a:lnTo>
                <a:close/>
              </a:path>
            </a:pathLst>
          </a:custGeom>
        </p:spPr>
        <p:txBody>
          <a:bodyPr wrap="square">
            <a:noAutofit/>
          </a:bodyPr>
          <a:lstStyle/>
          <a:p>
            <a:endParaRPr lang="it-IT"/>
          </a:p>
        </p:txBody>
      </p:sp>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9" name="Segnaposto testo 9">
            <a:extLst>
              <a:ext uri="{FF2B5EF4-FFF2-40B4-BE49-F238E27FC236}">
                <a16:creationId xmlns:a16="http://schemas.microsoft.com/office/drawing/2014/main" id="{8413D851-E349-9A97-1E12-E268FBA47CFB}"/>
              </a:ext>
            </a:extLst>
          </p:cNvPr>
          <p:cNvSpPr>
            <a:spLocks noGrp="1"/>
          </p:cNvSpPr>
          <p:nvPr>
            <p:ph type="body" sz="quarter" idx="12" hasCustomPrompt="1"/>
          </p:nvPr>
        </p:nvSpPr>
        <p:spPr>
          <a:xfrm>
            <a:off x="320076" y="2581747"/>
            <a:ext cx="5070500" cy="657387"/>
          </a:xfrm>
          <a:prstGeom prst="rect">
            <a:avLst/>
          </a:prstGeom>
        </p:spPr>
        <p:txBody>
          <a:bodyPr lIns="0" tIns="0" rIns="0" bIns="0" anchor="t"/>
          <a:lstStyle>
            <a:lvl1pPr marL="0" indent="0">
              <a:lnSpc>
                <a:spcPts val="5000"/>
              </a:lnSpc>
              <a:buNone/>
              <a:defRPr lang="it-IT" sz="5000" kern="1200" dirty="0" smtClean="0">
                <a:solidFill>
                  <a:schemeClr val="bg1"/>
                </a:solidFill>
                <a:latin typeface="TIM Sans Light" pitchFamily="2" charset="77"/>
                <a:ea typeface="+mn-ea"/>
                <a:cs typeface="+mn-cs"/>
              </a:defRPr>
            </a:lvl1pPr>
          </a:lstStyle>
          <a:p>
            <a:pPr lvl="0"/>
            <a:r>
              <a:rPr lang="it-IT"/>
              <a:t>Prima riga</a:t>
            </a:r>
          </a:p>
        </p:txBody>
      </p:sp>
      <p:sp>
        <p:nvSpPr>
          <p:cNvPr id="10" name="Segnaposto testo 9">
            <a:extLst>
              <a:ext uri="{FF2B5EF4-FFF2-40B4-BE49-F238E27FC236}">
                <a16:creationId xmlns:a16="http://schemas.microsoft.com/office/drawing/2014/main" id="{053393F5-7557-622C-C1A0-DE1D3ECD1763}"/>
              </a:ext>
            </a:extLst>
          </p:cNvPr>
          <p:cNvSpPr>
            <a:spLocks noGrp="1"/>
          </p:cNvSpPr>
          <p:nvPr>
            <p:ph type="body" sz="quarter" idx="13" hasCustomPrompt="1"/>
          </p:nvPr>
        </p:nvSpPr>
        <p:spPr>
          <a:xfrm>
            <a:off x="320076" y="3249012"/>
            <a:ext cx="5070500" cy="657387"/>
          </a:xfrm>
          <a:prstGeom prst="rect">
            <a:avLst/>
          </a:prstGeom>
        </p:spPr>
        <p:txBody>
          <a:bodyPr lIns="0" tIns="0" rIns="0" bIns="0" anchor="t"/>
          <a:lstStyle>
            <a:lvl1pPr marL="0" indent="0">
              <a:lnSpc>
                <a:spcPts val="5000"/>
              </a:lnSpc>
              <a:buNone/>
              <a:defRPr lang="it-IT" sz="5000" b="1" i="1" kern="1200" dirty="0" smtClean="0">
                <a:solidFill>
                  <a:schemeClr val="bg1"/>
                </a:solidFill>
                <a:latin typeface="TIM Sans" pitchFamily="2" charset="77"/>
                <a:ea typeface="+mn-ea"/>
                <a:cs typeface="+mn-cs"/>
              </a:defRPr>
            </a:lvl1pPr>
          </a:lstStyle>
          <a:p>
            <a:pPr lvl="0"/>
            <a:r>
              <a:rPr lang="it-IT"/>
              <a:t>seconda riga</a:t>
            </a:r>
          </a:p>
        </p:txBody>
      </p:sp>
      <p:pic>
        <p:nvPicPr>
          <p:cNvPr id="3" name="Immagine 2">
            <a:extLst>
              <a:ext uri="{FF2B5EF4-FFF2-40B4-BE49-F238E27FC236}">
                <a16:creationId xmlns:a16="http://schemas.microsoft.com/office/drawing/2014/main" id="{B8365390-1AFD-2DEF-C143-1DC504CA5BA2}"/>
              </a:ext>
            </a:extLst>
          </p:cNvPr>
          <p:cNvPicPr>
            <a:picLocks noChangeAspect="1"/>
          </p:cNvPicPr>
          <p:nvPr userDrawn="1"/>
        </p:nvPicPr>
        <p:blipFill>
          <a:blip r:embed="rId2"/>
          <a:stretch>
            <a:fillRect/>
          </a:stretch>
        </p:blipFill>
        <p:spPr>
          <a:xfrm>
            <a:off x="418246" y="6025577"/>
            <a:ext cx="522216" cy="432001"/>
          </a:xfrm>
          <a:prstGeom prst="rect">
            <a:avLst/>
          </a:prstGeom>
        </p:spPr>
      </p:pic>
      <p:sp>
        <p:nvSpPr>
          <p:cNvPr id="2" name="CasellaDiTesto 1">
            <a:extLst>
              <a:ext uri="{FF2B5EF4-FFF2-40B4-BE49-F238E27FC236}">
                <a16:creationId xmlns:a16="http://schemas.microsoft.com/office/drawing/2014/main" id="{ADAA647A-17C4-F617-58A3-EFA6F84AA94C}"/>
              </a:ext>
            </a:extLst>
          </p:cNvPr>
          <p:cNvSpPr txBox="1"/>
          <p:nvPr userDrawn="1"/>
        </p:nvSpPr>
        <p:spPr>
          <a:xfrm>
            <a:off x="320955" y="357559"/>
            <a:ext cx="7408313" cy="246221"/>
          </a:xfrm>
          <a:prstGeom prst="rect">
            <a:avLst/>
          </a:prstGeom>
          <a:noFill/>
        </p:spPr>
        <p:txBody>
          <a:bodyPr wrap="square" rtlCol="0">
            <a:spAutoFit/>
          </a:bodyPr>
          <a:lstStyle/>
          <a:p>
            <a:r>
              <a:rPr lang="it-IT" sz="1000">
                <a:solidFill>
                  <a:schemeClr val="bg1"/>
                </a:solidFill>
                <a:latin typeface="TIM Sans" panose="00000500000000000000" pitchFamily="50" charset="0"/>
              </a:rPr>
              <a:t>Titolo presentazione</a:t>
            </a:r>
          </a:p>
        </p:txBody>
      </p:sp>
    </p:spTree>
    <p:extLst>
      <p:ext uri="{BB962C8B-B14F-4D97-AF65-F5344CB8AC3E}">
        <p14:creationId xmlns:p14="http://schemas.microsoft.com/office/powerpoint/2010/main" val="84175461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Cover - Box + Visual">
    <p:spTree>
      <p:nvGrpSpPr>
        <p:cNvPr id="1" name=""/>
        <p:cNvGrpSpPr/>
        <p:nvPr/>
      </p:nvGrpSpPr>
      <p:grpSpPr>
        <a:xfrm>
          <a:off x="0" y="0"/>
          <a:ext cx="0" cy="0"/>
          <a:chOff x="0" y="0"/>
          <a:chExt cx="0" cy="0"/>
        </a:xfrm>
      </p:grpSpPr>
      <p:sp>
        <p:nvSpPr>
          <p:cNvPr id="6" name="Rettangolo con un angolo ritagliato 5">
            <a:extLst>
              <a:ext uri="{FF2B5EF4-FFF2-40B4-BE49-F238E27FC236}">
                <a16:creationId xmlns:a16="http://schemas.microsoft.com/office/drawing/2014/main" id="{ACDC2F20-8D1B-D2F3-F8E0-927A20E820CE}"/>
              </a:ext>
            </a:extLst>
          </p:cNvPr>
          <p:cNvSpPr>
            <a:spLocks noChangeAspect="1"/>
          </p:cNvSpPr>
          <p:nvPr userDrawn="1"/>
        </p:nvSpPr>
        <p:spPr>
          <a:xfrm rot="10800000" flipH="1">
            <a:off x="1" y="0"/>
            <a:ext cx="5781841" cy="6858001"/>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4046" h="5442958">
                <a:moveTo>
                  <a:pt x="0" y="3205"/>
                </a:moveTo>
                <a:lnTo>
                  <a:pt x="3057097" y="3"/>
                </a:lnTo>
                <a:cubicBezTo>
                  <a:pt x="3151024" y="-506"/>
                  <a:pt x="3228191" y="57801"/>
                  <a:pt x="3280010" y="109185"/>
                </a:cubicBezTo>
                <a:lnTo>
                  <a:pt x="3715060" y="544030"/>
                </a:lnTo>
                <a:cubicBezTo>
                  <a:pt x="3821240" y="663953"/>
                  <a:pt x="3904125" y="864892"/>
                  <a:pt x="3909932" y="1016220"/>
                </a:cubicBezTo>
                <a:cubicBezTo>
                  <a:pt x="3915739" y="1167548"/>
                  <a:pt x="3913708" y="4345137"/>
                  <a:pt x="3913680" y="5082302"/>
                </a:cubicBezTo>
                <a:cubicBezTo>
                  <a:pt x="3909904" y="5287317"/>
                  <a:pt x="3752576" y="5439687"/>
                  <a:pt x="3531263" y="5442958"/>
                </a:cubicBezTo>
                <a:lnTo>
                  <a:pt x="0" y="5439211"/>
                </a:lnTo>
                <a:lnTo>
                  <a:pt x="0" y="3205"/>
                </a:lnTo>
                <a:close/>
              </a:path>
            </a:pathLst>
          </a:custGeom>
          <a:gradFill flip="none" rotWithShape="1">
            <a:gsLst>
              <a:gs pos="0">
                <a:srgbClr val="EC0026"/>
              </a:gs>
              <a:gs pos="100000">
                <a:srgbClr val="520CA5"/>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Segnaposto immagine 12">
            <a:extLst>
              <a:ext uri="{FF2B5EF4-FFF2-40B4-BE49-F238E27FC236}">
                <a16:creationId xmlns:a16="http://schemas.microsoft.com/office/drawing/2014/main" id="{633012D7-4D93-0510-7028-EA39574937E0}"/>
              </a:ext>
            </a:extLst>
          </p:cNvPr>
          <p:cNvSpPr>
            <a:spLocks noGrp="1"/>
          </p:cNvSpPr>
          <p:nvPr>
            <p:ph type="pic" sz="quarter" idx="14"/>
          </p:nvPr>
        </p:nvSpPr>
        <p:spPr>
          <a:xfrm>
            <a:off x="0" y="-21759"/>
            <a:ext cx="12216284" cy="6858000"/>
          </a:xfrm>
          <a:custGeom>
            <a:avLst/>
            <a:gdLst>
              <a:gd name="connsiteX0" fmla="*/ 0 w 12216284"/>
              <a:gd name="connsiteY0" fmla="*/ 0 h 6858000"/>
              <a:gd name="connsiteX1" fmla="*/ 12216284 w 12216284"/>
              <a:gd name="connsiteY1" fmla="*/ 0 h 6858000"/>
              <a:gd name="connsiteX2" fmla="*/ 12216284 w 12216284"/>
              <a:gd name="connsiteY2" fmla="*/ 6858000 h 6858000"/>
              <a:gd name="connsiteX3" fmla="*/ 4641773 w 12216284"/>
              <a:gd name="connsiteY3" fmla="*/ 6858000 h 6858000"/>
              <a:gd name="connsiteX4" fmla="*/ 4703924 w 12216284"/>
              <a:gd name="connsiteY4" fmla="*/ 6835489 h 6858000"/>
              <a:gd name="connsiteX5" fmla="*/ 4845242 w 12216284"/>
              <a:gd name="connsiteY5" fmla="*/ 6742187 h 6858000"/>
              <a:gd name="connsiteX6" fmla="*/ 5487900 w 12216284"/>
              <a:gd name="connsiteY6" fmla="*/ 6194292 h 6858000"/>
              <a:gd name="connsiteX7" fmla="*/ 5775765 w 12216284"/>
              <a:gd name="connsiteY7" fmla="*/ 5599344 h 6858000"/>
              <a:gd name="connsiteX8" fmla="*/ 5781302 w 12216284"/>
              <a:gd name="connsiteY8" fmla="*/ 476174 h 6858000"/>
              <a:gd name="connsiteX9" fmla="*/ 5216394 w 12216284"/>
              <a:gd name="connsiteY9" fmla="*/ 21756 h 6858000"/>
              <a:gd name="connsiteX10" fmla="*/ 1 w 12216284"/>
              <a:gd name="connsiteY10" fmla="*/ 26477 h 6858000"/>
              <a:gd name="connsiteX11" fmla="*/ 1 w 12216284"/>
              <a:gd name="connsiteY11" fmla="*/ 6858000 h 6858000"/>
              <a:gd name="connsiteX12" fmla="*/ 0 w 12216284"/>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16284" h="6858000">
                <a:moveTo>
                  <a:pt x="0" y="0"/>
                </a:moveTo>
                <a:lnTo>
                  <a:pt x="12216284" y="0"/>
                </a:lnTo>
                <a:lnTo>
                  <a:pt x="12216284" y="6858000"/>
                </a:lnTo>
                <a:lnTo>
                  <a:pt x="4641773" y="6858000"/>
                </a:lnTo>
                <a:lnTo>
                  <a:pt x="4703924" y="6835489"/>
                </a:lnTo>
                <a:cubicBezTo>
                  <a:pt x="4759334" y="6809110"/>
                  <a:pt x="4806969" y="6774558"/>
                  <a:pt x="4845242" y="6742187"/>
                </a:cubicBezTo>
                <a:lnTo>
                  <a:pt x="5487900" y="6194292"/>
                </a:lnTo>
                <a:cubicBezTo>
                  <a:pt x="5644749" y="6043192"/>
                  <a:pt x="5767187" y="5790013"/>
                  <a:pt x="5775765" y="5599344"/>
                </a:cubicBezTo>
                <a:cubicBezTo>
                  <a:pt x="5784343" y="5408674"/>
                  <a:pt x="5781343" y="1404985"/>
                  <a:pt x="5781302" y="476174"/>
                </a:cubicBezTo>
                <a:cubicBezTo>
                  <a:pt x="5775724" y="217860"/>
                  <a:pt x="5543318" y="25878"/>
                  <a:pt x="5216394" y="21756"/>
                </a:cubicBezTo>
                <a:lnTo>
                  <a:pt x="1" y="26477"/>
                </a:lnTo>
                <a:lnTo>
                  <a:pt x="1" y="6858000"/>
                </a:lnTo>
                <a:lnTo>
                  <a:pt x="0" y="6858000"/>
                </a:lnTo>
                <a:close/>
              </a:path>
            </a:pathLst>
          </a:custGeom>
        </p:spPr>
        <p:txBody>
          <a:bodyPr wrap="square">
            <a:noAutofit/>
          </a:bodyPr>
          <a:lstStyle/>
          <a:p>
            <a:endParaRPr lang="it-IT"/>
          </a:p>
        </p:txBody>
      </p:sp>
      <p:sp>
        <p:nvSpPr>
          <p:cNvPr id="11" name="CasellaDiTesto 10">
            <a:extLst>
              <a:ext uri="{FF2B5EF4-FFF2-40B4-BE49-F238E27FC236}">
                <a16:creationId xmlns:a16="http://schemas.microsoft.com/office/drawing/2014/main" id="{8D435B06-754C-0F35-653B-15F5B3E34649}"/>
              </a:ext>
            </a:extLst>
          </p:cNvPr>
          <p:cNvSpPr txBox="1"/>
          <p:nvPr userDrawn="1"/>
        </p:nvSpPr>
        <p:spPr>
          <a:xfrm>
            <a:off x="16802100" y="-6486525"/>
            <a:ext cx="0" cy="0"/>
          </a:xfrm>
          <a:prstGeom prst="rect">
            <a:avLst/>
          </a:prstGeom>
          <a:noFill/>
        </p:spPr>
        <p:txBody>
          <a:bodyPr wrap="none" lIns="0" tIns="0" rIns="0" bIns="0" rtlCol="0" anchor="b">
            <a:noAutofit/>
          </a:bodyPr>
          <a:lstStyle/>
          <a:p>
            <a:pPr algn="l"/>
            <a:endParaRPr lang="it-IT" err="1">
              <a:solidFill>
                <a:schemeClr val="accent1">
                  <a:alpha val="80002"/>
                </a:schemeClr>
              </a:solidFill>
              <a:latin typeface="TIM Sans Light" pitchFamily="2" charset="77"/>
            </a:endParaRPr>
          </a:p>
        </p:txBody>
      </p:sp>
      <p:sp>
        <p:nvSpPr>
          <p:cNvPr id="9" name="Segnaposto testo 9">
            <a:extLst>
              <a:ext uri="{FF2B5EF4-FFF2-40B4-BE49-F238E27FC236}">
                <a16:creationId xmlns:a16="http://schemas.microsoft.com/office/drawing/2014/main" id="{8413D851-E349-9A97-1E12-E268FBA47CFB}"/>
              </a:ext>
            </a:extLst>
          </p:cNvPr>
          <p:cNvSpPr>
            <a:spLocks noGrp="1"/>
          </p:cNvSpPr>
          <p:nvPr>
            <p:ph type="body" sz="quarter" idx="12" hasCustomPrompt="1"/>
          </p:nvPr>
        </p:nvSpPr>
        <p:spPr>
          <a:xfrm>
            <a:off x="320076" y="2581747"/>
            <a:ext cx="5070500" cy="657387"/>
          </a:xfrm>
          <a:prstGeom prst="rect">
            <a:avLst/>
          </a:prstGeom>
        </p:spPr>
        <p:txBody>
          <a:bodyPr lIns="0" tIns="0" rIns="0" bIns="0" anchor="t"/>
          <a:lstStyle>
            <a:lvl1pPr marL="0" indent="0">
              <a:lnSpc>
                <a:spcPts val="5000"/>
              </a:lnSpc>
              <a:buNone/>
              <a:defRPr lang="it-IT" sz="5000" kern="1200" dirty="0" smtClean="0">
                <a:solidFill>
                  <a:schemeClr val="bg1"/>
                </a:solidFill>
                <a:latin typeface="TIM Sans Light" pitchFamily="2" charset="77"/>
                <a:ea typeface="+mn-ea"/>
                <a:cs typeface="+mn-cs"/>
              </a:defRPr>
            </a:lvl1pPr>
          </a:lstStyle>
          <a:p>
            <a:pPr lvl="0"/>
            <a:r>
              <a:rPr lang="it-IT"/>
              <a:t>Prima riga</a:t>
            </a:r>
          </a:p>
        </p:txBody>
      </p:sp>
      <p:sp>
        <p:nvSpPr>
          <p:cNvPr id="10" name="Segnaposto testo 9">
            <a:extLst>
              <a:ext uri="{FF2B5EF4-FFF2-40B4-BE49-F238E27FC236}">
                <a16:creationId xmlns:a16="http://schemas.microsoft.com/office/drawing/2014/main" id="{053393F5-7557-622C-C1A0-DE1D3ECD1763}"/>
              </a:ext>
            </a:extLst>
          </p:cNvPr>
          <p:cNvSpPr>
            <a:spLocks noGrp="1"/>
          </p:cNvSpPr>
          <p:nvPr>
            <p:ph type="body" sz="quarter" idx="13" hasCustomPrompt="1"/>
          </p:nvPr>
        </p:nvSpPr>
        <p:spPr>
          <a:xfrm>
            <a:off x="320076" y="3249012"/>
            <a:ext cx="5070500" cy="657387"/>
          </a:xfrm>
          <a:prstGeom prst="rect">
            <a:avLst/>
          </a:prstGeom>
        </p:spPr>
        <p:txBody>
          <a:bodyPr lIns="0" tIns="0" rIns="0" bIns="0" anchor="t"/>
          <a:lstStyle>
            <a:lvl1pPr marL="0" indent="0">
              <a:lnSpc>
                <a:spcPts val="5000"/>
              </a:lnSpc>
              <a:buNone/>
              <a:defRPr lang="it-IT" sz="5000" b="1" i="1" kern="1200" dirty="0" smtClean="0">
                <a:solidFill>
                  <a:schemeClr val="bg1"/>
                </a:solidFill>
                <a:latin typeface="TIM Sans" pitchFamily="2" charset="77"/>
                <a:ea typeface="+mn-ea"/>
                <a:cs typeface="+mn-cs"/>
              </a:defRPr>
            </a:lvl1pPr>
          </a:lstStyle>
          <a:p>
            <a:pPr lvl="0"/>
            <a:r>
              <a:rPr lang="it-IT"/>
              <a:t>seconda riga</a:t>
            </a:r>
          </a:p>
        </p:txBody>
      </p:sp>
      <p:pic>
        <p:nvPicPr>
          <p:cNvPr id="3" name="Immagine 2">
            <a:extLst>
              <a:ext uri="{FF2B5EF4-FFF2-40B4-BE49-F238E27FC236}">
                <a16:creationId xmlns:a16="http://schemas.microsoft.com/office/drawing/2014/main" id="{B8365390-1AFD-2DEF-C143-1DC504CA5BA2}"/>
              </a:ext>
            </a:extLst>
          </p:cNvPr>
          <p:cNvPicPr>
            <a:picLocks noChangeAspect="1"/>
          </p:cNvPicPr>
          <p:nvPr userDrawn="1"/>
        </p:nvPicPr>
        <p:blipFill>
          <a:blip r:embed="rId2"/>
          <a:stretch>
            <a:fillRect/>
          </a:stretch>
        </p:blipFill>
        <p:spPr>
          <a:xfrm>
            <a:off x="418246" y="6025577"/>
            <a:ext cx="522216" cy="432001"/>
          </a:xfrm>
          <a:prstGeom prst="rect">
            <a:avLst/>
          </a:prstGeom>
        </p:spPr>
      </p:pic>
      <p:sp>
        <p:nvSpPr>
          <p:cNvPr id="2" name="CasellaDiTesto 1">
            <a:extLst>
              <a:ext uri="{FF2B5EF4-FFF2-40B4-BE49-F238E27FC236}">
                <a16:creationId xmlns:a16="http://schemas.microsoft.com/office/drawing/2014/main" id="{ADAA647A-17C4-F617-58A3-EFA6F84AA94C}"/>
              </a:ext>
            </a:extLst>
          </p:cNvPr>
          <p:cNvSpPr txBox="1"/>
          <p:nvPr userDrawn="1"/>
        </p:nvSpPr>
        <p:spPr>
          <a:xfrm>
            <a:off x="320955" y="357559"/>
            <a:ext cx="7408313" cy="246221"/>
          </a:xfrm>
          <a:prstGeom prst="rect">
            <a:avLst/>
          </a:prstGeom>
          <a:noFill/>
        </p:spPr>
        <p:txBody>
          <a:bodyPr wrap="square" rtlCol="0">
            <a:spAutoFit/>
          </a:bodyPr>
          <a:lstStyle/>
          <a:p>
            <a:r>
              <a:rPr lang="it-IT" sz="1000">
                <a:solidFill>
                  <a:schemeClr val="bg1"/>
                </a:solidFill>
                <a:latin typeface="TIM Sans" panose="00000500000000000000" pitchFamily="50" charset="0"/>
              </a:rPr>
              <a:t>Titolo presentazione</a:t>
            </a:r>
          </a:p>
        </p:txBody>
      </p:sp>
    </p:spTree>
    <p:extLst>
      <p:ext uri="{BB962C8B-B14F-4D97-AF65-F5344CB8AC3E}">
        <p14:creationId xmlns:p14="http://schemas.microsoft.com/office/powerpoint/2010/main" val="32747051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87" Type="http://schemas.openxmlformats.org/officeDocument/2006/relationships/slideLayout" Target="../slideLayouts/slideLayout87.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90" Type="http://schemas.openxmlformats.org/officeDocument/2006/relationships/slideLayout" Target="../slideLayouts/slideLayout90.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0.xml"/><Relationship Id="rId3" Type="http://schemas.openxmlformats.org/officeDocument/2006/relationships/slideLayout" Target="../slideLayouts/slideLayout95.xml"/><Relationship Id="rId7" Type="http://schemas.openxmlformats.org/officeDocument/2006/relationships/slideLayout" Target="../slideLayouts/slideLayout9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5" Type="http://schemas.openxmlformats.org/officeDocument/2006/relationships/slideLayout" Target="../slideLayouts/slideLayout97.xml"/><Relationship Id="rId4" Type="http://schemas.openxmlformats.org/officeDocument/2006/relationships/slideLayout" Target="../slideLayouts/slideLayout96.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image" Target="../media/image1.png"/><Relationship Id="rId5" Type="http://schemas.openxmlformats.org/officeDocument/2006/relationships/slideLayout" Target="../slideLayouts/slideLayout105.xml"/><Relationship Id="rId10" Type="http://schemas.openxmlformats.org/officeDocument/2006/relationships/image" Target="../media/image11.emf"/><Relationship Id="rId4" Type="http://schemas.openxmlformats.org/officeDocument/2006/relationships/slideLayout" Target="../slideLayouts/slideLayout104.xml"/><Relationship Id="rId9" Type="http://schemas.openxmlformats.org/officeDocument/2006/relationships/image" Target="../media/image10.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10.xml"/><Relationship Id="rId7" Type="http://schemas.openxmlformats.org/officeDocument/2006/relationships/theme" Target="../theme/theme4.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5" Type="http://schemas.openxmlformats.org/officeDocument/2006/relationships/slideLayout" Target="../slideLayouts/slideLayout112.xml"/><Relationship Id="rId4" Type="http://schemas.openxmlformats.org/officeDocument/2006/relationships/slideLayout" Target="../slideLayouts/slideLayout111.xml"/><Relationship Id="rId9" Type="http://schemas.microsoft.com/office/2007/relationships/hdphoto" Target="../media/hdphoto2.wdp"/></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16.xml"/><Relationship Id="rId7" Type="http://schemas.openxmlformats.org/officeDocument/2006/relationships/theme" Target="../theme/theme5.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5" Type="http://schemas.openxmlformats.org/officeDocument/2006/relationships/slideLayout" Target="../slideLayouts/slideLayout118.xml"/><Relationship Id="rId4" Type="http://schemas.openxmlformats.org/officeDocument/2006/relationships/slideLayout" Target="../slideLayouts/slideLayout1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EB54CFEF-1524-1AEC-1A4F-4F2401EE217F}"/>
              </a:ext>
            </a:extLst>
          </p:cNvPr>
          <p:cNvSpPr txBox="1"/>
          <p:nvPr userDrawn="1"/>
        </p:nvSpPr>
        <p:spPr>
          <a:xfrm>
            <a:off x="10010042" y="6299135"/>
            <a:ext cx="1763712" cy="153888"/>
          </a:xfrm>
          <a:prstGeom prst="rect">
            <a:avLst/>
          </a:prstGeom>
          <a:noFill/>
        </p:spPr>
        <p:txBody>
          <a:bodyPr wrap="square" lIns="0" tIns="0" rIns="0" bIns="0" rtlCol="0">
            <a:spAutoFit/>
          </a:bodyPr>
          <a:lstStyle/>
          <a:p>
            <a:pPr algn="r"/>
            <a:fld id="{BA21B3F1-837B-BB4B-BD1F-B451170A8EEB}" type="slidenum">
              <a:rPr lang="it-IT" sz="1000" smtClean="0">
                <a:solidFill>
                  <a:schemeClr val="tx1"/>
                </a:solidFill>
                <a:latin typeface="TIM Sans" pitchFamily="2" charset="77"/>
              </a:rPr>
              <a:t>‹N›</a:t>
            </a:fld>
            <a:endParaRPr lang="it-IT" sz="1000">
              <a:solidFill>
                <a:schemeClr val="tx1"/>
              </a:solidFill>
              <a:latin typeface="TIM Sans" pitchFamily="2" charset="77"/>
            </a:endParaRPr>
          </a:p>
        </p:txBody>
      </p:sp>
      <p:pic>
        <p:nvPicPr>
          <p:cNvPr id="3" name="Immagine 2">
            <a:extLst>
              <a:ext uri="{FF2B5EF4-FFF2-40B4-BE49-F238E27FC236}">
                <a16:creationId xmlns:a16="http://schemas.microsoft.com/office/drawing/2014/main" id="{2517B824-91A4-963F-4153-85F028950FFE}"/>
              </a:ext>
            </a:extLst>
          </p:cNvPr>
          <p:cNvPicPr>
            <a:picLocks noChangeAspect="1"/>
          </p:cNvPicPr>
          <p:nvPr userDrawn="1"/>
        </p:nvPicPr>
        <p:blipFill>
          <a:blip r:embed="rId94"/>
          <a:stretch>
            <a:fillRect/>
          </a:stretch>
        </p:blipFill>
        <p:spPr>
          <a:xfrm>
            <a:off x="418246" y="6025577"/>
            <a:ext cx="522216" cy="432001"/>
          </a:xfrm>
          <a:prstGeom prst="rect">
            <a:avLst/>
          </a:prstGeom>
        </p:spPr>
      </p:pic>
      <p:sp>
        <p:nvSpPr>
          <p:cNvPr id="5" name="TextBox 4">
            <a:extLst>
              <a:ext uri="{FF2B5EF4-FFF2-40B4-BE49-F238E27FC236}">
                <a16:creationId xmlns:a16="http://schemas.microsoft.com/office/drawing/2014/main" id="{E2AD10E5-0E24-6709-6F60-1C13B1AB2D3E}"/>
              </a:ext>
            </a:extLst>
          </p:cNvPr>
          <p:cNvSpPr txBox="1"/>
          <p:nvPr>
            <p:extLst>
              <p:ext uri="{1162E1C5-73C7-4A58-AE30-91384D911F3F}">
                <p184:classification xmlns:p184="http://schemas.microsoft.com/office/powerpoint/2018/4/main" val="ftr"/>
              </p:ext>
            </p:extLst>
          </p:nvPr>
        </p:nvSpPr>
        <p:spPr>
          <a:xfrm>
            <a:off x="5090287" y="6672580"/>
            <a:ext cx="2033588" cy="121920"/>
          </a:xfrm>
          <a:prstGeom prst="rect">
            <a:avLst/>
          </a:prstGeom>
        </p:spPr>
        <p:txBody>
          <a:bodyPr horzOverflow="overflow" lIns="0" tIns="0" rIns="0" bIns="0">
            <a:spAutoFit/>
          </a:bodyPr>
          <a:lstStyle/>
          <a:p>
            <a:pPr algn="l"/>
            <a:r>
              <a:rPr lang="en-US" sz="800">
                <a:solidFill>
                  <a:srgbClr val="4472C4"/>
                </a:solidFill>
                <a:latin typeface="Calibri" panose="020F0502020204030204" pitchFamily="34" charset="0"/>
                <a:ea typeface="Calibri" panose="020F0502020204030204" pitchFamily="34" charset="0"/>
                <a:cs typeface="Calibri" panose="020F0502020204030204" pitchFamily="34" charset="0"/>
              </a:rPr>
              <a:t>Gruppo TIM - Uso Interno - Tutti i diritti riservati.</a:t>
            </a:r>
          </a:p>
        </p:txBody>
      </p:sp>
    </p:spTree>
    <p:extLst>
      <p:ext uri="{BB962C8B-B14F-4D97-AF65-F5344CB8AC3E}">
        <p14:creationId xmlns:p14="http://schemas.microsoft.com/office/powerpoint/2010/main" val="2405242789"/>
      </p:ext>
    </p:extLst>
  </p:cSld>
  <p:clrMap bg1="lt1" tx1="dk1" bg2="lt2" tx2="dk2" accent1="accent1" accent2="accent2" accent3="accent3" accent4="accent4" accent5="accent5" accent6="accent6" hlink="hlink" folHlink="folHlink"/>
  <p:sldLayoutIdLst>
    <p:sldLayoutId id="2147483676" r:id="rId1"/>
    <p:sldLayoutId id="2147483661" r:id="rId2"/>
    <p:sldLayoutId id="2147483857" r:id="rId3"/>
    <p:sldLayoutId id="2147483858" r:id="rId4"/>
    <p:sldLayoutId id="2147483665" r:id="rId5"/>
    <p:sldLayoutId id="2147483715" r:id="rId6"/>
    <p:sldLayoutId id="2147483803" r:id="rId7"/>
    <p:sldLayoutId id="2147483802" r:id="rId8"/>
    <p:sldLayoutId id="2147483666" r:id="rId9"/>
    <p:sldLayoutId id="2147483667" r:id="rId10"/>
    <p:sldLayoutId id="2147483804" r:id="rId11"/>
    <p:sldLayoutId id="2147483805" r:id="rId12"/>
    <p:sldLayoutId id="2147483668" r:id="rId13"/>
    <p:sldLayoutId id="2147483806" r:id="rId14"/>
    <p:sldLayoutId id="2147483807" r:id="rId15"/>
    <p:sldLayoutId id="2147483669" r:id="rId16"/>
    <p:sldLayoutId id="2147483670" r:id="rId17"/>
    <p:sldLayoutId id="2147483671" r:id="rId18"/>
    <p:sldLayoutId id="2147483672" r:id="rId19"/>
    <p:sldLayoutId id="2147483673" r:id="rId20"/>
    <p:sldLayoutId id="2147483674" r:id="rId21"/>
    <p:sldLayoutId id="2147483675" r:id="rId22"/>
    <p:sldLayoutId id="2147483808" r:id="rId23"/>
    <p:sldLayoutId id="2147483809" r:id="rId24"/>
    <p:sldLayoutId id="2147483677" r:id="rId25"/>
    <p:sldLayoutId id="2147483678" r:id="rId26"/>
    <p:sldLayoutId id="2147483679" r:id="rId27"/>
    <p:sldLayoutId id="2147483680" r:id="rId28"/>
    <p:sldLayoutId id="2147483681" r:id="rId29"/>
    <p:sldLayoutId id="2147483682" r:id="rId30"/>
    <p:sldLayoutId id="2147483683" r:id="rId31"/>
    <p:sldLayoutId id="2147483684" r:id="rId32"/>
    <p:sldLayoutId id="2147483685" r:id="rId33"/>
    <p:sldLayoutId id="2147483686" r:id="rId34"/>
    <p:sldLayoutId id="2147483687" r:id="rId35"/>
    <p:sldLayoutId id="2147483688" r:id="rId36"/>
    <p:sldLayoutId id="2147483810" r:id="rId37"/>
    <p:sldLayoutId id="2147483811" r:id="rId38"/>
    <p:sldLayoutId id="2147483689" r:id="rId39"/>
    <p:sldLayoutId id="2147483812" r:id="rId40"/>
    <p:sldLayoutId id="2147483813" r:id="rId41"/>
    <p:sldLayoutId id="2147483690" r:id="rId42"/>
    <p:sldLayoutId id="2147483815" r:id="rId43"/>
    <p:sldLayoutId id="2147483814" r:id="rId44"/>
    <p:sldLayoutId id="2147483691" r:id="rId45"/>
    <p:sldLayoutId id="2147483692" r:id="rId46"/>
    <p:sldLayoutId id="2147483693" r:id="rId47"/>
    <p:sldLayoutId id="2147483694" r:id="rId48"/>
    <p:sldLayoutId id="2147483816" r:id="rId49"/>
    <p:sldLayoutId id="2147483818" r:id="rId50"/>
    <p:sldLayoutId id="2147483695" r:id="rId51"/>
    <p:sldLayoutId id="2147483696" r:id="rId52"/>
    <p:sldLayoutId id="2147483697" r:id="rId53"/>
    <p:sldLayoutId id="2147483698" r:id="rId54"/>
    <p:sldLayoutId id="2147483819" r:id="rId55"/>
    <p:sldLayoutId id="2147483820" r:id="rId56"/>
    <p:sldLayoutId id="2147483699" r:id="rId57"/>
    <p:sldLayoutId id="2147483821" r:id="rId58"/>
    <p:sldLayoutId id="2147483823" r:id="rId59"/>
    <p:sldLayoutId id="2147483700" r:id="rId60"/>
    <p:sldLayoutId id="2147483824" r:id="rId61"/>
    <p:sldLayoutId id="2147483825" r:id="rId62"/>
    <p:sldLayoutId id="2147483701" r:id="rId63"/>
    <p:sldLayoutId id="2147483826" r:id="rId64"/>
    <p:sldLayoutId id="2147483827" r:id="rId65"/>
    <p:sldLayoutId id="2147483702" r:id="rId66"/>
    <p:sldLayoutId id="2147483703" r:id="rId67"/>
    <p:sldLayoutId id="2147483704" r:id="rId68"/>
    <p:sldLayoutId id="2147483705" r:id="rId69"/>
    <p:sldLayoutId id="2147483706" r:id="rId70"/>
    <p:sldLayoutId id="2147483707" r:id="rId71"/>
    <p:sldLayoutId id="2147483708" r:id="rId72"/>
    <p:sldLayoutId id="2147483709" r:id="rId73"/>
    <p:sldLayoutId id="2147483710" r:id="rId74"/>
    <p:sldLayoutId id="2147483828" r:id="rId75"/>
    <p:sldLayoutId id="2147483829" r:id="rId76"/>
    <p:sldLayoutId id="2147483711" r:id="rId77"/>
    <p:sldLayoutId id="2147483830" r:id="rId78"/>
    <p:sldLayoutId id="2147483831" r:id="rId79"/>
    <p:sldLayoutId id="2147483712" r:id="rId80"/>
    <p:sldLayoutId id="2147483832" r:id="rId81"/>
    <p:sldLayoutId id="2147483833" r:id="rId82"/>
    <p:sldLayoutId id="2147483834" r:id="rId83"/>
    <p:sldLayoutId id="2147483713" r:id="rId84"/>
    <p:sldLayoutId id="2147483836" r:id="rId85"/>
    <p:sldLayoutId id="2147483714" r:id="rId86"/>
    <p:sldLayoutId id="2147483837" r:id="rId87"/>
    <p:sldLayoutId id="2147483838" r:id="rId88"/>
    <p:sldLayoutId id="2147483799" r:id="rId89"/>
    <p:sldLayoutId id="2147483839" r:id="rId90"/>
    <p:sldLayoutId id="2147483840" r:id="rId91"/>
    <p:sldLayoutId id="2147483800" r:id="rId9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78">
          <p15:clr>
            <a:srgbClr val="F26B43"/>
          </p15:clr>
        </p15:guide>
        <p15:guide id="3" pos="869">
          <p15:clr>
            <a:srgbClr val="F26B43"/>
          </p15:clr>
        </p15:guide>
        <p15:guide id="4" pos="1368">
          <p15:clr>
            <a:srgbClr val="F26B43"/>
          </p15:clr>
        </p15:guide>
        <p15:guide id="5" pos="1459">
          <p15:clr>
            <a:srgbClr val="F26B43"/>
          </p15:clr>
        </p15:guide>
        <p15:guide id="6" pos="1980">
          <p15:clr>
            <a:srgbClr val="F26B43"/>
          </p15:clr>
        </p15:guide>
        <p15:guide id="7" pos="2071">
          <p15:clr>
            <a:srgbClr val="F26B43"/>
          </p15:clr>
        </p15:guide>
        <p15:guide id="8" pos="2570">
          <p15:clr>
            <a:srgbClr val="F26B43"/>
          </p15:clr>
        </p15:guide>
        <p15:guide id="9" pos="2683">
          <p15:clr>
            <a:srgbClr val="F26B43"/>
          </p15:clr>
        </p15:guide>
        <p15:guide id="10" pos="3182">
          <p15:clr>
            <a:srgbClr val="F26B43"/>
          </p15:clr>
        </p15:guide>
        <p15:guide id="11" pos="3273">
          <p15:clr>
            <a:srgbClr val="F26B43"/>
          </p15:clr>
        </p15:guide>
        <p15:guide id="12" pos="3772">
          <p15:clr>
            <a:srgbClr val="F26B43"/>
          </p15:clr>
        </p15:guide>
        <p15:guide id="13" pos="3885">
          <p15:clr>
            <a:srgbClr val="F26B43"/>
          </p15:clr>
        </p15:guide>
        <p15:guide id="14" pos="4384">
          <p15:clr>
            <a:srgbClr val="F26B43"/>
          </p15:clr>
        </p15:guide>
        <p15:guide id="15" pos="4475">
          <p15:clr>
            <a:srgbClr val="F26B43"/>
          </p15:clr>
        </p15:guide>
        <p15:guide id="16" pos="4997">
          <p15:clr>
            <a:srgbClr val="F26B43"/>
          </p15:clr>
        </p15:guide>
        <p15:guide id="17" pos="5087">
          <p15:clr>
            <a:srgbClr val="F26B43"/>
          </p15:clr>
        </p15:guide>
        <p15:guide id="18" pos="5609">
          <p15:clr>
            <a:srgbClr val="F26B43"/>
          </p15:clr>
        </p15:guide>
        <p15:guide id="19" pos="5700">
          <p15:clr>
            <a:srgbClr val="F26B43"/>
          </p15:clr>
        </p15:guide>
        <p15:guide id="20" pos="6199">
          <p15:clr>
            <a:srgbClr val="F26B43"/>
          </p15:clr>
        </p15:guide>
        <p15:guide id="21" pos="6289">
          <p15:clr>
            <a:srgbClr val="F26B43"/>
          </p15:clr>
        </p15:guide>
        <p15:guide id="22" pos="6811">
          <p15:clr>
            <a:srgbClr val="F26B43"/>
          </p15:clr>
        </p15:guide>
        <p15:guide id="23" pos="6902">
          <p15:clr>
            <a:srgbClr val="F26B43"/>
          </p15:clr>
        </p15:guide>
        <p15:guide id="24" pos="7423">
          <p15:clr>
            <a:srgbClr val="F26B43"/>
          </p15:clr>
        </p15:guide>
        <p15:guide id="25" orient="horz" pos="255">
          <p15:clr>
            <a:srgbClr val="F26B43"/>
          </p15:clr>
        </p15:guide>
        <p15:guide id="26" orient="horz" pos="4065">
          <p15:clr>
            <a:srgbClr val="F26B43"/>
          </p15:clr>
        </p15:guide>
        <p15:guide id="27"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EB54CFEF-1524-1AEC-1A4F-4F2401EE217F}"/>
              </a:ext>
            </a:extLst>
          </p:cNvPr>
          <p:cNvSpPr txBox="1"/>
          <p:nvPr userDrawn="1"/>
        </p:nvSpPr>
        <p:spPr>
          <a:xfrm>
            <a:off x="10010042" y="6299135"/>
            <a:ext cx="1763712" cy="153888"/>
          </a:xfrm>
          <a:prstGeom prst="rect">
            <a:avLst/>
          </a:prstGeom>
          <a:noFill/>
        </p:spPr>
        <p:txBody>
          <a:bodyPr wrap="square" lIns="0" tIns="0" rIns="0" bIns="0" rtlCol="0">
            <a:spAutoFit/>
          </a:bodyPr>
          <a:lstStyle/>
          <a:p>
            <a:pPr algn="r"/>
            <a:fld id="{BA21B3F1-837B-BB4B-BD1F-B451170A8EEB}" type="slidenum">
              <a:rPr lang="it-IT" sz="1000" smtClean="0">
                <a:solidFill>
                  <a:schemeClr val="tx1"/>
                </a:solidFill>
                <a:latin typeface="TIM Sans" pitchFamily="2" charset="77"/>
              </a:rPr>
              <a:t>‹N›</a:t>
            </a:fld>
            <a:endParaRPr lang="it-IT" sz="1000">
              <a:solidFill>
                <a:schemeClr val="tx1"/>
              </a:solidFill>
              <a:latin typeface="TIM Sans" pitchFamily="2" charset="77"/>
            </a:endParaRPr>
          </a:p>
        </p:txBody>
      </p:sp>
      <p:sp>
        <p:nvSpPr>
          <p:cNvPr id="4" name="TextBox 3">
            <a:extLst>
              <a:ext uri="{FF2B5EF4-FFF2-40B4-BE49-F238E27FC236}">
                <a16:creationId xmlns:a16="http://schemas.microsoft.com/office/drawing/2014/main" id="{83B43ACD-688D-1E72-274C-229985555A40}"/>
              </a:ext>
            </a:extLst>
          </p:cNvPr>
          <p:cNvSpPr txBox="1"/>
          <p:nvPr>
            <p:extLst>
              <p:ext uri="{1162E1C5-73C7-4A58-AE30-91384D911F3F}">
                <p184:classification xmlns:p184="http://schemas.microsoft.com/office/powerpoint/2018/4/main" val="ftr"/>
              </p:ext>
            </p:extLst>
          </p:nvPr>
        </p:nvSpPr>
        <p:spPr>
          <a:xfrm>
            <a:off x="5090287" y="6672580"/>
            <a:ext cx="2033588" cy="121920"/>
          </a:xfrm>
          <a:prstGeom prst="rect">
            <a:avLst/>
          </a:prstGeom>
        </p:spPr>
        <p:txBody>
          <a:bodyPr horzOverflow="overflow" lIns="0" tIns="0" rIns="0" bIns="0">
            <a:spAutoFit/>
          </a:bodyPr>
          <a:lstStyle/>
          <a:p>
            <a:pPr algn="l"/>
            <a:r>
              <a:rPr lang="en-US" sz="800">
                <a:solidFill>
                  <a:srgbClr val="4472C4"/>
                </a:solidFill>
                <a:latin typeface="Calibri" panose="020F0502020204030204" pitchFamily="34" charset="0"/>
                <a:ea typeface="Calibri" panose="020F0502020204030204" pitchFamily="34" charset="0"/>
                <a:cs typeface="Calibri" panose="020F0502020204030204" pitchFamily="34" charset="0"/>
              </a:rPr>
              <a:t>Gruppo TIM - Uso Interno - Tutti i diritti riservati.</a:t>
            </a:r>
          </a:p>
        </p:txBody>
      </p:sp>
    </p:spTree>
    <p:extLst>
      <p:ext uri="{BB962C8B-B14F-4D97-AF65-F5344CB8AC3E}">
        <p14:creationId xmlns:p14="http://schemas.microsoft.com/office/powerpoint/2010/main" val="1275427416"/>
      </p:ext>
    </p:extLst>
  </p:cSld>
  <p:clrMap bg1="lt1" tx1="dk1" bg2="lt2" tx2="dk2" accent1="accent1" accent2="accent2" accent3="accent3" accent4="accent4" accent5="accent5" accent6="accent6" hlink="hlink" folHlink="folHlink"/>
  <p:sldLayoutIdLst>
    <p:sldLayoutId id="2147483793" r:id="rId1"/>
    <p:sldLayoutId id="2147483797" r:id="rId2"/>
    <p:sldLayoutId id="2147483859" r:id="rId3"/>
    <p:sldLayoutId id="2147483860" r:id="rId4"/>
    <p:sldLayoutId id="2147483794" r:id="rId5"/>
    <p:sldLayoutId id="2147483798" r:id="rId6"/>
    <p:sldLayoutId id="2147483841" r:id="rId7"/>
    <p:sldLayoutId id="2147483842" r:id="rId8"/>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78">
          <p15:clr>
            <a:srgbClr val="F26B43"/>
          </p15:clr>
        </p15:guide>
        <p15:guide id="3" pos="869">
          <p15:clr>
            <a:srgbClr val="F26B43"/>
          </p15:clr>
        </p15:guide>
        <p15:guide id="4" pos="1368">
          <p15:clr>
            <a:srgbClr val="F26B43"/>
          </p15:clr>
        </p15:guide>
        <p15:guide id="5" pos="1459">
          <p15:clr>
            <a:srgbClr val="F26B43"/>
          </p15:clr>
        </p15:guide>
        <p15:guide id="6" pos="1980">
          <p15:clr>
            <a:srgbClr val="F26B43"/>
          </p15:clr>
        </p15:guide>
        <p15:guide id="7" pos="2071">
          <p15:clr>
            <a:srgbClr val="F26B43"/>
          </p15:clr>
        </p15:guide>
        <p15:guide id="8" pos="2570">
          <p15:clr>
            <a:srgbClr val="F26B43"/>
          </p15:clr>
        </p15:guide>
        <p15:guide id="9" pos="2683">
          <p15:clr>
            <a:srgbClr val="F26B43"/>
          </p15:clr>
        </p15:guide>
        <p15:guide id="10" pos="3182">
          <p15:clr>
            <a:srgbClr val="F26B43"/>
          </p15:clr>
        </p15:guide>
        <p15:guide id="11" pos="3273">
          <p15:clr>
            <a:srgbClr val="F26B43"/>
          </p15:clr>
        </p15:guide>
        <p15:guide id="12" pos="3772">
          <p15:clr>
            <a:srgbClr val="F26B43"/>
          </p15:clr>
        </p15:guide>
        <p15:guide id="13" pos="3885">
          <p15:clr>
            <a:srgbClr val="F26B43"/>
          </p15:clr>
        </p15:guide>
        <p15:guide id="14" pos="4384">
          <p15:clr>
            <a:srgbClr val="F26B43"/>
          </p15:clr>
        </p15:guide>
        <p15:guide id="15" pos="4475">
          <p15:clr>
            <a:srgbClr val="F26B43"/>
          </p15:clr>
        </p15:guide>
        <p15:guide id="16" pos="4997">
          <p15:clr>
            <a:srgbClr val="F26B43"/>
          </p15:clr>
        </p15:guide>
        <p15:guide id="17" pos="5087">
          <p15:clr>
            <a:srgbClr val="F26B43"/>
          </p15:clr>
        </p15:guide>
        <p15:guide id="18" pos="5609">
          <p15:clr>
            <a:srgbClr val="F26B43"/>
          </p15:clr>
        </p15:guide>
        <p15:guide id="19" pos="5700">
          <p15:clr>
            <a:srgbClr val="F26B43"/>
          </p15:clr>
        </p15:guide>
        <p15:guide id="20" pos="6199">
          <p15:clr>
            <a:srgbClr val="F26B43"/>
          </p15:clr>
        </p15:guide>
        <p15:guide id="21" pos="6289">
          <p15:clr>
            <a:srgbClr val="F26B43"/>
          </p15:clr>
        </p15:guide>
        <p15:guide id="22" pos="6811">
          <p15:clr>
            <a:srgbClr val="F26B43"/>
          </p15:clr>
        </p15:guide>
        <p15:guide id="23" pos="6902">
          <p15:clr>
            <a:srgbClr val="F26B43"/>
          </p15:clr>
        </p15:guide>
        <p15:guide id="24" pos="7423">
          <p15:clr>
            <a:srgbClr val="F26B43"/>
          </p15:clr>
        </p15:guide>
        <p15:guide id="25" orient="horz" pos="255">
          <p15:clr>
            <a:srgbClr val="F26B43"/>
          </p15:clr>
        </p15:guide>
        <p15:guide id="26" orient="horz" pos="4065">
          <p15:clr>
            <a:srgbClr val="F26B43"/>
          </p15:clr>
        </p15:guide>
        <p15:guide id="27"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29C02AE-B2A6-B0AA-1E4A-BDB1AEB47A43}"/>
              </a:ext>
            </a:extLst>
          </p:cNvPr>
          <p:cNvPicPr>
            <a:picLocks noChangeAspect="1"/>
          </p:cNvPicPr>
          <p:nvPr userDrawn="1"/>
        </p:nvPicPr>
        <p:blipFill>
          <a:blip r:embed="rId9"/>
          <a:stretch>
            <a:fillRect/>
          </a:stretch>
        </p:blipFill>
        <p:spPr>
          <a:xfrm>
            <a:off x="-1" y="0"/>
            <a:ext cx="12191999" cy="6858000"/>
          </a:xfrm>
          <a:prstGeom prst="rect">
            <a:avLst/>
          </a:prstGeom>
        </p:spPr>
      </p:pic>
      <p:pic>
        <p:nvPicPr>
          <p:cNvPr id="3" name="Immagine 2">
            <a:extLst>
              <a:ext uri="{FF2B5EF4-FFF2-40B4-BE49-F238E27FC236}">
                <a16:creationId xmlns:a16="http://schemas.microsoft.com/office/drawing/2014/main" id="{FF2331C8-77BB-6E04-CA1E-F024699FD34F}"/>
              </a:ext>
            </a:extLst>
          </p:cNvPr>
          <p:cNvPicPr>
            <a:picLocks noChangeAspect="1"/>
          </p:cNvPicPr>
          <p:nvPr userDrawn="1"/>
        </p:nvPicPr>
        <p:blipFill>
          <a:blip r:embed="rId10"/>
          <a:srcRect l="25673"/>
          <a:stretch/>
        </p:blipFill>
        <p:spPr>
          <a:xfrm>
            <a:off x="-1" y="0"/>
            <a:ext cx="4049577" cy="5334000"/>
          </a:xfrm>
          <a:prstGeom prst="rect">
            <a:avLst/>
          </a:prstGeom>
        </p:spPr>
      </p:pic>
      <p:pic>
        <p:nvPicPr>
          <p:cNvPr id="6" name="Immagine 5">
            <a:extLst>
              <a:ext uri="{FF2B5EF4-FFF2-40B4-BE49-F238E27FC236}">
                <a16:creationId xmlns:a16="http://schemas.microsoft.com/office/drawing/2014/main" id="{3CD04DD6-508F-D976-368F-304B1399B9B3}"/>
              </a:ext>
            </a:extLst>
          </p:cNvPr>
          <p:cNvPicPr>
            <a:picLocks noChangeAspect="1"/>
          </p:cNvPicPr>
          <p:nvPr userDrawn="1"/>
        </p:nvPicPr>
        <p:blipFill>
          <a:blip r:embed="rId10"/>
          <a:srcRect l="25673"/>
          <a:stretch/>
        </p:blipFill>
        <p:spPr>
          <a:xfrm flipH="1" flipV="1">
            <a:off x="8142426" y="1524000"/>
            <a:ext cx="4049577" cy="5334000"/>
          </a:xfrm>
          <a:prstGeom prst="rect">
            <a:avLst/>
          </a:prstGeom>
        </p:spPr>
      </p:pic>
      <p:sp>
        <p:nvSpPr>
          <p:cNvPr id="9" name="CasellaDiTesto 8">
            <a:extLst>
              <a:ext uri="{FF2B5EF4-FFF2-40B4-BE49-F238E27FC236}">
                <a16:creationId xmlns:a16="http://schemas.microsoft.com/office/drawing/2014/main" id="{EB54CFEF-1524-1AEC-1A4F-4F2401EE217F}"/>
              </a:ext>
            </a:extLst>
          </p:cNvPr>
          <p:cNvSpPr txBox="1"/>
          <p:nvPr userDrawn="1"/>
        </p:nvSpPr>
        <p:spPr>
          <a:xfrm>
            <a:off x="10010042" y="6299135"/>
            <a:ext cx="1763712" cy="153888"/>
          </a:xfrm>
          <a:prstGeom prst="rect">
            <a:avLst/>
          </a:prstGeom>
          <a:noFill/>
        </p:spPr>
        <p:txBody>
          <a:bodyPr wrap="square" lIns="0" tIns="0" rIns="0" bIns="0" rtlCol="0">
            <a:spAutoFit/>
          </a:bodyPr>
          <a:lstStyle/>
          <a:p>
            <a:pPr algn="r"/>
            <a:fld id="{BA21B3F1-837B-BB4B-BD1F-B451170A8EEB}" type="slidenum">
              <a:rPr lang="it-IT" sz="1000" smtClean="0">
                <a:solidFill>
                  <a:schemeClr val="bg1"/>
                </a:solidFill>
                <a:latin typeface="TIM Sans" pitchFamily="2" charset="77"/>
              </a:rPr>
              <a:t>‹N›</a:t>
            </a:fld>
            <a:endParaRPr lang="it-IT" sz="1000">
              <a:solidFill>
                <a:schemeClr val="bg1"/>
              </a:solidFill>
              <a:latin typeface="TIM Sans" pitchFamily="2" charset="77"/>
            </a:endParaRPr>
          </a:p>
        </p:txBody>
      </p:sp>
      <p:pic>
        <p:nvPicPr>
          <p:cNvPr id="5" name="Immagine 4">
            <a:extLst>
              <a:ext uri="{FF2B5EF4-FFF2-40B4-BE49-F238E27FC236}">
                <a16:creationId xmlns:a16="http://schemas.microsoft.com/office/drawing/2014/main" id="{A0074105-BC1D-C614-DC1C-5F2A376AA072}"/>
              </a:ext>
            </a:extLst>
          </p:cNvPr>
          <p:cNvPicPr>
            <a:picLocks noChangeAspect="1"/>
          </p:cNvPicPr>
          <p:nvPr userDrawn="1"/>
        </p:nvPicPr>
        <p:blipFill>
          <a:blip r:embed="rId11"/>
          <a:stretch>
            <a:fillRect/>
          </a:stretch>
        </p:blipFill>
        <p:spPr>
          <a:xfrm>
            <a:off x="418246" y="6025577"/>
            <a:ext cx="522216" cy="432001"/>
          </a:xfrm>
          <a:prstGeom prst="rect">
            <a:avLst/>
          </a:prstGeom>
        </p:spPr>
      </p:pic>
      <p:sp>
        <p:nvSpPr>
          <p:cNvPr id="8" name="TextBox 7">
            <a:extLst>
              <a:ext uri="{FF2B5EF4-FFF2-40B4-BE49-F238E27FC236}">
                <a16:creationId xmlns:a16="http://schemas.microsoft.com/office/drawing/2014/main" id="{6E5FA1DD-574C-ECEB-6C4F-242AB22421EE}"/>
              </a:ext>
            </a:extLst>
          </p:cNvPr>
          <p:cNvSpPr txBox="1"/>
          <p:nvPr>
            <p:extLst>
              <p:ext uri="{1162E1C5-73C7-4A58-AE30-91384D911F3F}">
                <p184:classification xmlns:p184="http://schemas.microsoft.com/office/powerpoint/2018/4/main" val="ftr"/>
              </p:ext>
            </p:extLst>
          </p:nvPr>
        </p:nvSpPr>
        <p:spPr>
          <a:xfrm>
            <a:off x="5090287" y="6672580"/>
            <a:ext cx="2033588" cy="121920"/>
          </a:xfrm>
          <a:prstGeom prst="rect">
            <a:avLst/>
          </a:prstGeom>
        </p:spPr>
        <p:txBody>
          <a:bodyPr horzOverflow="overflow" lIns="0" tIns="0" rIns="0" bIns="0">
            <a:spAutoFit/>
          </a:bodyPr>
          <a:lstStyle/>
          <a:p>
            <a:pPr algn="l"/>
            <a:r>
              <a:rPr lang="en-US" sz="800">
                <a:solidFill>
                  <a:srgbClr val="4472C4"/>
                </a:solidFill>
                <a:latin typeface="Calibri" panose="020F0502020204030204" pitchFamily="34" charset="0"/>
                <a:ea typeface="Calibri" panose="020F0502020204030204" pitchFamily="34" charset="0"/>
                <a:cs typeface="Calibri" panose="020F0502020204030204" pitchFamily="34" charset="0"/>
              </a:rPr>
              <a:t>Gruppo TIM - Uso Interno - Tutti i diritti riservati.</a:t>
            </a:r>
          </a:p>
        </p:txBody>
      </p:sp>
    </p:spTree>
    <p:extLst>
      <p:ext uri="{BB962C8B-B14F-4D97-AF65-F5344CB8AC3E}">
        <p14:creationId xmlns:p14="http://schemas.microsoft.com/office/powerpoint/2010/main" val="633346182"/>
      </p:ext>
    </p:extLst>
  </p:cSld>
  <p:clrMap bg1="lt1" tx1="dk1" bg2="lt2" tx2="dk2" accent1="accent1" accent2="accent2" accent3="accent3" accent4="accent4" accent5="accent5" accent6="accent6" hlink="hlink" folHlink="folHlink"/>
  <p:sldLayoutIdLst>
    <p:sldLayoutId id="2147483783" r:id="rId1"/>
    <p:sldLayoutId id="2147483785" r:id="rId2"/>
    <p:sldLayoutId id="2147483786" r:id="rId3"/>
    <p:sldLayoutId id="2147483788" r:id="rId4"/>
    <p:sldLayoutId id="2147483782" r:id="rId5"/>
    <p:sldLayoutId id="2147483789" r:id="rId6"/>
    <p:sldLayoutId id="2147483861" r:id="rId7"/>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78">
          <p15:clr>
            <a:srgbClr val="F26B43"/>
          </p15:clr>
        </p15:guide>
        <p15:guide id="3" pos="869">
          <p15:clr>
            <a:srgbClr val="F26B43"/>
          </p15:clr>
        </p15:guide>
        <p15:guide id="4" pos="1368">
          <p15:clr>
            <a:srgbClr val="F26B43"/>
          </p15:clr>
        </p15:guide>
        <p15:guide id="5" pos="1459">
          <p15:clr>
            <a:srgbClr val="F26B43"/>
          </p15:clr>
        </p15:guide>
        <p15:guide id="6" pos="1980">
          <p15:clr>
            <a:srgbClr val="F26B43"/>
          </p15:clr>
        </p15:guide>
        <p15:guide id="7" pos="2071">
          <p15:clr>
            <a:srgbClr val="F26B43"/>
          </p15:clr>
        </p15:guide>
        <p15:guide id="8" pos="2570">
          <p15:clr>
            <a:srgbClr val="F26B43"/>
          </p15:clr>
        </p15:guide>
        <p15:guide id="9" pos="2683">
          <p15:clr>
            <a:srgbClr val="F26B43"/>
          </p15:clr>
        </p15:guide>
        <p15:guide id="10" pos="3182">
          <p15:clr>
            <a:srgbClr val="F26B43"/>
          </p15:clr>
        </p15:guide>
        <p15:guide id="11" pos="3273">
          <p15:clr>
            <a:srgbClr val="F26B43"/>
          </p15:clr>
        </p15:guide>
        <p15:guide id="12" pos="3772">
          <p15:clr>
            <a:srgbClr val="F26B43"/>
          </p15:clr>
        </p15:guide>
        <p15:guide id="13" pos="3885">
          <p15:clr>
            <a:srgbClr val="F26B43"/>
          </p15:clr>
        </p15:guide>
        <p15:guide id="14" pos="4384">
          <p15:clr>
            <a:srgbClr val="F26B43"/>
          </p15:clr>
        </p15:guide>
        <p15:guide id="15" pos="4475">
          <p15:clr>
            <a:srgbClr val="F26B43"/>
          </p15:clr>
        </p15:guide>
        <p15:guide id="16" pos="4997">
          <p15:clr>
            <a:srgbClr val="F26B43"/>
          </p15:clr>
        </p15:guide>
        <p15:guide id="17" pos="5087">
          <p15:clr>
            <a:srgbClr val="F26B43"/>
          </p15:clr>
        </p15:guide>
        <p15:guide id="18" pos="5609">
          <p15:clr>
            <a:srgbClr val="F26B43"/>
          </p15:clr>
        </p15:guide>
        <p15:guide id="19" pos="5700">
          <p15:clr>
            <a:srgbClr val="F26B43"/>
          </p15:clr>
        </p15:guide>
        <p15:guide id="20" pos="6199">
          <p15:clr>
            <a:srgbClr val="F26B43"/>
          </p15:clr>
        </p15:guide>
        <p15:guide id="21" pos="6289">
          <p15:clr>
            <a:srgbClr val="F26B43"/>
          </p15:clr>
        </p15:guide>
        <p15:guide id="22" pos="6811">
          <p15:clr>
            <a:srgbClr val="F26B43"/>
          </p15:clr>
        </p15:guide>
        <p15:guide id="23" pos="6902">
          <p15:clr>
            <a:srgbClr val="F26B43"/>
          </p15:clr>
        </p15:guide>
        <p15:guide id="24" pos="7423">
          <p15:clr>
            <a:srgbClr val="F26B43"/>
          </p15:clr>
        </p15:guide>
        <p15:guide id="25" orient="horz" pos="255">
          <p15:clr>
            <a:srgbClr val="F26B43"/>
          </p15:clr>
        </p15:guide>
        <p15:guide id="26" orient="horz" pos="4065">
          <p15:clr>
            <a:srgbClr val="F26B43"/>
          </p15:clr>
        </p15:guide>
        <p15:guide id="27"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ettangolo 15">
            <a:extLst>
              <a:ext uri="{FF2B5EF4-FFF2-40B4-BE49-F238E27FC236}">
                <a16:creationId xmlns:a16="http://schemas.microsoft.com/office/drawing/2014/main" id="{8566E3B6-757A-E09B-2E77-E01450D2EC84}"/>
              </a:ext>
            </a:extLst>
          </p:cNvPr>
          <p:cNvSpPr/>
          <p:nvPr userDrawn="1"/>
        </p:nvSpPr>
        <p:spPr>
          <a:xfrm>
            <a:off x="0" y="0"/>
            <a:ext cx="12192000" cy="6858000"/>
          </a:xfrm>
          <a:prstGeom prst="rect">
            <a:avLst/>
          </a:prstGeom>
          <a:gradFill>
            <a:gsLst>
              <a:gs pos="0">
                <a:srgbClr val="EC0026"/>
              </a:gs>
              <a:gs pos="100000">
                <a:srgbClr val="520CA5"/>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con un angolo ritagliato 5">
            <a:extLst>
              <a:ext uri="{FF2B5EF4-FFF2-40B4-BE49-F238E27FC236}">
                <a16:creationId xmlns:a16="http://schemas.microsoft.com/office/drawing/2014/main" id="{B0CA58FA-97FE-4188-134E-464C314FFAE3}"/>
              </a:ext>
            </a:extLst>
          </p:cNvPr>
          <p:cNvSpPr>
            <a:spLocks noChangeAspect="1"/>
          </p:cNvSpPr>
          <p:nvPr userDrawn="1"/>
        </p:nvSpPr>
        <p:spPr>
          <a:xfrm flipH="1">
            <a:off x="8134714" y="2324923"/>
            <a:ext cx="4057286" cy="4533077"/>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5461319"/>
              <a:gd name="connsiteX1" fmla="*/ 992145 w 3362558"/>
              <a:gd name="connsiteY1" fmla="*/ 1085482 h 5461319"/>
              <a:gd name="connsiteX2" fmla="*/ 3237193 w 3362558"/>
              <a:gd name="connsiteY2" fmla="*/ 4113268 h 5461319"/>
              <a:gd name="connsiteX3" fmla="*/ 3362130 w 3362558"/>
              <a:gd name="connsiteY3" fmla="*/ 4505005 h 5461319"/>
              <a:gd name="connsiteX4" fmla="*/ 3362242 w 3362558"/>
              <a:gd name="connsiteY4" fmla="*/ 5111172 h 5461319"/>
              <a:gd name="connsiteX5" fmla="*/ 3094695 w 3362558"/>
              <a:gd name="connsiteY5" fmla="*/ 5461319 h 5461319"/>
              <a:gd name="connsiteX6" fmla="*/ 1450 w 3362558"/>
              <a:gd name="connsiteY6" fmla="*/ 5461264 h 5461319"/>
              <a:gd name="connsiteX7" fmla="*/ 4465 w 3362558"/>
              <a:gd name="connsiteY7" fmla="*/ 0 h 5461319"/>
              <a:gd name="connsiteX0" fmla="*/ 4465 w 3362558"/>
              <a:gd name="connsiteY0" fmla="*/ 0 h 5375939"/>
              <a:gd name="connsiteX1" fmla="*/ 992145 w 3362558"/>
              <a:gd name="connsiteY1" fmla="*/ 1000102 h 5375939"/>
              <a:gd name="connsiteX2" fmla="*/ 3237193 w 3362558"/>
              <a:gd name="connsiteY2" fmla="*/ 4027888 h 5375939"/>
              <a:gd name="connsiteX3" fmla="*/ 3362130 w 3362558"/>
              <a:gd name="connsiteY3" fmla="*/ 4419625 h 5375939"/>
              <a:gd name="connsiteX4" fmla="*/ 3362242 w 3362558"/>
              <a:gd name="connsiteY4" fmla="*/ 5025792 h 5375939"/>
              <a:gd name="connsiteX5" fmla="*/ 3094695 w 3362558"/>
              <a:gd name="connsiteY5" fmla="*/ 5375939 h 5375939"/>
              <a:gd name="connsiteX6" fmla="*/ 1450 w 3362558"/>
              <a:gd name="connsiteY6" fmla="*/ 5375884 h 5375939"/>
              <a:gd name="connsiteX7" fmla="*/ 4465 w 3362558"/>
              <a:gd name="connsiteY7" fmla="*/ 0 h 5375939"/>
              <a:gd name="connsiteX0" fmla="*/ 1543 w 3362872"/>
              <a:gd name="connsiteY0" fmla="*/ 0 h 5449676"/>
              <a:gd name="connsiteX1" fmla="*/ 992459 w 3362872"/>
              <a:gd name="connsiteY1" fmla="*/ 1073839 h 5449676"/>
              <a:gd name="connsiteX2" fmla="*/ 3237507 w 3362872"/>
              <a:gd name="connsiteY2" fmla="*/ 4101625 h 5449676"/>
              <a:gd name="connsiteX3" fmla="*/ 3362444 w 3362872"/>
              <a:gd name="connsiteY3" fmla="*/ 4493362 h 5449676"/>
              <a:gd name="connsiteX4" fmla="*/ 3362556 w 3362872"/>
              <a:gd name="connsiteY4" fmla="*/ 5099529 h 5449676"/>
              <a:gd name="connsiteX5" fmla="*/ 3095009 w 3362872"/>
              <a:gd name="connsiteY5" fmla="*/ 5449676 h 5449676"/>
              <a:gd name="connsiteX6" fmla="*/ 1764 w 3362872"/>
              <a:gd name="connsiteY6" fmla="*/ 5449621 h 5449676"/>
              <a:gd name="connsiteX7" fmla="*/ 1543 w 3362872"/>
              <a:gd name="connsiteY7" fmla="*/ 0 h 5449676"/>
              <a:gd name="connsiteX0" fmla="*/ 1543 w 3362872"/>
              <a:gd name="connsiteY0" fmla="*/ 0 h 5449676"/>
              <a:gd name="connsiteX1" fmla="*/ 196351 w 3362872"/>
              <a:gd name="connsiteY1" fmla="*/ 2711 h 5449676"/>
              <a:gd name="connsiteX2" fmla="*/ 3237507 w 3362872"/>
              <a:gd name="connsiteY2" fmla="*/ 4101625 h 5449676"/>
              <a:gd name="connsiteX3" fmla="*/ 3362444 w 3362872"/>
              <a:gd name="connsiteY3" fmla="*/ 4493362 h 5449676"/>
              <a:gd name="connsiteX4" fmla="*/ 3362556 w 3362872"/>
              <a:gd name="connsiteY4" fmla="*/ 5099529 h 5449676"/>
              <a:gd name="connsiteX5" fmla="*/ 3095009 w 3362872"/>
              <a:gd name="connsiteY5" fmla="*/ 5449676 h 5449676"/>
              <a:gd name="connsiteX6" fmla="*/ 1764 w 3362872"/>
              <a:gd name="connsiteY6" fmla="*/ 5449621 h 5449676"/>
              <a:gd name="connsiteX7" fmla="*/ 1543 w 3362872"/>
              <a:gd name="connsiteY7" fmla="*/ 0 h 5449676"/>
              <a:gd name="connsiteX0" fmla="*/ 1543 w 3362872"/>
              <a:gd name="connsiteY0" fmla="*/ 0 h 5449676"/>
              <a:gd name="connsiteX1" fmla="*/ 3237507 w 3362872"/>
              <a:gd name="connsiteY1" fmla="*/ 4101625 h 5449676"/>
              <a:gd name="connsiteX2" fmla="*/ 3362444 w 3362872"/>
              <a:gd name="connsiteY2" fmla="*/ 4493362 h 5449676"/>
              <a:gd name="connsiteX3" fmla="*/ 3362556 w 3362872"/>
              <a:gd name="connsiteY3" fmla="*/ 5099529 h 5449676"/>
              <a:gd name="connsiteX4" fmla="*/ 3095009 w 3362872"/>
              <a:gd name="connsiteY4" fmla="*/ 5449676 h 5449676"/>
              <a:gd name="connsiteX5" fmla="*/ 1764 w 3362872"/>
              <a:gd name="connsiteY5" fmla="*/ 5449621 h 5449676"/>
              <a:gd name="connsiteX6" fmla="*/ 1543 w 3362872"/>
              <a:gd name="connsiteY6" fmla="*/ 0 h 5449676"/>
              <a:gd name="connsiteX0" fmla="*/ 0 w 3369583"/>
              <a:gd name="connsiteY0" fmla="*/ 0 h 5128466"/>
              <a:gd name="connsiteX1" fmla="*/ 3244218 w 3369583"/>
              <a:gd name="connsiteY1" fmla="*/ 3780415 h 5128466"/>
              <a:gd name="connsiteX2" fmla="*/ 3369155 w 3369583"/>
              <a:gd name="connsiteY2" fmla="*/ 4172152 h 5128466"/>
              <a:gd name="connsiteX3" fmla="*/ 3369267 w 3369583"/>
              <a:gd name="connsiteY3" fmla="*/ 4778319 h 5128466"/>
              <a:gd name="connsiteX4" fmla="*/ 3101720 w 3369583"/>
              <a:gd name="connsiteY4" fmla="*/ 5128466 h 5128466"/>
              <a:gd name="connsiteX5" fmla="*/ 8475 w 3369583"/>
              <a:gd name="connsiteY5" fmla="*/ 5128411 h 5128466"/>
              <a:gd name="connsiteX6" fmla="*/ 0 w 3369583"/>
              <a:gd name="connsiteY6" fmla="*/ 0 h 5128466"/>
              <a:gd name="connsiteX0" fmla="*/ 0 w 3369583"/>
              <a:gd name="connsiteY0" fmla="*/ 0 h 5425883"/>
              <a:gd name="connsiteX1" fmla="*/ 3244218 w 3369583"/>
              <a:gd name="connsiteY1" fmla="*/ 4077832 h 5425883"/>
              <a:gd name="connsiteX2" fmla="*/ 3369155 w 3369583"/>
              <a:gd name="connsiteY2" fmla="*/ 4469569 h 5425883"/>
              <a:gd name="connsiteX3" fmla="*/ 3369267 w 3369583"/>
              <a:gd name="connsiteY3" fmla="*/ 5075736 h 5425883"/>
              <a:gd name="connsiteX4" fmla="*/ 3101720 w 3369583"/>
              <a:gd name="connsiteY4" fmla="*/ 5425883 h 5425883"/>
              <a:gd name="connsiteX5" fmla="*/ 8475 w 3369583"/>
              <a:gd name="connsiteY5" fmla="*/ 5425828 h 5425883"/>
              <a:gd name="connsiteX6" fmla="*/ 0 w 3369583"/>
              <a:gd name="connsiteY6" fmla="*/ 0 h 5425883"/>
              <a:gd name="connsiteX0" fmla="*/ 0 w 3369583"/>
              <a:gd name="connsiteY0" fmla="*/ 0 h 5425883"/>
              <a:gd name="connsiteX1" fmla="*/ 3194695 w 3369583"/>
              <a:gd name="connsiteY1" fmla="*/ 2709713 h 5425883"/>
              <a:gd name="connsiteX2" fmla="*/ 3369155 w 3369583"/>
              <a:gd name="connsiteY2" fmla="*/ 4469569 h 5425883"/>
              <a:gd name="connsiteX3" fmla="*/ 3369267 w 3369583"/>
              <a:gd name="connsiteY3" fmla="*/ 5075736 h 5425883"/>
              <a:gd name="connsiteX4" fmla="*/ 3101720 w 3369583"/>
              <a:gd name="connsiteY4" fmla="*/ 5425883 h 5425883"/>
              <a:gd name="connsiteX5" fmla="*/ 8475 w 3369583"/>
              <a:gd name="connsiteY5" fmla="*/ 5425828 h 5425883"/>
              <a:gd name="connsiteX6" fmla="*/ 0 w 3369583"/>
              <a:gd name="connsiteY6" fmla="*/ 0 h 5425883"/>
              <a:gd name="connsiteX0" fmla="*/ 0 w 3377538"/>
              <a:gd name="connsiteY0" fmla="*/ 0 h 5425883"/>
              <a:gd name="connsiteX1" fmla="*/ 3194695 w 3377538"/>
              <a:gd name="connsiteY1" fmla="*/ 2709713 h 5425883"/>
              <a:gd name="connsiteX2" fmla="*/ 3377409 w 3377538"/>
              <a:gd name="connsiteY2" fmla="*/ 3279901 h 5425883"/>
              <a:gd name="connsiteX3" fmla="*/ 3369267 w 3377538"/>
              <a:gd name="connsiteY3" fmla="*/ 5075736 h 5425883"/>
              <a:gd name="connsiteX4" fmla="*/ 3101720 w 3377538"/>
              <a:gd name="connsiteY4" fmla="*/ 5425883 h 5425883"/>
              <a:gd name="connsiteX5" fmla="*/ 8475 w 3377538"/>
              <a:gd name="connsiteY5" fmla="*/ 5425828 h 5425883"/>
              <a:gd name="connsiteX6" fmla="*/ 0 w 3377538"/>
              <a:gd name="connsiteY6" fmla="*/ 0 h 5425883"/>
              <a:gd name="connsiteX0" fmla="*/ 0 w 3369267"/>
              <a:gd name="connsiteY0" fmla="*/ 0 h 5425883"/>
              <a:gd name="connsiteX1" fmla="*/ 3194695 w 3369267"/>
              <a:gd name="connsiteY1" fmla="*/ 2709713 h 5425883"/>
              <a:gd name="connsiteX2" fmla="*/ 3367632 w 3369267"/>
              <a:gd name="connsiteY2" fmla="*/ 3261112 h 5425883"/>
              <a:gd name="connsiteX3" fmla="*/ 3369267 w 3369267"/>
              <a:gd name="connsiteY3" fmla="*/ 5075736 h 5425883"/>
              <a:gd name="connsiteX4" fmla="*/ 3101720 w 3369267"/>
              <a:gd name="connsiteY4" fmla="*/ 5425883 h 5425883"/>
              <a:gd name="connsiteX5" fmla="*/ 8475 w 3369267"/>
              <a:gd name="connsiteY5" fmla="*/ 5425828 h 5425883"/>
              <a:gd name="connsiteX6" fmla="*/ 0 w 3369267"/>
              <a:gd name="connsiteY6" fmla="*/ 0 h 5425883"/>
              <a:gd name="connsiteX0" fmla="*/ 0 w 3369267"/>
              <a:gd name="connsiteY0" fmla="*/ 0 h 5425883"/>
              <a:gd name="connsiteX1" fmla="*/ 3194695 w 3369267"/>
              <a:gd name="connsiteY1" fmla="*/ 2709713 h 5425883"/>
              <a:gd name="connsiteX2" fmla="*/ 3348079 w 3369267"/>
              <a:gd name="connsiteY2" fmla="*/ 3261112 h 5425883"/>
              <a:gd name="connsiteX3" fmla="*/ 3369267 w 3369267"/>
              <a:gd name="connsiteY3" fmla="*/ 5075736 h 5425883"/>
              <a:gd name="connsiteX4" fmla="*/ 3101720 w 3369267"/>
              <a:gd name="connsiteY4" fmla="*/ 5425883 h 5425883"/>
              <a:gd name="connsiteX5" fmla="*/ 8475 w 3369267"/>
              <a:gd name="connsiteY5" fmla="*/ 5425828 h 5425883"/>
              <a:gd name="connsiteX6" fmla="*/ 0 w 3369267"/>
              <a:gd name="connsiteY6" fmla="*/ 0 h 5425883"/>
              <a:gd name="connsiteX0" fmla="*/ 0 w 3369267"/>
              <a:gd name="connsiteY0" fmla="*/ 0 h 5425883"/>
              <a:gd name="connsiteX1" fmla="*/ 3194695 w 3369267"/>
              <a:gd name="connsiteY1" fmla="*/ 2709713 h 5425883"/>
              <a:gd name="connsiteX2" fmla="*/ 3367633 w 3369267"/>
              <a:gd name="connsiteY2" fmla="*/ 3242322 h 5425883"/>
              <a:gd name="connsiteX3" fmla="*/ 3369267 w 3369267"/>
              <a:gd name="connsiteY3" fmla="*/ 5075736 h 5425883"/>
              <a:gd name="connsiteX4" fmla="*/ 3101720 w 3369267"/>
              <a:gd name="connsiteY4" fmla="*/ 5425883 h 5425883"/>
              <a:gd name="connsiteX5" fmla="*/ 8475 w 3369267"/>
              <a:gd name="connsiteY5" fmla="*/ 5425828 h 5425883"/>
              <a:gd name="connsiteX6" fmla="*/ 0 w 3369267"/>
              <a:gd name="connsiteY6" fmla="*/ 0 h 5425883"/>
              <a:gd name="connsiteX0" fmla="*/ 0 w 3369267"/>
              <a:gd name="connsiteY0" fmla="*/ 0 h 5425883"/>
              <a:gd name="connsiteX1" fmla="*/ 3194695 w 3369267"/>
              <a:gd name="connsiteY1" fmla="*/ 2709713 h 5425883"/>
              <a:gd name="connsiteX2" fmla="*/ 3367633 w 3369267"/>
              <a:gd name="connsiteY2" fmla="*/ 3242322 h 5425883"/>
              <a:gd name="connsiteX3" fmla="*/ 3369267 w 3369267"/>
              <a:gd name="connsiteY3" fmla="*/ 4800841 h 5425883"/>
              <a:gd name="connsiteX4" fmla="*/ 3101720 w 3369267"/>
              <a:gd name="connsiteY4" fmla="*/ 5425883 h 5425883"/>
              <a:gd name="connsiteX5" fmla="*/ 8475 w 3369267"/>
              <a:gd name="connsiteY5" fmla="*/ 5425828 h 5425883"/>
              <a:gd name="connsiteX6" fmla="*/ 0 w 3369267"/>
              <a:gd name="connsiteY6" fmla="*/ 0 h 5425883"/>
              <a:gd name="connsiteX0" fmla="*/ 0 w 3367801"/>
              <a:gd name="connsiteY0" fmla="*/ 0 h 5425883"/>
              <a:gd name="connsiteX1" fmla="*/ 3194695 w 3367801"/>
              <a:gd name="connsiteY1" fmla="*/ 2709713 h 5425883"/>
              <a:gd name="connsiteX2" fmla="*/ 3367633 w 3367801"/>
              <a:gd name="connsiteY2" fmla="*/ 3242322 h 5425883"/>
              <a:gd name="connsiteX3" fmla="*/ 3362203 w 3367801"/>
              <a:gd name="connsiteY3" fmla="*/ 4566670 h 5425883"/>
              <a:gd name="connsiteX4" fmla="*/ 3101720 w 3367801"/>
              <a:gd name="connsiteY4" fmla="*/ 5425883 h 5425883"/>
              <a:gd name="connsiteX5" fmla="*/ 8475 w 3367801"/>
              <a:gd name="connsiteY5" fmla="*/ 5425828 h 5425883"/>
              <a:gd name="connsiteX6" fmla="*/ 0 w 3367801"/>
              <a:gd name="connsiteY6" fmla="*/ 0 h 5425883"/>
              <a:gd name="connsiteX0" fmla="*/ 0 w 3367801"/>
              <a:gd name="connsiteY0" fmla="*/ 0 h 5441155"/>
              <a:gd name="connsiteX1" fmla="*/ 3194695 w 3367801"/>
              <a:gd name="connsiteY1" fmla="*/ 2709713 h 5441155"/>
              <a:gd name="connsiteX2" fmla="*/ 3367633 w 3367801"/>
              <a:gd name="connsiteY2" fmla="*/ 3242322 h 5441155"/>
              <a:gd name="connsiteX3" fmla="*/ 3362203 w 3367801"/>
              <a:gd name="connsiteY3" fmla="*/ 4566670 h 5441155"/>
              <a:gd name="connsiteX4" fmla="*/ 2713220 w 3367801"/>
              <a:gd name="connsiteY4" fmla="*/ 5441155 h 5441155"/>
              <a:gd name="connsiteX5" fmla="*/ 8475 w 3367801"/>
              <a:gd name="connsiteY5" fmla="*/ 5425828 h 5441155"/>
              <a:gd name="connsiteX6" fmla="*/ 0 w 3367801"/>
              <a:gd name="connsiteY6" fmla="*/ 0 h 5441155"/>
              <a:gd name="connsiteX0" fmla="*/ 0 w 3367801"/>
              <a:gd name="connsiteY0" fmla="*/ 0 h 5425883"/>
              <a:gd name="connsiteX1" fmla="*/ 3194695 w 3367801"/>
              <a:gd name="connsiteY1" fmla="*/ 2709713 h 5425883"/>
              <a:gd name="connsiteX2" fmla="*/ 3367633 w 3367801"/>
              <a:gd name="connsiteY2" fmla="*/ 3242322 h 5425883"/>
              <a:gd name="connsiteX3" fmla="*/ 3362203 w 3367801"/>
              <a:gd name="connsiteY3" fmla="*/ 4566670 h 5425883"/>
              <a:gd name="connsiteX4" fmla="*/ 2854493 w 3367801"/>
              <a:gd name="connsiteY4" fmla="*/ 5425883 h 5425883"/>
              <a:gd name="connsiteX5" fmla="*/ 8475 w 3367801"/>
              <a:gd name="connsiteY5" fmla="*/ 5425828 h 5425883"/>
              <a:gd name="connsiteX6" fmla="*/ 0 w 3367801"/>
              <a:gd name="connsiteY6" fmla="*/ 0 h 5425883"/>
              <a:gd name="connsiteX0" fmla="*/ 0 w 3369267"/>
              <a:gd name="connsiteY0" fmla="*/ 0 h 5425883"/>
              <a:gd name="connsiteX1" fmla="*/ 3194695 w 3369267"/>
              <a:gd name="connsiteY1" fmla="*/ 2709713 h 5425883"/>
              <a:gd name="connsiteX2" fmla="*/ 3367633 w 3369267"/>
              <a:gd name="connsiteY2" fmla="*/ 3242322 h 5425883"/>
              <a:gd name="connsiteX3" fmla="*/ 3369267 w 3369267"/>
              <a:gd name="connsiteY3" fmla="*/ 4602304 h 5425883"/>
              <a:gd name="connsiteX4" fmla="*/ 2854493 w 3369267"/>
              <a:gd name="connsiteY4" fmla="*/ 5425883 h 5425883"/>
              <a:gd name="connsiteX5" fmla="*/ 8475 w 3369267"/>
              <a:gd name="connsiteY5" fmla="*/ 5425828 h 5425883"/>
              <a:gd name="connsiteX6" fmla="*/ 0 w 3369267"/>
              <a:gd name="connsiteY6" fmla="*/ 0 h 5425883"/>
              <a:gd name="connsiteX0" fmla="*/ 0 w 3369275"/>
              <a:gd name="connsiteY0" fmla="*/ 0 h 5425883"/>
              <a:gd name="connsiteX1" fmla="*/ 3194695 w 3369275"/>
              <a:gd name="connsiteY1" fmla="*/ 2709713 h 5425883"/>
              <a:gd name="connsiteX2" fmla="*/ 3367633 w 3369275"/>
              <a:gd name="connsiteY2" fmla="*/ 3242322 h 5425883"/>
              <a:gd name="connsiteX3" fmla="*/ 3369267 w 3369275"/>
              <a:gd name="connsiteY3" fmla="*/ 4602304 h 5425883"/>
              <a:gd name="connsiteX4" fmla="*/ 2854493 w 3369275"/>
              <a:gd name="connsiteY4" fmla="*/ 5425883 h 5425883"/>
              <a:gd name="connsiteX5" fmla="*/ 8475 w 3369275"/>
              <a:gd name="connsiteY5" fmla="*/ 5425828 h 5425883"/>
              <a:gd name="connsiteX6" fmla="*/ 0 w 3369275"/>
              <a:gd name="connsiteY6" fmla="*/ 0 h 5425883"/>
              <a:gd name="connsiteX0" fmla="*/ 0 w 3369275"/>
              <a:gd name="connsiteY0" fmla="*/ 0 h 5425887"/>
              <a:gd name="connsiteX1" fmla="*/ 3194695 w 3369275"/>
              <a:gd name="connsiteY1" fmla="*/ 2709713 h 5425887"/>
              <a:gd name="connsiteX2" fmla="*/ 3367633 w 3369275"/>
              <a:gd name="connsiteY2" fmla="*/ 3242322 h 5425887"/>
              <a:gd name="connsiteX3" fmla="*/ 3369267 w 3369275"/>
              <a:gd name="connsiteY3" fmla="*/ 4602304 h 5425887"/>
              <a:gd name="connsiteX4" fmla="*/ 2854493 w 3369275"/>
              <a:gd name="connsiteY4" fmla="*/ 5425883 h 5425887"/>
              <a:gd name="connsiteX5" fmla="*/ 8475 w 3369275"/>
              <a:gd name="connsiteY5" fmla="*/ 5425828 h 5425887"/>
              <a:gd name="connsiteX6" fmla="*/ 0 w 3369275"/>
              <a:gd name="connsiteY6" fmla="*/ 0 h 5425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9275" h="5425887">
                <a:moveTo>
                  <a:pt x="0" y="0"/>
                </a:moveTo>
                <a:lnTo>
                  <a:pt x="3194695" y="2709713"/>
                </a:lnTo>
                <a:cubicBezTo>
                  <a:pt x="3269962" y="2817613"/>
                  <a:pt x="3370114" y="3008428"/>
                  <a:pt x="3367633" y="3242322"/>
                </a:cubicBezTo>
                <a:cubicBezTo>
                  <a:pt x="3369071" y="3448577"/>
                  <a:pt x="3369329" y="3990156"/>
                  <a:pt x="3369267" y="4602304"/>
                </a:cubicBezTo>
                <a:cubicBezTo>
                  <a:pt x="3369205" y="5214452"/>
                  <a:pt x="3018445" y="5426838"/>
                  <a:pt x="2854493" y="5425883"/>
                </a:cubicBezTo>
                <a:lnTo>
                  <a:pt x="8475" y="5425828"/>
                </a:lnTo>
                <a:cubicBezTo>
                  <a:pt x="2453" y="3613826"/>
                  <a:pt x="6022" y="1812002"/>
                  <a:pt x="0" y="0"/>
                </a:cubicBezTo>
                <a:close/>
              </a:path>
            </a:pathLst>
          </a:custGeom>
          <a:gradFill flip="none" rotWithShape="1">
            <a:gsLst>
              <a:gs pos="0">
                <a:srgbClr val="EC0026"/>
              </a:gs>
              <a:gs pos="100000">
                <a:srgbClr val="520CA5"/>
              </a:gs>
            </a:gsLst>
            <a:lin ang="8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14" name="Rettangolo con un angolo ritagliato 5">
            <a:extLst>
              <a:ext uri="{FF2B5EF4-FFF2-40B4-BE49-F238E27FC236}">
                <a16:creationId xmlns:a16="http://schemas.microsoft.com/office/drawing/2014/main" id="{6328C654-9FB9-7EAD-47DD-6CCBB4688ED0}"/>
              </a:ext>
            </a:extLst>
          </p:cNvPr>
          <p:cNvSpPr>
            <a:spLocks noChangeAspect="1"/>
          </p:cNvSpPr>
          <p:nvPr userDrawn="1"/>
        </p:nvSpPr>
        <p:spPr>
          <a:xfrm rot="10800000" flipH="1">
            <a:off x="-8081" y="-6"/>
            <a:ext cx="4057286" cy="4533077"/>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5461319"/>
              <a:gd name="connsiteX1" fmla="*/ 992145 w 3362558"/>
              <a:gd name="connsiteY1" fmla="*/ 1085482 h 5461319"/>
              <a:gd name="connsiteX2" fmla="*/ 3237193 w 3362558"/>
              <a:gd name="connsiteY2" fmla="*/ 4113268 h 5461319"/>
              <a:gd name="connsiteX3" fmla="*/ 3362130 w 3362558"/>
              <a:gd name="connsiteY3" fmla="*/ 4505005 h 5461319"/>
              <a:gd name="connsiteX4" fmla="*/ 3362242 w 3362558"/>
              <a:gd name="connsiteY4" fmla="*/ 5111172 h 5461319"/>
              <a:gd name="connsiteX5" fmla="*/ 3094695 w 3362558"/>
              <a:gd name="connsiteY5" fmla="*/ 5461319 h 5461319"/>
              <a:gd name="connsiteX6" fmla="*/ 1450 w 3362558"/>
              <a:gd name="connsiteY6" fmla="*/ 5461264 h 5461319"/>
              <a:gd name="connsiteX7" fmla="*/ 4465 w 3362558"/>
              <a:gd name="connsiteY7" fmla="*/ 0 h 5461319"/>
              <a:gd name="connsiteX0" fmla="*/ 4465 w 3362558"/>
              <a:gd name="connsiteY0" fmla="*/ 0 h 5375939"/>
              <a:gd name="connsiteX1" fmla="*/ 992145 w 3362558"/>
              <a:gd name="connsiteY1" fmla="*/ 1000102 h 5375939"/>
              <a:gd name="connsiteX2" fmla="*/ 3237193 w 3362558"/>
              <a:gd name="connsiteY2" fmla="*/ 4027888 h 5375939"/>
              <a:gd name="connsiteX3" fmla="*/ 3362130 w 3362558"/>
              <a:gd name="connsiteY3" fmla="*/ 4419625 h 5375939"/>
              <a:gd name="connsiteX4" fmla="*/ 3362242 w 3362558"/>
              <a:gd name="connsiteY4" fmla="*/ 5025792 h 5375939"/>
              <a:gd name="connsiteX5" fmla="*/ 3094695 w 3362558"/>
              <a:gd name="connsiteY5" fmla="*/ 5375939 h 5375939"/>
              <a:gd name="connsiteX6" fmla="*/ 1450 w 3362558"/>
              <a:gd name="connsiteY6" fmla="*/ 5375884 h 5375939"/>
              <a:gd name="connsiteX7" fmla="*/ 4465 w 3362558"/>
              <a:gd name="connsiteY7" fmla="*/ 0 h 5375939"/>
              <a:gd name="connsiteX0" fmla="*/ 1543 w 3362872"/>
              <a:gd name="connsiteY0" fmla="*/ 0 h 5449676"/>
              <a:gd name="connsiteX1" fmla="*/ 992459 w 3362872"/>
              <a:gd name="connsiteY1" fmla="*/ 1073839 h 5449676"/>
              <a:gd name="connsiteX2" fmla="*/ 3237507 w 3362872"/>
              <a:gd name="connsiteY2" fmla="*/ 4101625 h 5449676"/>
              <a:gd name="connsiteX3" fmla="*/ 3362444 w 3362872"/>
              <a:gd name="connsiteY3" fmla="*/ 4493362 h 5449676"/>
              <a:gd name="connsiteX4" fmla="*/ 3362556 w 3362872"/>
              <a:gd name="connsiteY4" fmla="*/ 5099529 h 5449676"/>
              <a:gd name="connsiteX5" fmla="*/ 3095009 w 3362872"/>
              <a:gd name="connsiteY5" fmla="*/ 5449676 h 5449676"/>
              <a:gd name="connsiteX6" fmla="*/ 1764 w 3362872"/>
              <a:gd name="connsiteY6" fmla="*/ 5449621 h 5449676"/>
              <a:gd name="connsiteX7" fmla="*/ 1543 w 3362872"/>
              <a:gd name="connsiteY7" fmla="*/ 0 h 5449676"/>
              <a:gd name="connsiteX0" fmla="*/ 1543 w 3362872"/>
              <a:gd name="connsiteY0" fmla="*/ 0 h 5449676"/>
              <a:gd name="connsiteX1" fmla="*/ 196351 w 3362872"/>
              <a:gd name="connsiteY1" fmla="*/ 2711 h 5449676"/>
              <a:gd name="connsiteX2" fmla="*/ 3237507 w 3362872"/>
              <a:gd name="connsiteY2" fmla="*/ 4101625 h 5449676"/>
              <a:gd name="connsiteX3" fmla="*/ 3362444 w 3362872"/>
              <a:gd name="connsiteY3" fmla="*/ 4493362 h 5449676"/>
              <a:gd name="connsiteX4" fmla="*/ 3362556 w 3362872"/>
              <a:gd name="connsiteY4" fmla="*/ 5099529 h 5449676"/>
              <a:gd name="connsiteX5" fmla="*/ 3095009 w 3362872"/>
              <a:gd name="connsiteY5" fmla="*/ 5449676 h 5449676"/>
              <a:gd name="connsiteX6" fmla="*/ 1764 w 3362872"/>
              <a:gd name="connsiteY6" fmla="*/ 5449621 h 5449676"/>
              <a:gd name="connsiteX7" fmla="*/ 1543 w 3362872"/>
              <a:gd name="connsiteY7" fmla="*/ 0 h 5449676"/>
              <a:gd name="connsiteX0" fmla="*/ 1543 w 3362872"/>
              <a:gd name="connsiteY0" fmla="*/ 0 h 5449676"/>
              <a:gd name="connsiteX1" fmla="*/ 3237507 w 3362872"/>
              <a:gd name="connsiteY1" fmla="*/ 4101625 h 5449676"/>
              <a:gd name="connsiteX2" fmla="*/ 3362444 w 3362872"/>
              <a:gd name="connsiteY2" fmla="*/ 4493362 h 5449676"/>
              <a:gd name="connsiteX3" fmla="*/ 3362556 w 3362872"/>
              <a:gd name="connsiteY3" fmla="*/ 5099529 h 5449676"/>
              <a:gd name="connsiteX4" fmla="*/ 3095009 w 3362872"/>
              <a:gd name="connsiteY4" fmla="*/ 5449676 h 5449676"/>
              <a:gd name="connsiteX5" fmla="*/ 1764 w 3362872"/>
              <a:gd name="connsiteY5" fmla="*/ 5449621 h 5449676"/>
              <a:gd name="connsiteX6" fmla="*/ 1543 w 3362872"/>
              <a:gd name="connsiteY6" fmla="*/ 0 h 5449676"/>
              <a:gd name="connsiteX0" fmla="*/ 0 w 3369583"/>
              <a:gd name="connsiteY0" fmla="*/ 0 h 5128466"/>
              <a:gd name="connsiteX1" fmla="*/ 3244218 w 3369583"/>
              <a:gd name="connsiteY1" fmla="*/ 3780415 h 5128466"/>
              <a:gd name="connsiteX2" fmla="*/ 3369155 w 3369583"/>
              <a:gd name="connsiteY2" fmla="*/ 4172152 h 5128466"/>
              <a:gd name="connsiteX3" fmla="*/ 3369267 w 3369583"/>
              <a:gd name="connsiteY3" fmla="*/ 4778319 h 5128466"/>
              <a:gd name="connsiteX4" fmla="*/ 3101720 w 3369583"/>
              <a:gd name="connsiteY4" fmla="*/ 5128466 h 5128466"/>
              <a:gd name="connsiteX5" fmla="*/ 8475 w 3369583"/>
              <a:gd name="connsiteY5" fmla="*/ 5128411 h 5128466"/>
              <a:gd name="connsiteX6" fmla="*/ 0 w 3369583"/>
              <a:gd name="connsiteY6" fmla="*/ 0 h 5128466"/>
              <a:gd name="connsiteX0" fmla="*/ 0 w 3369583"/>
              <a:gd name="connsiteY0" fmla="*/ 0 h 5425883"/>
              <a:gd name="connsiteX1" fmla="*/ 3244218 w 3369583"/>
              <a:gd name="connsiteY1" fmla="*/ 4077832 h 5425883"/>
              <a:gd name="connsiteX2" fmla="*/ 3369155 w 3369583"/>
              <a:gd name="connsiteY2" fmla="*/ 4469569 h 5425883"/>
              <a:gd name="connsiteX3" fmla="*/ 3369267 w 3369583"/>
              <a:gd name="connsiteY3" fmla="*/ 5075736 h 5425883"/>
              <a:gd name="connsiteX4" fmla="*/ 3101720 w 3369583"/>
              <a:gd name="connsiteY4" fmla="*/ 5425883 h 5425883"/>
              <a:gd name="connsiteX5" fmla="*/ 8475 w 3369583"/>
              <a:gd name="connsiteY5" fmla="*/ 5425828 h 5425883"/>
              <a:gd name="connsiteX6" fmla="*/ 0 w 3369583"/>
              <a:gd name="connsiteY6" fmla="*/ 0 h 5425883"/>
              <a:gd name="connsiteX0" fmla="*/ 0 w 3369583"/>
              <a:gd name="connsiteY0" fmla="*/ 0 h 5425883"/>
              <a:gd name="connsiteX1" fmla="*/ 3194695 w 3369583"/>
              <a:gd name="connsiteY1" fmla="*/ 2709713 h 5425883"/>
              <a:gd name="connsiteX2" fmla="*/ 3369155 w 3369583"/>
              <a:gd name="connsiteY2" fmla="*/ 4469569 h 5425883"/>
              <a:gd name="connsiteX3" fmla="*/ 3369267 w 3369583"/>
              <a:gd name="connsiteY3" fmla="*/ 5075736 h 5425883"/>
              <a:gd name="connsiteX4" fmla="*/ 3101720 w 3369583"/>
              <a:gd name="connsiteY4" fmla="*/ 5425883 h 5425883"/>
              <a:gd name="connsiteX5" fmla="*/ 8475 w 3369583"/>
              <a:gd name="connsiteY5" fmla="*/ 5425828 h 5425883"/>
              <a:gd name="connsiteX6" fmla="*/ 0 w 3369583"/>
              <a:gd name="connsiteY6" fmla="*/ 0 h 5425883"/>
              <a:gd name="connsiteX0" fmla="*/ 0 w 3377538"/>
              <a:gd name="connsiteY0" fmla="*/ 0 h 5425883"/>
              <a:gd name="connsiteX1" fmla="*/ 3194695 w 3377538"/>
              <a:gd name="connsiteY1" fmla="*/ 2709713 h 5425883"/>
              <a:gd name="connsiteX2" fmla="*/ 3377409 w 3377538"/>
              <a:gd name="connsiteY2" fmla="*/ 3279901 h 5425883"/>
              <a:gd name="connsiteX3" fmla="*/ 3369267 w 3377538"/>
              <a:gd name="connsiteY3" fmla="*/ 5075736 h 5425883"/>
              <a:gd name="connsiteX4" fmla="*/ 3101720 w 3377538"/>
              <a:gd name="connsiteY4" fmla="*/ 5425883 h 5425883"/>
              <a:gd name="connsiteX5" fmla="*/ 8475 w 3377538"/>
              <a:gd name="connsiteY5" fmla="*/ 5425828 h 5425883"/>
              <a:gd name="connsiteX6" fmla="*/ 0 w 3377538"/>
              <a:gd name="connsiteY6" fmla="*/ 0 h 5425883"/>
              <a:gd name="connsiteX0" fmla="*/ 0 w 3369267"/>
              <a:gd name="connsiteY0" fmla="*/ 0 h 5425883"/>
              <a:gd name="connsiteX1" fmla="*/ 3194695 w 3369267"/>
              <a:gd name="connsiteY1" fmla="*/ 2709713 h 5425883"/>
              <a:gd name="connsiteX2" fmla="*/ 3367632 w 3369267"/>
              <a:gd name="connsiteY2" fmla="*/ 3261112 h 5425883"/>
              <a:gd name="connsiteX3" fmla="*/ 3369267 w 3369267"/>
              <a:gd name="connsiteY3" fmla="*/ 5075736 h 5425883"/>
              <a:gd name="connsiteX4" fmla="*/ 3101720 w 3369267"/>
              <a:gd name="connsiteY4" fmla="*/ 5425883 h 5425883"/>
              <a:gd name="connsiteX5" fmla="*/ 8475 w 3369267"/>
              <a:gd name="connsiteY5" fmla="*/ 5425828 h 5425883"/>
              <a:gd name="connsiteX6" fmla="*/ 0 w 3369267"/>
              <a:gd name="connsiteY6" fmla="*/ 0 h 5425883"/>
              <a:gd name="connsiteX0" fmla="*/ 0 w 3369267"/>
              <a:gd name="connsiteY0" fmla="*/ 0 h 5425883"/>
              <a:gd name="connsiteX1" fmla="*/ 3194695 w 3369267"/>
              <a:gd name="connsiteY1" fmla="*/ 2709713 h 5425883"/>
              <a:gd name="connsiteX2" fmla="*/ 3348079 w 3369267"/>
              <a:gd name="connsiteY2" fmla="*/ 3261112 h 5425883"/>
              <a:gd name="connsiteX3" fmla="*/ 3369267 w 3369267"/>
              <a:gd name="connsiteY3" fmla="*/ 5075736 h 5425883"/>
              <a:gd name="connsiteX4" fmla="*/ 3101720 w 3369267"/>
              <a:gd name="connsiteY4" fmla="*/ 5425883 h 5425883"/>
              <a:gd name="connsiteX5" fmla="*/ 8475 w 3369267"/>
              <a:gd name="connsiteY5" fmla="*/ 5425828 h 5425883"/>
              <a:gd name="connsiteX6" fmla="*/ 0 w 3369267"/>
              <a:gd name="connsiteY6" fmla="*/ 0 h 5425883"/>
              <a:gd name="connsiteX0" fmla="*/ 0 w 3369267"/>
              <a:gd name="connsiteY0" fmla="*/ 0 h 5425883"/>
              <a:gd name="connsiteX1" fmla="*/ 3194695 w 3369267"/>
              <a:gd name="connsiteY1" fmla="*/ 2709713 h 5425883"/>
              <a:gd name="connsiteX2" fmla="*/ 3367633 w 3369267"/>
              <a:gd name="connsiteY2" fmla="*/ 3242322 h 5425883"/>
              <a:gd name="connsiteX3" fmla="*/ 3369267 w 3369267"/>
              <a:gd name="connsiteY3" fmla="*/ 5075736 h 5425883"/>
              <a:gd name="connsiteX4" fmla="*/ 3101720 w 3369267"/>
              <a:gd name="connsiteY4" fmla="*/ 5425883 h 5425883"/>
              <a:gd name="connsiteX5" fmla="*/ 8475 w 3369267"/>
              <a:gd name="connsiteY5" fmla="*/ 5425828 h 5425883"/>
              <a:gd name="connsiteX6" fmla="*/ 0 w 3369267"/>
              <a:gd name="connsiteY6" fmla="*/ 0 h 5425883"/>
              <a:gd name="connsiteX0" fmla="*/ 0 w 3369267"/>
              <a:gd name="connsiteY0" fmla="*/ 0 h 5425883"/>
              <a:gd name="connsiteX1" fmla="*/ 3194695 w 3369267"/>
              <a:gd name="connsiteY1" fmla="*/ 2709713 h 5425883"/>
              <a:gd name="connsiteX2" fmla="*/ 3367633 w 3369267"/>
              <a:gd name="connsiteY2" fmla="*/ 3242322 h 5425883"/>
              <a:gd name="connsiteX3" fmla="*/ 3369267 w 3369267"/>
              <a:gd name="connsiteY3" fmla="*/ 4800841 h 5425883"/>
              <a:gd name="connsiteX4" fmla="*/ 3101720 w 3369267"/>
              <a:gd name="connsiteY4" fmla="*/ 5425883 h 5425883"/>
              <a:gd name="connsiteX5" fmla="*/ 8475 w 3369267"/>
              <a:gd name="connsiteY5" fmla="*/ 5425828 h 5425883"/>
              <a:gd name="connsiteX6" fmla="*/ 0 w 3369267"/>
              <a:gd name="connsiteY6" fmla="*/ 0 h 5425883"/>
              <a:gd name="connsiteX0" fmla="*/ 0 w 3367801"/>
              <a:gd name="connsiteY0" fmla="*/ 0 h 5425883"/>
              <a:gd name="connsiteX1" fmla="*/ 3194695 w 3367801"/>
              <a:gd name="connsiteY1" fmla="*/ 2709713 h 5425883"/>
              <a:gd name="connsiteX2" fmla="*/ 3367633 w 3367801"/>
              <a:gd name="connsiteY2" fmla="*/ 3242322 h 5425883"/>
              <a:gd name="connsiteX3" fmla="*/ 3362203 w 3367801"/>
              <a:gd name="connsiteY3" fmla="*/ 4566670 h 5425883"/>
              <a:gd name="connsiteX4" fmla="*/ 3101720 w 3367801"/>
              <a:gd name="connsiteY4" fmla="*/ 5425883 h 5425883"/>
              <a:gd name="connsiteX5" fmla="*/ 8475 w 3367801"/>
              <a:gd name="connsiteY5" fmla="*/ 5425828 h 5425883"/>
              <a:gd name="connsiteX6" fmla="*/ 0 w 3367801"/>
              <a:gd name="connsiteY6" fmla="*/ 0 h 5425883"/>
              <a:gd name="connsiteX0" fmla="*/ 0 w 3367801"/>
              <a:gd name="connsiteY0" fmla="*/ 0 h 5441155"/>
              <a:gd name="connsiteX1" fmla="*/ 3194695 w 3367801"/>
              <a:gd name="connsiteY1" fmla="*/ 2709713 h 5441155"/>
              <a:gd name="connsiteX2" fmla="*/ 3367633 w 3367801"/>
              <a:gd name="connsiteY2" fmla="*/ 3242322 h 5441155"/>
              <a:gd name="connsiteX3" fmla="*/ 3362203 w 3367801"/>
              <a:gd name="connsiteY3" fmla="*/ 4566670 h 5441155"/>
              <a:gd name="connsiteX4" fmla="*/ 2713220 w 3367801"/>
              <a:gd name="connsiteY4" fmla="*/ 5441155 h 5441155"/>
              <a:gd name="connsiteX5" fmla="*/ 8475 w 3367801"/>
              <a:gd name="connsiteY5" fmla="*/ 5425828 h 5441155"/>
              <a:gd name="connsiteX6" fmla="*/ 0 w 3367801"/>
              <a:gd name="connsiteY6" fmla="*/ 0 h 5441155"/>
              <a:gd name="connsiteX0" fmla="*/ 0 w 3367801"/>
              <a:gd name="connsiteY0" fmla="*/ 0 h 5425883"/>
              <a:gd name="connsiteX1" fmla="*/ 3194695 w 3367801"/>
              <a:gd name="connsiteY1" fmla="*/ 2709713 h 5425883"/>
              <a:gd name="connsiteX2" fmla="*/ 3367633 w 3367801"/>
              <a:gd name="connsiteY2" fmla="*/ 3242322 h 5425883"/>
              <a:gd name="connsiteX3" fmla="*/ 3362203 w 3367801"/>
              <a:gd name="connsiteY3" fmla="*/ 4566670 h 5425883"/>
              <a:gd name="connsiteX4" fmla="*/ 2854493 w 3367801"/>
              <a:gd name="connsiteY4" fmla="*/ 5425883 h 5425883"/>
              <a:gd name="connsiteX5" fmla="*/ 8475 w 3367801"/>
              <a:gd name="connsiteY5" fmla="*/ 5425828 h 5425883"/>
              <a:gd name="connsiteX6" fmla="*/ 0 w 3367801"/>
              <a:gd name="connsiteY6" fmla="*/ 0 h 5425883"/>
              <a:gd name="connsiteX0" fmla="*/ 0 w 3369267"/>
              <a:gd name="connsiteY0" fmla="*/ 0 h 5425883"/>
              <a:gd name="connsiteX1" fmla="*/ 3194695 w 3369267"/>
              <a:gd name="connsiteY1" fmla="*/ 2709713 h 5425883"/>
              <a:gd name="connsiteX2" fmla="*/ 3367633 w 3369267"/>
              <a:gd name="connsiteY2" fmla="*/ 3242322 h 5425883"/>
              <a:gd name="connsiteX3" fmla="*/ 3369267 w 3369267"/>
              <a:gd name="connsiteY3" fmla="*/ 4602304 h 5425883"/>
              <a:gd name="connsiteX4" fmla="*/ 2854493 w 3369267"/>
              <a:gd name="connsiteY4" fmla="*/ 5425883 h 5425883"/>
              <a:gd name="connsiteX5" fmla="*/ 8475 w 3369267"/>
              <a:gd name="connsiteY5" fmla="*/ 5425828 h 5425883"/>
              <a:gd name="connsiteX6" fmla="*/ 0 w 3369267"/>
              <a:gd name="connsiteY6" fmla="*/ 0 h 5425883"/>
              <a:gd name="connsiteX0" fmla="*/ 0 w 3369275"/>
              <a:gd name="connsiteY0" fmla="*/ 0 h 5425883"/>
              <a:gd name="connsiteX1" fmla="*/ 3194695 w 3369275"/>
              <a:gd name="connsiteY1" fmla="*/ 2709713 h 5425883"/>
              <a:gd name="connsiteX2" fmla="*/ 3367633 w 3369275"/>
              <a:gd name="connsiteY2" fmla="*/ 3242322 h 5425883"/>
              <a:gd name="connsiteX3" fmla="*/ 3369267 w 3369275"/>
              <a:gd name="connsiteY3" fmla="*/ 4602304 h 5425883"/>
              <a:gd name="connsiteX4" fmla="*/ 2854493 w 3369275"/>
              <a:gd name="connsiteY4" fmla="*/ 5425883 h 5425883"/>
              <a:gd name="connsiteX5" fmla="*/ 8475 w 3369275"/>
              <a:gd name="connsiteY5" fmla="*/ 5425828 h 5425883"/>
              <a:gd name="connsiteX6" fmla="*/ 0 w 3369275"/>
              <a:gd name="connsiteY6" fmla="*/ 0 h 5425883"/>
              <a:gd name="connsiteX0" fmla="*/ 0 w 3369275"/>
              <a:gd name="connsiteY0" fmla="*/ 0 h 5425887"/>
              <a:gd name="connsiteX1" fmla="*/ 3194695 w 3369275"/>
              <a:gd name="connsiteY1" fmla="*/ 2709713 h 5425887"/>
              <a:gd name="connsiteX2" fmla="*/ 3367633 w 3369275"/>
              <a:gd name="connsiteY2" fmla="*/ 3242322 h 5425887"/>
              <a:gd name="connsiteX3" fmla="*/ 3369267 w 3369275"/>
              <a:gd name="connsiteY3" fmla="*/ 4602304 h 5425887"/>
              <a:gd name="connsiteX4" fmla="*/ 2854493 w 3369275"/>
              <a:gd name="connsiteY4" fmla="*/ 5425883 h 5425887"/>
              <a:gd name="connsiteX5" fmla="*/ 8475 w 3369275"/>
              <a:gd name="connsiteY5" fmla="*/ 5425828 h 5425887"/>
              <a:gd name="connsiteX6" fmla="*/ 0 w 3369275"/>
              <a:gd name="connsiteY6" fmla="*/ 0 h 5425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9275" h="5425887">
                <a:moveTo>
                  <a:pt x="0" y="0"/>
                </a:moveTo>
                <a:lnTo>
                  <a:pt x="3194695" y="2709713"/>
                </a:lnTo>
                <a:cubicBezTo>
                  <a:pt x="3269962" y="2817613"/>
                  <a:pt x="3370114" y="3008428"/>
                  <a:pt x="3367633" y="3242322"/>
                </a:cubicBezTo>
                <a:cubicBezTo>
                  <a:pt x="3369071" y="3448577"/>
                  <a:pt x="3369329" y="3990156"/>
                  <a:pt x="3369267" y="4602304"/>
                </a:cubicBezTo>
                <a:cubicBezTo>
                  <a:pt x="3369205" y="5214452"/>
                  <a:pt x="3018445" y="5426838"/>
                  <a:pt x="2854493" y="5425883"/>
                </a:cubicBezTo>
                <a:lnTo>
                  <a:pt x="8475" y="5425828"/>
                </a:lnTo>
                <a:cubicBezTo>
                  <a:pt x="2453" y="3613826"/>
                  <a:pt x="6022" y="1812002"/>
                  <a:pt x="0" y="0"/>
                </a:cubicBezTo>
                <a:close/>
              </a:path>
            </a:pathLst>
          </a:custGeom>
          <a:gradFill flip="none" rotWithShape="1">
            <a:gsLst>
              <a:gs pos="0">
                <a:srgbClr val="EC0026"/>
              </a:gs>
              <a:gs pos="100000">
                <a:srgbClr val="520CA5"/>
              </a:gs>
            </a:gsLst>
            <a:lin ang="180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9" name="CasellaDiTesto 8">
            <a:extLst>
              <a:ext uri="{FF2B5EF4-FFF2-40B4-BE49-F238E27FC236}">
                <a16:creationId xmlns:a16="http://schemas.microsoft.com/office/drawing/2014/main" id="{EB54CFEF-1524-1AEC-1A4F-4F2401EE217F}"/>
              </a:ext>
            </a:extLst>
          </p:cNvPr>
          <p:cNvSpPr txBox="1"/>
          <p:nvPr userDrawn="1"/>
        </p:nvSpPr>
        <p:spPr>
          <a:xfrm>
            <a:off x="10010042" y="6299135"/>
            <a:ext cx="1763712" cy="153888"/>
          </a:xfrm>
          <a:prstGeom prst="rect">
            <a:avLst/>
          </a:prstGeom>
          <a:noFill/>
        </p:spPr>
        <p:txBody>
          <a:bodyPr wrap="square" lIns="0" tIns="0" rIns="0" bIns="0" rtlCol="0">
            <a:spAutoFit/>
          </a:bodyPr>
          <a:lstStyle/>
          <a:p>
            <a:pPr algn="r"/>
            <a:fld id="{BA21B3F1-837B-BB4B-BD1F-B451170A8EEB}" type="slidenum">
              <a:rPr lang="it-IT" sz="1000" smtClean="0">
                <a:solidFill>
                  <a:schemeClr val="bg1"/>
                </a:solidFill>
                <a:latin typeface="TIM Sans" pitchFamily="2" charset="77"/>
              </a:rPr>
              <a:t>‹N›</a:t>
            </a:fld>
            <a:endParaRPr lang="it-IT" sz="1000">
              <a:solidFill>
                <a:schemeClr val="bg1"/>
              </a:solidFill>
              <a:latin typeface="TIM Sans" pitchFamily="2" charset="77"/>
            </a:endParaRPr>
          </a:p>
        </p:txBody>
      </p:sp>
      <p:pic>
        <p:nvPicPr>
          <p:cNvPr id="5" name="Immagine 4">
            <a:extLst>
              <a:ext uri="{FF2B5EF4-FFF2-40B4-BE49-F238E27FC236}">
                <a16:creationId xmlns:a16="http://schemas.microsoft.com/office/drawing/2014/main" id="{A0074105-BC1D-C614-DC1C-5F2A376AA072}"/>
              </a:ext>
            </a:extLst>
          </p:cNvPr>
          <p:cNvPicPr>
            <a:picLocks noChangeAspect="1"/>
          </p:cNvPicPr>
          <p:nvPr userDrawn="1"/>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418246" y="6025577"/>
            <a:ext cx="522216" cy="432001"/>
          </a:xfrm>
          <a:prstGeom prst="rect">
            <a:avLst/>
          </a:prstGeom>
        </p:spPr>
      </p:pic>
      <p:sp>
        <p:nvSpPr>
          <p:cNvPr id="3" name="TextBox 2">
            <a:extLst>
              <a:ext uri="{FF2B5EF4-FFF2-40B4-BE49-F238E27FC236}">
                <a16:creationId xmlns:a16="http://schemas.microsoft.com/office/drawing/2014/main" id="{A2555D6A-8C40-CAA3-6F97-6C676827687E}"/>
              </a:ext>
            </a:extLst>
          </p:cNvPr>
          <p:cNvSpPr txBox="1"/>
          <p:nvPr>
            <p:extLst>
              <p:ext uri="{1162E1C5-73C7-4A58-AE30-91384D911F3F}">
                <p184:classification xmlns:p184="http://schemas.microsoft.com/office/powerpoint/2018/4/main" val="ftr"/>
              </p:ext>
            </p:extLst>
          </p:nvPr>
        </p:nvSpPr>
        <p:spPr>
          <a:xfrm>
            <a:off x="5090287" y="6672580"/>
            <a:ext cx="2033588" cy="121920"/>
          </a:xfrm>
          <a:prstGeom prst="rect">
            <a:avLst/>
          </a:prstGeom>
        </p:spPr>
        <p:txBody>
          <a:bodyPr horzOverflow="overflow" lIns="0" tIns="0" rIns="0" bIns="0">
            <a:spAutoFit/>
          </a:bodyPr>
          <a:lstStyle/>
          <a:p>
            <a:pPr algn="l"/>
            <a:r>
              <a:rPr lang="en-US" sz="800">
                <a:solidFill>
                  <a:srgbClr val="4472C4"/>
                </a:solidFill>
                <a:latin typeface="Calibri" panose="020F0502020204030204" pitchFamily="34" charset="0"/>
                <a:ea typeface="Calibri" panose="020F0502020204030204" pitchFamily="34" charset="0"/>
                <a:cs typeface="Calibri" panose="020F0502020204030204" pitchFamily="34" charset="0"/>
              </a:rPr>
              <a:t>Gruppo TIM - Uso Interno - Tutti i diritti riservati.</a:t>
            </a:r>
          </a:p>
        </p:txBody>
      </p:sp>
    </p:spTree>
    <p:extLst>
      <p:ext uri="{BB962C8B-B14F-4D97-AF65-F5344CB8AC3E}">
        <p14:creationId xmlns:p14="http://schemas.microsoft.com/office/powerpoint/2010/main" val="303852730"/>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78">
          <p15:clr>
            <a:srgbClr val="F26B43"/>
          </p15:clr>
        </p15:guide>
        <p15:guide id="3" pos="869">
          <p15:clr>
            <a:srgbClr val="F26B43"/>
          </p15:clr>
        </p15:guide>
        <p15:guide id="4" pos="1368">
          <p15:clr>
            <a:srgbClr val="F26B43"/>
          </p15:clr>
        </p15:guide>
        <p15:guide id="5" pos="1459">
          <p15:clr>
            <a:srgbClr val="F26B43"/>
          </p15:clr>
        </p15:guide>
        <p15:guide id="6" pos="1980">
          <p15:clr>
            <a:srgbClr val="F26B43"/>
          </p15:clr>
        </p15:guide>
        <p15:guide id="7" pos="2071">
          <p15:clr>
            <a:srgbClr val="F26B43"/>
          </p15:clr>
        </p15:guide>
        <p15:guide id="8" pos="2570">
          <p15:clr>
            <a:srgbClr val="F26B43"/>
          </p15:clr>
        </p15:guide>
        <p15:guide id="9" pos="2683">
          <p15:clr>
            <a:srgbClr val="F26B43"/>
          </p15:clr>
        </p15:guide>
        <p15:guide id="10" pos="3182">
          <p15:clr>
            <a:srgbClr val="F26B43"/>
          </p15:clr>
        </p15:guide>
        <p15:guide id="11" pos="3273">
          <p15:clr>
            <a:srgbClr val="F26B43"/>
          </p15:clr>
        </p15:guide>
        <p15:guide id="12" pos="3772">
          <p15:clr>
            <a:srgbClr val="F26B43"/>
          </p15:clr>
        </p15:guide>
        <p15:guide id="13" pos="3885">
          <p15:clr>
            <a:srgbClr val="F26B43"/>
          </p15:clr>
        </p15:guide>
        <p15:guide id="14" pos="4384">
          <p15:clr>
            <a:srgbClr val="F26B43"/>
          </p15:clr>
        </p15:guide>
        <p15:guide id="15" pos="4475">
          <p15:clr>
            <a:srgbClr val="F26B43"/>
          </p15:clr>
        </p15:guide>
        <p15:guide id="16" pos="4997">
          <p15:clr>
            <a:srgbClr val="F26B43"/>
          </p15:clr>
        </p15:guide>
        <p15:guide id="17" pos="5087">
          <p15:clr>
            <a:srgbClr val="F26B43"/>
          </p15:clr>
        </p15:guide>
        <p15:guide id="18" pos="5609">
          <p15:clr>
            <a:srgbClr val="F26B43"/>
          </p15:clr>
        </p15:guide>
        <p15:guide id="19" pos="5700">
          <p15:clr>
            <a:srgbClr val="F26B43"/>
          </p15:clr>
        </p15:guide>
        <p15:guide id="20" pos="6199">
          <p15:clr>
            <a:srgbClr val="F26B43"/>
          </p15:clr>
        </p15:guide>
        <p15:guide id="21" pos="6289">
          <p15:clr>
            <a:srgbClr val="F26B43"/>
          </p15:clr>
        </p15:guide>
        <p15:guide id="22" pos="6811">
          <p15:clr>
            <a:srgbClr val="F26B43"/>
          </p15:clr>
        </p15:guide>
        <p15:guide id="23" pos="6902">
          <p15:clr>
            <a:srgbClr val="F26B43"/>
          </p15:clr>
        </p15:guide>
        <p15:guide id="24" pos="7423">
          <p15:clr>
            <a:srgbClr val="F26B43"/>
          </p15:clr>
        </p15:guide>
        <p15:guide id="25" orient="horz" pos="255">
          <p15:clr>
            <a:srgbClr val="F26B43"/>
          </p15:clr>
        </p15:guide>
        <p15:guide id="26" orient="horz" pos="4065">
          <p15:clr>
            <a:srgbClr val="F26B43"/>
          </p15:clr>
        </p15:guide>
        <p15:guide id="27"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ettangolo 15">
            <a:extLst>
              <a:ext uri="{FF2B5EF4-FFF2-40B4-BE49-F238E27FC236}">
                <a16:creationId xmlns:a16="http://schemas.microsoft.com/office/drawing/2014/main" id="{8566E3B6-757A-E09B-2E77-E01450D2EC84}"/>
              </a:ext>
            </a:extLst>
          </p:cNvPr>
          <p:cNvSpPr/>
          <p:nvPr userDrawn="1"/>
        </p:nvSpPr>
        <p:spPr>
          <a:xfrm>
            <a:off x="0" y="0"/>
            <a:ext cx="12192000" cy="6858000"/>
          </a:xfrm>
          <a:prstGeom prst="rect">
            <a:avLst/>
          </a:prstGeom>
          <a:gradFill>
            <a:gsLst>
              <a:gs pos="0">
                <a:srgbClr val="4FE3C2"/>
              </a:gs>
              <a:gs pos="100000">
                <a:srgbClr val="B6F11F"/>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con un angolo ritagliato 5">
            <a:extLst>
              <a:ext uri="{FF2B5EF4-FFF2-40B4-BE49-F238E27FC236}">
                <a16:creationId xmlns:a16="http://schemas.microsoft.com/office/drawing/2014/main" id="{B0CA58FA-97FE-4188-134E-464C314FFAE3}"/>
              </a:ext>
            </a:extLst>
          </p:cNvPr>
          <p:cNvSpPr>
            <a:spLocks noChangeAspect="1"/>
          </p:cNvSpPr>
          <p:nvPr userDrawn="1"/>
        </p:nvSpPr>
        <p:spPr>
          <a:xfrm flipH="1">
            <a:off x="8134714" y="2324923"/>
            <a:ext cx="4057286" cy="4533077"/>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5461319"/>
              <a:gd name="connsiteX1" fmla="*/ 992145 w 3362558"/>
              <a:gd name="connsiteY1" fmla="*/ 1085482 h 5461319"/>
              <a:gd name="connsiteX2" fmla="*/ 3237193 w 3362558"/>
              <a:gd name="connsiteY2" fmla="*/ 4113268 h 5461319"/>
              <a:gd name="connsiteX3" fmla="*/ 3362130 w 3362558"/>
              <a:gd name="connsiteY3" fmla="*/ 4505005 h 5461319"/>
              <a:gd name="connsiteX4" fmla="*/ 3362242 w 3362558"/>
              <a:gd name="connsiteY4" fmla="*/ 5111172 h 5461319"/>
              <a:gd name="connsiteX5" fmla="*/ 3094695 w 3362558"/>
              <a:gd name="connsiteY5" fmla="*/ 5461319 h 5461319"/>
              <a:gd name="connsiteX6" fmla="*/ 1450 w 3362558"/>
              <a:gd name="connsiteY6" fmla="*/ 5461264 h 5461319"/>
              <a:gd name="connsiteX7" fmla="*/ 4465 w 3362558"/>
              <a:gd name="connsiteY7" fmla="*/ 0 h 5461319"/>
              <a:gd name="connsiteX0" fmla="*/ 4465 w 3362558"/>
              <a:gd name="connsiteY0" fmla="*/ 0 h 5375939"/>
              <a:gd name="connsiteX1" fmla="*/ 992145 w 3362558"/>
              <a:gd name="connsiteY1" fmla="*/ 1000102 h 5375939"/>
              <a:gd name="connsiteX2" fmla="*/ 3237193 w 3362558"/>
              <a:gd name="connsiteY2" fmla="*/ 4027888 h 5375939"/>
              <a:gd name="connsiteX3" fmla="*/ 3362130 w 3362558"/>
              <a:gd name="connsiteY3" fmla="*/ 4419625 h 5375939"/>
              <a:gd name="connsiteX4" fmla="*/ 3362242 w 3362558"/>
              <a:gd name="connsiteY4" fmla="*/ 5025792 h 5375939"/>
              <a:gd name="connsiteX5" fmla="*/ 3094695 w 3362558"/>
              <a:gd name="connsiteY5" fmla="*/ 5375939 h 5375939"/>
              <a:gd name="connsiteX6" fmla="*/ 1450 w 3362558"/>
              <a:gd name="connsiteY6" fmla="*/ 5375884 h 5375939"/>
              <a:gd name="connsiteX7" fmla="*/ 4465 w 3362558"/>
              <a:gd name="connsiteY7" fmla="*/ 0 h 5375939"/>
              <a:gd name="connsiteX0" fmla="*/ 1543 w 3362872"/>
              <a:gd name="connsiteY0" fmla="*/ 0 h 5449676"/>
              <a:gd name="connsiteX1" fmla="*/ 992459 w 3362872"/>
              <a:gd name="connsiteY1" fmla="*/ 1073839 h 5449676"/>
              <a:gd name="connsiteX2" fmla="*/ 3237507 w 3362872"/>
              <a:gd name="connsiteY2" fmla="*/ 4101625 h 5449676"/>
              <a:gd name="connsiteX3" fmla="*/ 3362444 w 3362872"/>
              <a:gd name="connsiteY3" fmla="*/ 4493362 h 5449676"/>
              <a:gd name="connsiteX4" fmla="*/ 3362556 w 3362872"/>
              <a:gd name="connsiteY4" fmla="*/ 5099529 h 5449676"/>
              <a:gd name="connsiteX5" fmla="*/ 3095009 w 3362872"/>
              <a:gd name="connsiteY5" fmla="*/ 5449676 h 5449676"/>
              <a:gd name="connsiteX6" fmla="*/ 1764 w 3362872"/>
              <a:gd name="connsiteY6" fmla="*/ 5449621 h 5449676"/>
              <a:gd name="connsiteX7" fmla="*/ 1543 w 3362872"/>
              <a:gd name="connsiteY7" fmla="*/ 0 h 5449676"/>
              <a:gd name="connsiteX0" fmla="*/ 1543 w 3362872"/>
              <a:gd name="connsiteY0" fmla="*/ 0 h 5449676"/>
              <a:gd name="connsiteX1" fmla="*/ 196351 w 3362872"/>
              <a:gd name="connsiteY1" fmla="*/ 2711 h 5449676"/>
              <a:gd name="connsiteX2" fmla="*/ 3237507 w 3362872"/>
              <a:gd name="connsiteY2" fmla="*/ 4101625 h 5449676"/>
              <a:gd name="connsiteX3" fmla="*/ 3362444 w 3362872"/>
              <a:gd name="connsiteY3" fmla="*/ 4493362 h 5449676"/>
              <a:gd name="connsiteX4" fmla="*/ 3362556 w 3362872"/>
              <a:gd name="connsiteY4" fmla="*/ 5099529 h 5449676"/>
              <a:gd name="connsiteX5" fmla="*/ 3095009 w 3362872"/>
              <a:gd name="connsiteY5" fmla="*/ 5449676 h 5449676"/>
              <a:gd name="connsiteX6" fmla="*/ 1764 w 3362872"/>
              <a:gd name="connsiteY6" fmla="*/ 5449621 h 5449676"/>
              <a:gd name="connsiteX7" fmla="*/ 1543 w 3362872"/>
              <a:gd name="connsiteY7" fmla="*/ 0 h 5449676"/>
              <a:gd name="connsiteX0" fmla="*/ 1543 w 3362872"/>
              <a:gd name="connsiteY0" fmla="*/ 0 h 5449676"/>
              <a:gd name="connsiteX1" fmla="*/ 3237507 w 3362872"/>
              <a:gd name="connsiteY1" fmla="*/ 4101625 h 5449676"/>
              <a:gd name="connsiteX2" fmla="*/ 3362444 w 3362872"/>
              <a:gd name="connsiteY2" fmla="*/ 4493362 h 5449676"/>
              <a:gd name="connsiteX3" fmla="*/ 3362556 w 3362872"/>
              <a:gd name="connsiteY3" fmla="*/ 5099529 h 5449676"/>
              <a:gd name="connsiteX4" fmla="*/ 3095009 w 3362872"/>
              <a:gd name="connsiteY4" fmla="*/ 5449676 h 5449676"/>
              <a:gd name="connsiteX5" fmla="*/ 1764 w 3362872"/>
              <a:gd name="connsiteY5" fmla="*/ 5449621 h 5449676"/>
              <a:gd name="connsiteX6" fmla="*/ 1543 w 3362872"/>
              <a:gd name="connsiteY6" fmla="*/ 0 h 5449676"/>
              <a:gd name="connsiteX0" fmla="*/ 0 w 3369583"/>
              <a:gd name="connsiteY0" fmla="*/ 0 h 5128466"/>
              <a:gd name="connsiteX1" fmla="*/ 3244218 w 3369583"/>
              <a:gd name="connsiteY1" fmla="*/ 3780415 h 5128466"/>
              <a:gd name="connsiteX2" fmla="*/ 3369155 w 3369583"/>
              <a:gd name="connsiteY2" fmla="*/ 4172152 h 5128466"/>
              <a:gd name="connsiteX3" fmla="*/ 3369267 w 3369583"/>
              <a:gd name="connsiteY3" fmla="*/ 4778319 h 5128466"/>
              <a:gd name="connsiteX4" fmla="*/ 3101720 w 3369583"/>
              <a:gd name="connsiteY4" fmla="*/ 5128466 h 5128466"/>
              <a:gd name="connsiteX5" fmla="*/ 8475 w 3369583"/>
              <a:gd name="connsiteY5" fmla="*/ 5128411 h 5128466"/>
              <a:gd name="connsiteX6" fmla="*/ 0 w 3369583"/>
              <a:gd name="connsiteY6" fmla="*/ 0 h 5128466"/>
              <a:gd name="connsiteX0" fmla="*/ 0 w 3369583"/>
              <a:gd name="connsiteY0" fmla="*/ 0 h 5425883"/>
              <a:gd name="connsiteX1" fmla="*/ 3244218 w 3369583"/>
              <a:gd name="connsiteY1" fmla="*/ 4077832 h 5425883"/>
              <a:gd name="connsiteX2" fmla="*/ 3369155 w 3369583"/>
              <a:gd name="connsiteY2" fmla="*/ 4469569 h 5425883"/>
              <a:gd name="connsiteX3" fmla="*/ 3369267 w 3369583"/>
              <a:gd name="connsiteY3" fmla="*/ 5075736 h 5425883"/>
              <a:gd name="connsiteX4" fmla="*/ 3101720 w 3369583"/>
              <a:gd name="connsiteY4" fmla="*/ 5425883 h 5425883"/>
              <a:gd name="connsiteX5" fmla="*/ 8475 w 3369583"/>
              <a:gd name="connsiteY5" fmla="*/ 5425828 h 5425883"/>
              <a:gd name="connsiteX6" fmla="*/ 0 w 3369583"/>
              <a:gd name="connsiteY6" fmla="*/ 0 h 5425883"/>
              <a:gd name="connsiteX0" fmla="*/ 0 w 3369583"/>
              <a:gd name="connsiteY0" fmla="*/ 0 h 5425883"/>
              <a:gd name="connsiteX1" fmla="*/ 3194695 w 3369583"/>
              <a:gd name="connsiteY1" fmla="*/ 2709713 h 5425883"/>
              <a:gd name="connsiteX2" fmla="*/ 3369155 w 3369583"/>
              <a:gd name="connsiteY2" fmla="*/ 4469569 h 5425883"/>
              <a:gd name="connsiteX3" fmla="*/ 3369267 w 3369583"/>
              <a:gd name="connsiteY3" fmla="*/ 5075736 h 5425883"/>
              <a:gd name="connsiteX4" fmla="*/ 3101720 w 3369583"/>
              <a:gd name="connsiteY4" fmla="*/ 5425883 h 5425883"/>
              <a:gd name="connsiteX5" fmla="*/ 8475 w 3369583"/>
              <a:gd name="connsiteY5" fmla="*/ 5425828 h 5425883"/>
              <a:gd name="connsiteX6" fmla="*/ 0 w 3369583"/>
              <a:gd name="connsiteY6" fmla="*/ 0 h 5425883"/>
              <a:gd name="connsiteX0" fmla="*/ 0 w 3377538"/>
              <a:gd name="connsiteY0" fmla="*/ 0 h 5425883"/>
              <a:gd name="connsiteX1" fmla="*/ 3194695 w 3377538"/>
              <a:gd name="connsiteY1" fmla="*/ 2709713 h 5425883"/>
              <a:gd name="connsiteX2" fmla="*/ 3377409 w 3377538"/>
              <a:gd name="connsiteY2" fmla="*/ 3279901 h 5425883"/>
              <a:gd name="connsiteX3" fmla="*/ 3369267 w 3377538"/>
              <a:gd name="connsiteY3" fmla="*/ 5075736 h 5425883"/>
              <a:gd name="connsiteX4" fmla="*/ 3101720 w 3377538"/>
              <a:gd name="connsiteY4" fmla="*/ 5425883 h 5425883"/>
              <a:gd name="connsiteX5" fmla="*/ 8475 w 3377538"/>
              <a:gd name="connsiteY5" fmla="*/ 5425828 h 5425883"/>
              <a:gd name="connsiteX6" fmla="*/ 0 w 3377538"/>
              <a:gd name="connsiteY6" fmla="*/ 0 h 5425883"/>
              <a:gd name="connsiteX0" fmla="*/ 0 w 3369267"/>
              <a:gd name="connsiteY0" fmla="*/ 0 h 5425883"/>
              <a:gd name="connsiteX1" fmla="*/ 3194695 w 3369267"/>
              <a:gd name="connsiteY1" fmla="*/ 2709713 h 5425883"/>
              <a:gd name="connsiteX2" fmla="*/ 3367632 w 3369267"/>
              <a:gd name="connsiteY2" fmla="*/ 3261112 h 5425883"/>
              <a:gd name="connsiteX3" fmla="*/ 3369267 w 3369267"/>
              <a:gd name="connsiteY3" fmla="*/ 5075736 h 5425883"/>
              <a:gd name="connsiteX4" fmla="*/ 3101720 w 3369267"/>
              <a:gd name="connsiteY4" fmla="*/ 5425883 h 5425883"/>
              <a:gd name="connsiteX5" fmla="*/ 8475 w 3369267"/>
              <a:gd name="connsiteY5" fmla="*/ 5425828 h 5425883"/>
              <a:gd name="connsiteX6" fmla="*/ 0 w 3369267"/>
              <a:gd name="connsiteY6" fmla="*/ 0 h 5425883"/>
              <a:gd name="connsiteX0" fmla="*/ 0 w 3369267"/>
              <a:gd name="connsiteY0" fmla="*/ 0 h 5425883"/>
              <a:gd name="connsiteX1" fmla="*/ 3194695 w 3369267"/>
              <a:gd name="connsiteY1" fmla="*/ 2709713 h 5425883"/>
              <a:gd name="connsiteX2" fmla="*/ 3348079 w 3369267"/>
              <a:gd name="connsiteY2" fmla="*/ 3261112 h 5425883"/>
              <a:gd name="connsiteX3" fmla="*/ 3369267 w 3369267"/>
              <a:gd name="connsiteY3" fmla="*/ 5075736 h 5425883"/>
              <a:gd name="connsiteX4" fmla="*/ 3101720 w 3369267"/>
              <a:gd name="connsiteY4" fmla="*/ 5425883 h 5425883"/>
              <a:gd name="connsiteX5" fmla="*/ 8475 w 3369267"/>
              <a:gd name="connsiteY5" fmla="*/ 5425828 h 5425883"/>
              <a:gd name="connsiteX6" fmla="*/ 0 w 3369267"/>
              <a:gd name="connsiteY6" fmla="*/ 0 h 5425883"/>
              <a:gd name="connsiteX0" fmla="*/ 0 w 3369267"/>
              <a:gd name="connsiteY0" fmla="*/ 0 h 5425883"/>
              <a:gd name="connsiteX1" fmla="*/ 3194695 w 3369267"/>
              <a:gd name="connsiteY1" fmla="*/ 2709713 h 5425883"/>
              <a:gd name="connsiteX2" fmla="*/ 3367633 w 3369267"/>
              <a:gd name="connsiteY2" fmla="*/ 3242322 h 5425883"/>
              <a:gd name="connsiteX3" fmla="*/ 3369267 w 3369267"/>
              <a:gd name="connsiteY3" fmla="*/ 5075736 h 5425883"/>
              <a:gd name="connsiteX4" fmla="*/ 3101720 w 3369267"/>
              <a:gd name="connsiteY4" fmla="*/ 5425883 h 5425883"/>
              <a:gd name="connsiteX5" fmla="*/ 8475 w 3369267"/>
              <a:gd name="connsiteY5" fmla="*/ 5425828 h 5425883"/>
              <a:gd name="connsiteX6" fmla="*/ 0 w 3369267"/>
              <a:gd name="connsiteY6" fmla="*/ 0 h 5425883"/>
              <a:gd name="connsiteX0" fmla="*/ 0 w 3369267"/>
              <a:gd name="connsiteY0" fmla="*/ 0 h 5425883"/>
              <a:gd name="connsiteX1" fmla="*/ 3194695 w 3369267"/>
              <a:gd name="connsiteY1" fmla="*/ 2709713 h 5425883"/>
              <a:gd name="connsiteX2" fmla="*/ 3367633 w 3369267"/>
              <a:gd name="connsiteY2" fmla="*/ 3242322 h 5425883"/>
              <a:gd name="connsiteX3" fmla="*/ 3369267 w 3369267"/>
              <a:gd name="connsiteY3" fmla="*/ 4800841 h 5425883"/>
              <a:gd name="connsiteX4" fmla="*/ 3101720 w 3369267"/>
              <a:gd name="connsiteY4" fmla="*/ 5425883 h 5425883"/>
              <a:gd name="connsiteX5" fmla="*/ 8475 w 3369267"/>
              <a:gd name="connsiteY5" fmla="*/ 5425828 h 5425883"/>
              <a:gd name="connsiteX6" fmla="*/ 0 w 3369267"/>
              <a:gd name="connsiteY6" fmla="*/ 0 h 5425883"/>
              <a:gd name="connsiteX0" fmla="*/ 0 w 3367801"/>
              <a:gd name="connsiteY0" fmla="*/ 0 h 5425883"/>
              <a:gd name="connsiteX1" fmla="*/ 3194695 w 3367801"/>
              <a:gd name="connsiteY1" fmla="*/ 2709713 h 5425883"/>
              <a:gd name="connsiteX2" fmla="*/ 3367633 w 3367801"/>
              <a:gd name="connsiteY2" fmla="*/ 3242322 h 5425883"/>
              <a:gd name="connsiteX3" fmla="*/ 3362203 w 3367801"/>
              <a:gd name="connsiteY3" fmla="*/ 4566670 h 5425883"/>
              <a:gd name="connsiteX4" fmla="*/ 3101720 w 3367801"/>
              <a:gd name="connsiteY4" fmla="*/ 5425883 h 5425883"/>
              <a:gd name="connsiteX5" fmla="*/ 8475 w 3367801"/>
              <a:gd name="connsiteY5" fmla="*/ 5425828 h 5425883"/>
              <a:gd name="connsiteX6" fmla="*/ 0 w 3367801"/>
              <a:gd name="connsiteY6" fmla="*/ 0 h 5425883"/>
              <a:gd name="connsiteX0" fmla="*/ 0 w 3367801"/>
              <a:gd name="connsiteY0" fmla="*/ 0 h 5441155"/>
              <a:gd name="connsiteX1" fmla="*/ 3194695 w 3367801"/>
              <a:gd name="connsiteY1" fmla="*/ 2709713 h 5441155"/>
              <a:gd name="connsiteX2" fmla="*/ 3367633 w 3367801"/>
              <a:gd name="connsiteY2" fmla="*/ 3242322 h 5441155"/>
              <a:gd name="connsiteX3" fmla="*/ 3362203 w 3367801"/>
              <a:gd name="connsiteY3" fmla="*/ 4566670 h 5441155"/>
              <a:gd name="connsiteX4" fmla="*/ 2713220 w 3367801"/>
              <a:gd name="connsiteY4" fmla="*/ 5441155 h 5441155"/>
              <a:gd name="connsiteX5" fmla="*/ 8475 w 3367801"/>
              <a:gd name="connsiteY5" fmla="*/ 5425828 h 5441155"/>
              <a:gd name="connsiteX6" fmla="*/ 0 w 3367801"/>
              <a:gd name="connsiteY6" fmla="*/ 0 h 5441155"/>
              <a:gd name="connsiteX0" fmla="*/ 0 w 3367801"/>
              <a:gd name="connsiteY0" fmla="*/ 0 h 5425883"/>
              <a:gd name="connsiteX1" fmla="*/ 3194695 w 3367801"/>
              <a:gd name="connsiteY1" fmla="*/ 2709713 h 5425883"/>
              <a:gd name="connsiteX2" fmla="*/ 3367633 w 3367801"/>
              <a:gd name="connsiteY2" fmla="*/ 3242322 h 5425883"/>
              <a:gd name="connsiteX3" fmla="*/ 3362203 w 3367801"/>
              <a:gd name="connsiteY3" fmla="*/ 4566670 h 5425883"/>
              <a:gd name="connsiteX4" fmla="*/ 2854493 w 3367801"/>
              <a:gd name="connsiteY4" fmla="*/ 5425883 h 5425883"/>
              <a:gd name="connsiteX5" fmla="*/ 8475 w 3367801"/>
              <a:gd name="connsiteY5" fmla="*/ 5425828 h 5425883"/>
              <a:gd name="connsiteX6" fmla="*/ 0 w 3367801"/>
              <a:gd name="connsiteY6" fmla="*/ 0 h 5425883"/>
              <a:gd name="connsiteX0" fmla="*/ 0 w 3369267"/>
              <a:gd name="connsiteY0" fmla="*/ 0 h 5425883"/>
              <a:gd name="connsiteX1" fmla="*/ 3194695 w 3369267"/>
              <a:gd name="connsiteY1" fmla="*/ 2709713 h 5425883"/>
              <a:gd name="connsiteX2" fmla="*/ 3367633 w 3369267"/>
              <a:gd name="connsiteY2" fmla="*/ 3242322 h 5425883"/>
              <a:gd name="connsiteX3" fmla="*/ 3369267 w 3369267"/>
              <a:gd name="connsiteY3" fmla="*/ 4602304 h 5425883"/>
              <a:gd name="connsiteX4" fmla="*/ 2854493 w 3369267"/>
              <a:gd name="connsiteY4" fmla="*/ 5425883 h 5425883"/>
              <a:gd name="connsiteX5" fmla="*/ 8475 w 3369267"/>
              <a:gd name="connsiteY5" fmla="*/ 5425828 h 5425883"/>
              <a:gd name="connsiteX6" fmla="*/ 0 w 3369267"/>
              <a:gd name="connsiteY6" fmla="*/ 0 h 5425883"/>
              <a:gd name="connsiteX0" fmla="*/ 0 w 3369275"/>
              <a:gd name="connsiteY0" fmla="*/ 0 h 5425883"/>
              <a:gd name="connsiteX1" fmla="*/ 3194695 w 3369275"/>
              <a:gd name="connsiteY1" fmla="*/ 2709713 h 5425883"/>
              <a:gd name="connsiteX2" fmla="*/ 3367633 w 3369275"/>
              <a:gd name="connsiteY2" fmla="*/ 3242322 h 5425883"/>
              <a:gd name="connsiteX3" fmla="*/ 3369267 w 3369275"/>
              <a:gd name="connsiteY3" fmla="*/ 4602304 h 5425883"/>
              <a:gd name="connsiteX4" fmla="*/ 2854493 w 3369275"/>
              <a:gd name="connsiteY4" fmla="*/ 5425883 h 5425883"/>
              <a:gd name="connsiteX5" fmla="*/ 8475 w 3369275"/>
              <a:gd name="connsiteY5" fmla="*/ 5425828 h 5425883"/>
              <a:gd name="connsiteX6" fmla="*/ 0 w 3369275"/>
              <a:gd name="connsiteY6" fmla="*/ 0 h 5425883"/>
              <a:gd name="connsiteX0" fmla="*/ 0 w 3369275"/>
              <a:gd name="connsiteY0" fmla="*/ 0 h 5425887"/>
              <a:gd name="connsiteX1" fmla="*/ 3194695 w 3369275"/>
              <a:gd name="connsiteY1" fmla="*/ 2709713 h 5425887"/>
              <a:gd name="connsiteX2" fmla="*/ 3367633 w 3369275"/>
              <a:gd name="connsiteY2" fmla="*/ 3242322 h 5425887"/>
              <a:gd name="connsiteX3" fmla="*/ 3369267 w 3369275"/>
              <a:gd name="connsiteY3" fmla="*/ 4602304 h 5425887"/>
              <a:gd name="connsiteX4" fmla="*/ 2854493 w 3369275"/>
              <a:gd name="connsiteY4" fmla="*/ 5425883 h 5425887"/>
              <a:gd name="connsiteX5" fmla="*/ 8475 w 3369275"/>
              <a:gd name="connsiteY5" fmla="*/ 5425828 h 5425887"/>
              <a:gd name="connsiteX6" fmla="*/ 0 w 3369275"/>
              <a:gd name="connsiteY6" fmla="*/ 0 h 5425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9275" h="5425887">
                <a:moveTo>
                  <a:pt x="0" y="0"/>
                </a:moveTo>
                <a:lnTo>
                  <a:pt x="3194695" y="2709713"/>
                </a:lnTo>
                <a:cubicBezTo>
                  <a:pt x="3269962" y="2817613"/>
                  <a:pt x="3370114" y="3008428"/>
                  <a:pt x="3367633" y="3242322"/>
                </a:cubicBezTo>
                <a:cubicBezTo>
                  <a:pt x="3369071" y="3448577"/>
                  <a:pt x="3369329" y="3990156"/>
                  <a:pt x="3369267" y="4602304"/>
                </a:cubicBezTo>
                <a:cubicBezTo>
                  <a:pt x="3369205" y="5214452"/>
                  <a:pt x="3018445" y="5426838"/>
                  <a:pt x="2854493" y="5425883"/>
                </a:cubicBezTo>
                <a:lnTo>
                  <a:pt x="8475" y="5425828"/>
                </a:lnTo>
                <a:cubicBezTo>
                  <a:pt x="2453" y="3613826"/>
                  <a:pt x="6022" y="1812002"/>
                  <a:pt x="0" y="0"/>
                </a:cubicBezTo>
                <a:close/>
              </a:path>
            </a:pathLst>
          </a:custGeom>
          <a:gradFill flip="none" rotWithShape="1">
            <a:gsLst>
              <a:gs pos="0">
                <a:srgbClr val="4FE3C2"/>
              </a:gs>
              <a:gs pos="100000">
                <a:srgbClr val="B6F11F"/>
              </a:gs>
            </a:gsLst>
            <a:lin ang="9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14" name="Rettangolo con un angolo ritagliato 5">
            <a:extLst>
              <a:ext uri="{FF2B5EF4-FFF2-40B4-BE49-F238E27FC236}">
                <a16:creationId xmlns:a16="http://schemas.microsoft.com/office/drawing/2014/main" id="{6328C654-9FB9-7EAD-47DD-6CCBB4688ED0}"/>
              </a:ext>
            </a:extLst>
          </p:cNvPr>
          <p:cNvSpPr>
            <a:spLocks noChangeAspect="1"/>
          </p:cNvSpPr>
          <p:nvPr userDrawn="1"/>
        </p:nvSpPr>
        <p:spPr>
          <a:xfrm rot="10800000" flipH="1">
            <a:off x="-8081" y="-6"/>
            <a:ext cx="4057286" cy="4533077"/>
          </a:xfrm>
          <a:custGeom>
            <a:avLst/>
            <a:gdLst>
              <a:gd name="connsiteX0" fmla="*/ 0 w 3909764"/>
              <a:gd name="connsiteY0" fmla="*/ 0 h 5436006"/>
              <a:gd name="connsiteX1" fmla="*/ 3171483 w 3909764"/>
              <a:gd name="connsiteY1" fmla="*/ 0 h 5436006"/>
              <a:gd name="connsiteX2" fmla="*/ 3909764 w 3909764"/>
              <a:gd name="connsiteY2" fmla="*/ 738281 h 5436006"/>
              <a:gd name="connsiteX3" fmla="*/ 3909764 w 3909764"/>
              <a:gd name="connsiteY3" fmla="*/ 5436006 h 5436006"/>
              <a:gd name="connsiteX4" fmla="*/ 0 w 3909764"/>
              <a:gd name="connsiteY4" fmla="*/ 5436006 h 5436006"/>
              <a:gd name="connsiteX5" fmla="*/ 0 w 3909764"/>
              <a:gd name="connsiteY5" fmla="*/ 0 h 5436006"/>
              <a:gd name="connsiteX0" fmla="*/ 0 w 3909764"/>
              <a:gd name="connsiteY0" fmla="*/ 3202 h 5439208"/>
              <a:gd name="connsiteX1" fmla="*/ 3057097 w 3909764"/>
              <a:gd name="connsiteY1" fmla="*/ 0 h 5439208"/>
              <a:gd name="connsiteX2" fmla="*/ 3171483 w 3909764"/>
              <a:gd name="connsiteY2" fmla="*/ 320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171483 w 3909764"/>
              <a:gd name="connsiteY2" fmla="*/ 3202 h 5439208"/>
              <a:gd name="connsiteX3" fmla="*/ 3280010 w 3909764"/>
              <a:gd name="connsiteY3" fmla="*/ 109182 h 5439208"/>
              <a:gd name="connsiteX4" fmla="*/ 3909764 w 3909764"/>
              <a:gd name="connsiteY4" fmla="*/ 741483 h 5439208"/>
              <a:gd name="connsiteX5" fmla="*/ 3909764 w 3909764"/>
              <a:gd name="connsiteY5" fmla="*/ 5439208 h 5439208"/>
              <a:gd name="connsiteX6" fmla="*/ 0 w 3909764"/>
              <a:gd name="connsiteY6" fmla="*/ 5439208 h 5439208"/>
              <a:gd name="connsiteX7" fmla="*/ 0 w 3909764"/>
              <a:gd name="connsiteY7"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764"/>
              <a:gd name="connsiteY0" fmla="*/ 3202 h 5439208"/>
              <a:gd name="connsiteX1" fmla="*/ 3057097 w 3909764"/>
              <a:gd name="connsiteY1" fmla="*/ 0 h 5439208"/>
              <a:gd name="connsiteX2" fmla="*/ 3280010 w 3909764"/>
              <a:gd name="connsiteY2" fmla="*/ 109182 h 5439208"/>
              <a:gd name="connsiteX3" fmla="*/ 3909764 w 3909764"/>
              <a:gd name="connsiteY3" fmla="*/ 741483 h 5439208"/>
              <a:gd name="connsiteX4" fmla="*/ 3909764 w 3909764"/>
              <a:gd name="connsiteY4" fmla="*/ 5439208 h 5439208"/>
              <a:gd name="connsiteX5" fmla="*/ 0 w 3909764"/>
              <a:gd name="connsiteY5" fmla="*/ 5439208 h 5439208"/>
              <a:gd name="connsiteX6" fmla="*/ 0 w 3909764"/>
              <a:gd name="connsiteY6"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909764 w 3909932"/>
              <a:gd name="connsiteY3" fmla="*/ 741483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764 w 3909932"/>
              <a:gd name="connsiteY4" fmla="*/ 741483 h 5439208"/>
              <a:gd name="connsiteX5" fmla="*/ 3909932 w 3909932"/>
              <a:gd name="connsiteY5" fmla="*/ 1016217 h 5439208"/>
              <a:gd name="connsiteX6" fmla="*/ 3909764 w 3909932"/>
              <a:gd name="connsiteY6" fmla="*/ 5439208 h 5439208"/>
              <a:gd name="connsiteX7" fmla="*/ 0 w 3909932"/>
              <a:gd name="connsiteY7" fmla="*/ 5439208 h 5439208"/>
              <a:gd name="connsiteX8" fmla="*/ 0 w 3909932"/>
              <a:gd name="connsiteY8"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09932"/>
              <a:gd name="connsiteY0" fmla="*/ 3202 h 5439208"/>
              <a:gd name="connsiteX1" fmla="*/ 3057097 w 3909932"/>
              <a:gd name="connsiteY1" fmla="*/ 0 h 5439208"/>
              <a:gd name="connsiteX2" fmla="*/ 3280010 w 3909932"/>
              <a:gd name="connsiteY2" fmla="*/ 109182 h 5439208"/>
              <a:gd name="connsiteX3" fmla="*/ 3715060 w 3909932"/>
              <a:gd name="connsiteY3" fmla="*/ 544027 h 5439208"/>
              <a:gd name="connsiteX4" fmla="*/ 3909932 w 3909932"/>
              <a:gd name="connsiteY4" fmla="*/ 1016217 h 5439208"/>
              <a:gd name="connsiteX5" fmla="*/ 3909764 w 3909932"/>
              <a:gd name="connsiteY5" fmla="*/ 5439208 h 5439208"/>
              <a:gd name="connsiteX6" fmla="*/ 0 w 3909932"/>
              <a:gd name="connsiteY6" fmla="*/ 5439208 h 5439208"/>
              <a:gd name="connsiteX7" fmla="*/ 0 w 3909932"/>
              <a:gd name="connsiteY7" fmla="*/ 3202 h 5439208"/>
              <a:gd name="connsiteX0" fmla="*/ 0 w 3910458"/>
              <a:gd name="connsiteY0" fmla="*/ 3202 h 5439208"/>
              <a:gd name="connsiteX1" fmla="*/ 3057097 w 3910458"/>
              <a:gd name="connsiteY1" fmla="*/ 0 h 5439208"/>
              <a:gd name="connsiteX2" fmla="*/ 3280010 w 3910458"/>
              <a:gd name="connsiteY2" fmla="*/ 109182 h 5439208"/>
              <a:gd name="connsiteX3" fmla="*/ 3715060 w 3910458"/>
              <a:gd name="connsiteY3" fmla="*/ 544027 h 5439208"/>
              <a:gd name="connsiteX4" fmla="*/ 3909932 w 3910458"/>
              <a:gd name="connsiteY4" fmla="*/ 1016217 h 5439208"/>
              <a:gd name="connsiteX5" fmla="*/ 3909764 w 3910458"/>
              <a:gd name="connsiteY5" fmla="*/ 5439208 h 5439208"/>
              <a:gd name="connsiteX6" fmla="*/ 0 w 3910458"/>
              <a:gd name="connsiteY6" fmla="*/ 5439208 h 5439208"/>
              <a:gd name="connsiteX7" fmla="*/ 0 w 3910458"/>
              <a:gd name="connsiteY7" fmla="*/ 3202 h 5439208"/>
              <a:gd name="connsiteX0" fmla="*/ 0 w 4200678"/>
              <a:gd name="connsiteY0" fmla="*/ 3202 h 5515789"/>
              <a:gd name="connsiteX1" fmla="*/ 3057097 w 4200678"/>
              <a:gd name="connsiteY1" fmla="*/ 0 h 5515789"/>
              <a:gd name="connsiteX2" fmla="*/ 3280010 w 4200678"/>
              <a:gd name="connsiteY2" fmla="*/ 109182 h 5515789"/>
              <a:gd name="connsiteX3" fmla="*/ 3715060 w 4200678"/>
              <a:gd name="connsiteY3" fmla="*/ 544027 h 5515789"/>
              <a:gd name="connsiteX4" fmla="*/ 3909932 w 4200678"/>
              <a:gd name="connsiteY4" fmla="*/ 1016217 h 5515789"/>
              <a:gd name="connsiteX5" fmla="*/ 3913680 w 4200678"/>
              <a:gd name="connsiteY5" fmla="*/ 5082299 h 5515789"/>
              <a:gd name="connsiteX6" fmla="*/ 3909764 w 4200678"/>
              <a:gd name="connsiteY6" fmla="*/ 5439208 h 5515789"/>
              <a:gd name="connsiteX7" fmla="*/ 0 w 4200678"/>
              <a:gd name="connsiteY7" fmla="*/ 5439208 h 5515789"/>
              <a:gd name="connsiteX8" fmla="*/ 0 w 4200678"/>
              <a:gd name="connsiteY8" fmla="*/ 3202 h 5515789"/>
              <a:gd name="connsiteX0" fmla="*/ 0 w 4200678"/>
              <a:gd name="connsiteY0" fmla="*/ 3202 h 5439208"/>
              <a:gd name="connsiteX1" fmla="*/ 3057097 w 4200678"/>
              <a:gd name="connsiteY1" fmla="*/ 0 h 5439208"/>
              <a:gd name="connsiteX2" fmla="*/ 3280010 w 4200678"/>
              <a:gd name="connsiteY2" fmla="*/ 109182 h 5439208"/>
              <a:gd name="connsiteX3" fmla="*/ 3715060 w 4200678"/>
              <a:gd name="connsiteY3" fmla="*/ 544027 h 5439208"/>
              <a:gd name="connsiteX4" fmla="*/ 3909932 w 4200678"/>
              <a:gd name="connsiteY4" fmla="*/ 1016217 h 5439208"/>
              <a:gd name="connsiteX5" fmla="*/ 3913680 w 4200678"/>
              <a:gd name="connsiteY5" fmla="*/ 5082299 h 5439208"/>
              <a:gd name="connsiteX6" fmla="*/ 3909764 w 4200678"/>
              <a:gd name="connsiteY6" fmla="*/ 5439208 h 5439208"/>
              <a:gd name="connsiteX7" fmla="*/ 0 w 4200678"/>
              <a:gd name="connsiteY7" fmla="*/ 5439208 h 5439208"/>
              <a:gd name="connsiteX8" fmla="*/ 0 w 4200678"/>
              <a:gd name="connsiteY8" fmla="*/ 3202 h 5439208"/>
              <a:gd name="connsiteX0" fmla="*/ 0 w 3995172"/>
              <a:gd name="connsiteY0" fmla="*/ 3202 h 5439208"/>
              <a:gd name="connsiteX1" fmla="*/ 3057097 w 3995172"/>
              <a:gd name="connsiteY1" fmla="*/ 0 h 5439208"/>
              <a:gd name="connsiteX2" fmla="*/ 3280010 w 3995172"/>
              <a:gd name="connsiteY2" fmla="*/ 109182 h 5439208"/>
              <a:gd name="connsiteX3" fmla="*/ 3715060 w 3995172"/>
              <a:gd name="connsiteY3" fmla="*/ 544027 h 5439208"/>
              <a:gd name="connsiteX4" fmla="*/ 3909932 w 3995172"/>
              <a:gd name="connsiteY4" fmla="*/ 1016217 h 5439208"/>
              <a:gd name="connsiteX5" fmla="*/ 3913680 w 3995172"/>
              <a:gd name="connsiteY5" fmla="*/ 5082299 h 5439208"/>
              <a:gd name="connsiteX6" fmla="*/ 3587476 w 3995172"/>
              <a:gd name="connsiteY6" fmla="*/ 5439208 h 5439208"/>
              <a:gd name="connsiteX7" fmla="*/ 0 w 3995172"/>
              <a:gd name="connsiteY7" fmla="*/ 5439208 h 5439208"/>
              <a:gd name="connsiteX8" fmla="*/ 0 w 3995172"/>
              <a:gd name="connsiteY8" fmla="*/ 3202 h 5439208"/>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39209"/>
              <a:gd name="connsiteX1" fmla="*/ 3057097 w 3925690"/>
              <a:gd name="connsiteY1" fmla="*/ 0 h 5439209"/>
              <a:gd name="connsiteX2" fmla="*/ 3280010 w 3925690"/>
              <a:gd name="connsiteY2" fmla="*/ 109182 h 5439209"/>
              <a:gd name="connsiteX3" fmla="*/ 3715060 w 3925690"/>
              <a:gd name="connsiteY3" fmla="*/ 544027 h 5439209"/>
              <a:gd name="connsiteX4" fmla="*/ 3909932 w 3925690"/>
              <a:gd name="connsiteY4" fmla="*/ 1016217 h 5439209"/>
              <a:gd name="connsiteX5" fmla="*/ 3913680 w 3925690"/>
              <a:gd name="connsiteY5" fmla="*/ 5082299 h 5439209"/>
              <a:gd name="connsiteX6" fmla="*/ 3587476 w 3925690"/>
              <a:gd name="connsiteY6" fmla="*/ 5439208 h 5439209"/>
              <a:gd name="connsiteX7" fmla="*/ 0 w 3925690"/>
              <a:gd name="connsiteY7" fmla="*/ 5439208 h 5439209"/>
              <a:gd name="connsiteX8" fmla="*/ 0 w 3925690"/>
              <a:gd name="connsiteY8" fmla="*/ 3202 h 5439209"/>
              <a:gd name="connsiteX0" fmla="*/ 0 w 3925690"/>
              <a:gd name="connsiteY0" fmla="*/ 3202 h 5439208"/>
              <a:gd name="connsiteX1" fmla="*/ 3057097 w 3925690"/>
              <a:gd name="connsiteY1" fmla="*/ 0 h 5439208"/>
              <a:gd name="connsiteX2" fmla="*/ 3280010 w 3925690"/>
              <a:gd name="connsiteY2" fmla="*/ 109182 h 5439208"/>
              <a:gd name="connsiteX3" fmla="*/ 3715060 w 3925690"/>
              <a:gd name="connsiteY3" fmla="*/ 544027 h 5439208"/>
              <a:gd name="connsiteX4" fmla="*/ 3909932 w 3925690"/>
              <a:gd name="connsiteY4" fmla="*/ 1016217 h 5439208"/>
              <a:gd name="connsiteX5" fmla="*/ 3913680 w 3925690"/>
              <a:gd name="connsiteY5" fmla="*/ 5082299 h 5439208"/>
              <a:gd name="connsiteX6" fmla="*/ 3587476 w 3925690"/>
              <a:gd name="connsiteY6" fmla="*/ 5439208 h 5439208"/>
              <a:gd name="connsiteX7" fmla="*/ 0 w 3925690"/>
              <a:gd name="connsiteY7" fmla="*/ 5439208 h 5439208"/>
              <a:gd name="connsiteX8" fmla="*/ 0 w 3925690"/>
              <a:gd name="connsiteY8" fmla="*/ 3202 h 5439208"/>
              <a:gd name="connsiteX0" fmla="*/ 0 w 3925690"/>
              <a:gd name="connsiteY0" fmla="*/ 3202 h 5442955"/>
              <a:gd name="connsiteX1" fmla="*/ 3057097 w 3925690"/>
              <a:gd name="connsiteY1" fmla="*/ 0 h 5442955"/>
              <a:gd name="connsiteX2" fmla="*/ 3280010 w 3925690"/>
              <a:gd name="connsiteY2" fmla="*/ 109182 h 5442955"/>
              <a:gd name="connsiteX3" fmla="*/ 3715060 w 3925690"/>
              <a:gd name="connsiteY3" fmla="*/ 544027 h 5442955"/>
              <a:gd name="connsiteX4" fmla="*/ 3909932 w 3925690"/>
              <a:gd name="connsiteY4" fmla="*/ 1016217 h 5442955"/>
              <a:gd name="connsiteX5" fmla="*/ 3913680 w 3925690"/>
              <a:gd name="connsiteY5" fmla="*/ 5082299 h 5442955"/>
              <a:gd name="connsiteX6" fmla="*/ 3531263 w 3925690"/>
              <a:gd name="connsiteY6" fmla="*/ 5442955 h 5442955"/>
              <a:gd name="connsiteX7" fmla="*/ 0 w 3925690"/>
              <a:gd name="connsiteY7" fmla="*/ 5439208 h 5442955"/>
              <a:gd name="connsiteX8" fmla="*/ 0 w 3925690"/>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2 h 5442955"/>
              <a:gd name="connsiteX1" fmla="*/ 3057097 w 3914046"/>
              <a:gd name="connsiteY1" fmla="*/ 0 h 5442955"/>
              <a:gd name="connsiteX2" fmla="*/ 3280010 w 3914046"/>
              <a:gd name="connsiteY2" fmla="*/ 109182 h 5442955"/>
              <a:gd name="connsiteX3" fmla="*/ 3715060 w 3914046"/>
              <a:gd name="connsiteY3" fmla="*/ 544027 h 5442955"/>
              <a:gd name="connsiteX4" fmla="*/ 3909932 w 3914046"/>
              <a:gd name="connsiteY4" fmla="*/ 1016217 h 5442955"/>
              <a:gd name="connsiteX5" fmla="*/ 3913680 w 3914046"/>
              <a:gd name="connsiteY5" fmla="*/ 5082299 h 5442955"/>
              <a:gd name="connsiteX6" fmla="*/ 3531263 w 3914046"/>
              <a:gd name="connsiteY6" fmla="*/ 5442955 h 5442955"/>
              <a:gd name="connsiteX7" fmla="*/ 0 w 3914046"/>
              <a:gd name="connsiteY7" fmla="*/ 5439208 h 5442955"/>
              <a:gd name="connsiteX8" fmla="*/ 0 w 3914046"/>
              <a:gd name="connsiteY8" fmla="*/ 3202 h 5442955"/>
              <a:gd name="connsiteX0" fmla="*/ 0 w 3914046"/>
              <a:gd name="connsiteY0" fmla="*/ 3205 h 5442958"/>
              <a:gd name="connsiteX1" fmla="*/ 3057097 w 3914046"/>
              <a:gd name="connsiteY1" fmla="*/ 3 h 5442958"/>
              <a:gd name="connsiteX2" fmla="*/ 3280010 w 3914046"/>
              <a:gd name="connsiteY2" fmla="*/ 109185 h 5442958"/>
              <a:gd name="connsiteX3" fmla="*/ 3715060 w 3914046"/>
              <a:gd name="connsiteY3" fmla="*/ 544030 h 5442958"/>
              <a:gd name="connsiteX4" fmla="*/ 3909932 w 3914046"/>
              <a:gd name="connsiteY4" fmla="*/ 1016220 h 5442958"/>
              <a:gd name="connsiteX5" fmla="*/ 3913680 w 3914046"/>
              <a:gd name="connsiteY5" fmla="*/ 5082302 h 5442958"/>
              <a:gd name="connsiteX6" fmla="*/ 3531263 w 3914046"/>
              <a:gd name="connsiteY6" fmla="*/ 5442958 h 5442958"/>
              <a:gd name="connsiteX7" fmla="*/ 0 w 3914046"/>
              <a:gd name="connsiteY7" fmla="*/ 5439211 h 5442958"/>
              <a:gd name="connsiteX8" fmla="*/ 0 w 3914046"/>
              <a:gd name="connsiteY8" fmla="*/ 3205 h 5442958"/>
              <a:gd name="connsiteX0" fmla="*/ 1318732 w 5232778"/>
              <a:gd name="connsiteY0" fmla="*/ 3205 h 5442958"/>
              <a:gd name="connsiteX1" fmla="*/ 4375829 w 5232778"/>
              <a:gd name="connsiteY1" fmla="*/ 3 h 5442958"/>
              <a:gd name="connsiteX2" fmla="*/ 4598742 w 5232778"/>
              <a:gd name="connsiteY2" fmla="*/ 109185 h 5442958"/>
              <a:gd name="connsiteX3" fmla="*/ 5033792 w 5232778"/>
              <a:gd name="connsiteY3" fmla="*/ 544030 h 5442958"/>
              <a:gd name="connsiteX4" fmla="*/ 5228664 w 5232778"/>
              <a:gd name="connsiteY4" fmla="*/ 1016220 h 5442958"/>
              <a:gd name="connsiteX5" fmla="*/ 5232412 w 5232778"/>
              <a:gd name="connsiteY5" fmla="*/ 5082302 h 5442958"/>
              <a:gd name="connsiteX6" fmla="*/ 4849995 w 5232778"/>
              <a:gd name="connsiteY6" fmla="*/ 5442958 h 5442958"/>
              <a:gd name="connsiteX7" fmla="*/ 0 w 5232778"/>
              <a:gd name="connsiteY7" fmla="*/ 5428379 h 5442958"/>
              <a:gd name="connsiteX8" fmla="*/ 1318732 w 5232778"/>
              <a:gd name="connsiteY8" fmla="*/ 3205 h 5442958"/>
              <a:gd name="connsiteX0" fmla="*/ 0 w 5250843"/>
              <a:gd name="connsiteY0" fmla="*/ 0 h 5450585"/>
              <a:gd name="connsiteX1" fmla="*/ 4393894 w 5250843"/>
              <a:gd name="connsiteY1" fmla="*/ 7630 h 5450585"/>
              <a:gd name="connsiteX2" fmla="*/ 4616807 w 5250843"/>
              <a:gd name="connsiteY2" fmla="*/ 116812 h 5450585"/>
              <a:gd name="connsiteX3" fmla="*/ 5051857 w 5250843"/>
              <a:gd name="connsiteY3" fmla="*/ 551657 h 5450585"/>
              <a:gd name="connsiteX4" fmla="*/ 5246729 w 5250843"/>
              <a:gd name="connsiteY4" fmla="*/ 1023847 h 5450585"/>
              <a:gd name="connsiteX5" fmla="*/ 5250477 w 5250843"/>
              <a:gd name="connsiteY5" fmla="*/ 5089929 h 5450585"/>
              <a:gd name="connsiteX6" fmla="*/ 4868060 w 5250843"/>
              <a:gd name="connsiteY6" fmla="*/ 5450585 h 5450585"/>
              <a:gd name="connsiteX7" fmla="*/ 18065 w 5250843"/>
              <a:gd name="connsiteY7" fmla="*/ 5436006 h 5450585"/>
              <a:gd name="connsiteX8" fmla="*/ 0 w 5250843"/>
              <a:gd name="connsiteY8" fmla="*/ 0 h 5450585"/>
              <a:gd name="connsiteX0" fmla="*/ 77326 w 5233071"/>
              <a:gd name="connsiteY0" fmla="*/ 142704 h 5442959"/>
              <a:gd name="connsiteX1" fmla="*/ 4376122 w 5233071"/>
              <a:gd name="connsiteY1" fmla="*/ 4 h 5442959"/>
              <a:gd name="connsiteX2" fmla="*/ 4599035 w 5233071"/>
              <a:gd name="connsiteY2" fmla="*/ 109186 h 5442959"/>
              <a:gd name="connsiteX3" fmla="*/ 5034085 w 5233071"/>
              <a:gd name="connsiteY3" fmla="*/ 544031 h 5442959"/>
              <a:gd name="connsiteX4" fmla="*/ 5228957 w 5233071"/>
              <a:gd name="connsiteY4" fmla="*/ 1016221 h 5442959"/>
              <a:gd name="connsiteX5" fmla="*/ 5232705 w 5233071"/>
              <a:gd name="connsiteY5" fmla="*/ 5082303 h 5442959"/>
              <a:gd name="connsiteX6" fmla="*/ 4850288 w 5233071"/>
              <a:gd name="connsiteY6" fmla="*/ 5442959 h 5442959"/>
              <a:gd name="connsiteX7" fmla="*/ 293 w 5233071"/>
              <a:gd name="connsiteY7" fmla="*/ 5428380 h 5442959"/>
              <a:gd name="connsiteX8" fmla="*/ 77326 w 5233071"/>
              <a:gd name="connsiteY8" fmla="*/ 142704 h 5442959"/>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3743 w 5246521"/>
              <a:gd name="connsiteY7" fmla="*/ 5430821 h 5445400"/>
              <a:gd name="connsiteX8" fmla="*/ 0 w 5246521"/>
              <a:gd name="connsiteY8" fmla="*/ 0 h 5445400"/>
              <a:gd name="connsiteX0" fmla="*/ 0 w 5246521"/>
              <a:gd name="connsiteY0" fmla="*/ 0 h 5445400"/>
              <a:gd name="connsiteX1" fmla="*/ 4389572 w 5246521"/>
              <a:gd name="connsiteY1" fmla="*/ 2445 h 5445400"/>
              <a:gd name="connsiteX2" fmla="*/ 4612485 w 5246521"/>
              <a:gd name="connsiteY2" fmla="*/ 111627 h 5445400"/>
              <a:gd name="connsiteX3" fmla="*/ 5047535 w 5246521"/>
              <a:gd name="connsiteY3" fmla="*/ 546472 h 5445400"/>
              <a:gd name="connsiteX4" fmla="*/ 5242407 w 5246521"/>
              <a:gd name="connsiteY4" fmla="*/ 1018662 h 5445400"/>
              <a:gd name="connsiteX5" fmla="*/ 5246155 w 5246521"/>
              <a:gd name="connsiteY5" fmla="*/ 5084744 h 5445400"/>
              <a:gd name="connsiteX6" fmla="*/ 4863738 w 5246521"/>
              <a:gd name="connsiteY6" fmla="*/ 5445400 h 5445400"/>
              <a:gd name="connsiteX7" fmla="*/ 173288 w 5246521"/>
              <a:gd name="connsiteY7" fmla="*/ 5252689 h 5445400"/>
              <a:gd name="connsiteX8" fmla="*/ 0 w 5246521"/>
              <a:gd name="connsiteY8" fmla="*/ 0 h 5445400"/>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018662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393369 w 5250318"/>
              <a:gd name="connsiteY1" fmla="*/ 2445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10401 h 5460202"/>
              <a:gd name="connsiteX1" fmla="*/ 4034550 w 5250318"/>
              <a:gd name="connsiteY1" fmla="*/ 2 h 5460202"/>
              <a:gd name="connsiteX2" fmla="*/ 4616282 w 5250318"/>
              <a:gd name="connsiteY2" fmla="*/ 122028 h 5460202"/>
              <a:gd name="connsiteX3" fmla="*/ 5051332 w 5250318"/>
              <a:gd name="connsiteY3" fmla="*/ 556873 h 5460202"/>
              <a:gd name="connsiteX4" fmla="*/ 5246204 w 5250318"/>
              <a:gd name="connsiteY4" fmla="*/ 1960307 h 5460202"/>
              <a:gd name="connsiteX5" fmla="*/ 5249952 w 5250318"/>
              <a:gd name="connsiteY5" fmla="*/ 5095145 h 5460202"/>
              <a:gd name="connsiteX6" fmla="*/ 4867535 w 5250318"/>
              <a:gd name="connsiteY6" fmla="*/ 5455801 h 5460202"/>
              <a:gd name="connsiteX7" fmla="*/ 1511 w 5250318"/>
              <a:gd name="connsiteY7" fmla="*/ 5460202 h 5460202"/>
              <a:gd name="connsiteX8" fmla="*/ 3797 w 5250318"/>
              <a:gd name="connsiteY8" fmla="*/ 10401 h 5460202"/>
              <a:gd name="connsiteX0" fmla="*/ 3797 w 5250318"/>
              <a:gd name="connsiteY0" fmla="*/ 0 h 5449801"/>
              <a:gd name="connsiteX1" fmla="*/ 4061328 w 5250318"/>
              <a:gd name="connsiteY1" fmla="*/ 92360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50318"/>
              <a:gd name="connsiteY0" fmla="*/ 0 h 5449801"/>
              <a:gd name="connsiteX1" fmla="*/ 4141661 w 5250318"/>
              <a:gd name="connsiteY1" fmla="*/ 8868 h 5449801"/>
              <a:gd name="connsiteX2" fmla="*/ 4616282 w 5250318"/>
              <a:gd name="connsiteY2" fmla="*/ 111627 h 5449801"/>
              <a:gd name="connsiteX3" fmla="*/ 5051332 w 5250318"/>
              <a:gd name="connsiteY3" fmla="*/ 546472 h 5449801"/>
              <a:gd name="connsiteX4" fmla="*/ 5246204 w 5250318"/>
              <a:gd name="connsiteY4" fmla="*/ 1949906 h 5449801"/>
              <a:gd name="connsiteX5" fmla="*/ 5249952 w 5250318"/>
              <a:gd name="connsiteY5" fmla="*/ 5084744 h 5449801"/>
              <a:gd name="connsiteX6" fmla="*/ 4867535 w 5250318"/>
              <a:gd name="connsiteY6" fmla="*/ 5445400 h 5449801"/>
              <a:gd name="connsiteX7" fmla="*/ 1511 w 5250318"/>
              <a:gd name="connsiteY7" fmla="*/ 5449801 h 5449801"/>
              <a:gd name="connsiteX8" fmla="*/ 3797 w 5250318"/>
              <a:gd name="connsiteY8" fmla="*/ 0 h 5449801"/>
              <a:gd name="connsiteX0" fmla="*/ 3797 w 5261042"/>
              <a:gd name="connsiteY0" fmla="*/ 0 h 5449801"/>
              <a:gd name="connsiteX1" fmla="*/ 4141661 w 5261042"/>
              <a:gd name="connsiteY1" fmla="*/ 8868 h 5449801"/>
              <a:gd name="connsiteX2" fmla="*/ 4616282 w 5261042"/>
              <a:gd name="connsiteY2" fmla="*/ 111627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61042"/>
              <a:gd name="connsiteY0" fmla="*/ 0 h 5449801"/>
              <a:gd name="connsiteX1" fmla="*/ 4141661 w 5261042"/>
              <a:gd name="connsiteY1" fmla="*/ 8868 h 5449801"/>
              <a:gd name="connsiteX2" fmla="*/ 4562727 w 5261042"/>
              <a:gd name="connsiteY2" fmla="*/ 496969 h 5449801"/>
              <a:gd name="connsiteX3" fmla="*/ 5201286 w 5261042"/>
              <a:gd name="connsiteY3" fmla="*/ 1342846 h 5449801"/>
              <a:gd name="connsiteX4" fmla="*/ 5246204 w 5261042"/>
              <a:gd name="connsiteY4" fmla="*/ 1949906 h 5449801"/>
              <a:gd name="connsiteX5" fmla="*/ 5249952 w 5261042"/>
              <a:gd name="connsiteY5" fmla="*/ 5084744 h 5449801"/>
              <a:gd name="connsiteX6" fmla="*/ 4867535 w 5261042"/>
              <a:gd name="connsiteY6" fmla="*/ 5445400 h 5449801"/>
              <a:gd name="connsiteX7" fmla="*/ 1511 w 5261042"/>
              <a:gd name="connsiteY7" fmla="*/ 5449801 h 5449801"/>
              <a:gd name="connsiteX8" fmla="*/ 3797 w 5261042"/>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62727 w 5251134"/>
              <a:gd name="connsiteY2" fmla="*/ 496969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27940 h 5477741"/>
              <a:gd name="connsiteX1" fmla="*/ 4141661 w 5251134"/>
              <a:gd name="connsiteY1" fmla="*/ 36808 h 5477741"/>
              <a:gd name="connsiteX2" fmla="*/ 4587826 w 5251134"/>
              <a:gd name="connsiteY2" fmla="*/ 501498 h 5477741"/>
              <a:gd name="connsiteX3" fmla="*/ 5201286 w 5251134"/>
              <a:gd name="connsiteY3" fmla="*/ 1370786 h 5477741"/>
              <a:gd name="connsiteX4" fmla="*/ 5246204 w 5251134"/>
              <a:gd name="connsiteY4" fmla="*/ 1977846 h 5477741"/>
              <a:gd name="connsiteX5" fmla="*/ 5249952 w 5251134"/>
              <a:gd name="connsiteY5" fmla="*/ 5112684 h 5477741"/>
              <a:gd name="connsiteX6" fmla="*/ 4867535 w 5251134"/>
              <a:gd name="connsiteY6" fmla="*/ 5473340 h 5477741"/>
              <a:gd name="connsiteX7" fmla="*/ 1511 w 5251134"/>
              <a:gd name="connsiteY7" fmla="*/ 5477741 h 5477741"/>
              <a:gd name="connsiteX8" fmla="*/ 3797 w 5251134"/>
              <a:gd name="connsiteY8" fmla="*/ 27940 h 547774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51134"/>
              <a:gd name="connsiteY0" fmla="*/ 0 h 5449801"/>
              <a:gd name="connsiteX1" fmla="*/ 4141661 w 5251134"/>
              <a:gd name="connsiteY1" fmla="*/ 8868 h 5449801"/>
              <a:gd name="connsiteX2" fmla="*/ 4587826 w 5251134"/>
              <a:gd name="connsiteY2" fmla="*/ 473558 h 5449801"/>
              <a:gd name="connsiteX3" fmla="*/ 5201286 w 5251134"/>
              <a:gd name="connsiteY3" fmla="*/ 1342846 h 5449801"/>
              <a:gd name="connsiteX4" fmla="*/ 5246204 w 5251134"/>
              <a:gd name="connsiteY4" fmla="*/ 1949906 h 5449801"/>
              <a:gd name="connsiteX5" fmla="*/ 5249952 w 5251134"/>
              <a:gd name="connsiteY5" fmla="*/ 5084744 h 5449801"/>
              <a:gd name="connsiteX6" fmla="*/ 4867535 w 5251134"/>
              <a:gd name="connsiteY6" fmla="*/ 5445400 h 5449801"/>
              <a:gd name="connsiteX7" fmla="*/ 1511 w 5251134"/>
              <a:gd name="connsiteY7" fmla="*/ 5449801 h 5449801"/>
              <a:gd name="connsiteX8" fmla="*/ 3797 w 5251134"/>
              <a:gd name="connsiteY8"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94340"/>
              <a:gd name="connsiteY0" fmla="*/ 0 h 5449801"/>
              <a:gd name="connsiteX1" fmla="*/ 4141661 w 5294340"/>
              <a:gd name="connsiteY1" fmla="*/ 8868 h 5449801"/>
              <a:gd name="connsiteX2" fmla="*/ 5201286 w 5294340"/>
              <a:gd name="connsiteY2" fmla="*/ 1342846 h 5449801"/>
              <a:gd name="connsiteX3" fmla="*/ 5246204 w 5294340"/>
              <a:gd name="connsiteY3" fmla="*/ 1949906 h 5449801"/>
              <a:gd name="connsiteX4" fmla="*/ 5249952 w 5294340"/>
              <a:gd name="connsiteY4" fmla="*/ 5084744 h 5449801"/>
              <a:gd name="connsiteX5" fmla="*/ 4867535 w 5294340"/>
              <a:gd name="connsiteY5" fmla="*/ 5445400 h 5449801"/>
              <a:gd name="connsiteX6" fmla="*/ 1511 w 5294340"/>
              <a:gd name="connsiteY6" fmla="*/ 5449801 h 5449801"/>
              <a:gd name="connsiteX7" fmla="*/ 3797 w 5294340"/>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51134"/>
              <a:gd name="connsiteY0" fmla="*/ 0 h 5449801"/>
              <a:gd name="connsiteX1" fmla="*/ 4141661 w 5251134"/>
              <a:gd name="connsiteY1" fmla="*/ 8868 h 5449801"/>
              <a:gd name="connsiteX2" fmla="*/ 5201286 w 5251134"/>
              <a:gd name="connsiteY2" fmla="*/ 1342846 h 5449801"/>
              <a:gd name="connsiteX3" fmla="*/ 5246204 w 5251134"/>
              <a:gd name="connsiteY3" fmla="*/ 1949906 h 5449801"/>
              <a:gd name="connsiteX4" fmla="*/ 5249952 w 5251134"/>
              <a:gd name="connsiteY4" fmla="*/ 5084744 h 5449801"/>
              <a:gd name="connsiteX5" fmla="*/ 4867535 w 5251134"/>
              <a:gd name="connsiteY5" fmla="*/ 5445400 h 5449801"/>
              <a:gd name="connsiteX6" fmla="*/ 1511 w 5251134"/>
              <a:gd name="connsiteY6" fmla="*/ 5449801 h 5449801"/>
              <a:gd name="connsiteX7" fmla="*/ 3797 w 5251134"/>
              <a:gd name="connsiteY7" fmla="*/ 0 h 5449801"/>
              <a:gd name="connsiteX0" fmla="*/ 3797 w 5249952"/>
              <a:gd name="connsiteY0" fmla="*/ 0 h 5449801"/>
              <a:gd name="connsiteX1" fmla="*/ 4141661 w 5249952"/>
              <a:gd name="connsiteY1" fmla="*/ 8868 h 5449801"/>
              <a:gd name="connsiteX2" fmla="*/ 5201286 w 5249952"/>
              <a:gd name="connsiteY2" fmla="*/ 1342846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949906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099118 w 5249952"/>
              <a:gd name="connsiteY3" fmla="*/ 1422124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949906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07882 w 5249952"/>
              <a:gd name="connsiteY3" fmla="*/ 1375303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174416 w 5249952"/>
              <a:gd name="connsiteY3" fmla="*/ 1281661 h 5449801"/>
              <a:gd name="connsiteX4" fmla="*/ 5246204 w 5249952"/>
              <a:gd name="connsiteY4" fmla="*/ 1595404 h 5449801"/>
              <a:gd name="connsiteX5" fmla="*/ 5249952 w 5249952"/>
              <a:gd name="connsiteY5" fmla="*/ 5084744 h 5449801"/>
              <a:gd name="connsiteX6" fmla="*/ 4867535 w 5249952"/>
              <a:gd name="connsiteY6" fmla="*/ 5445400 h 5449801"/>
              <a:gd name="connsiteX7" fmla="*/ 1511 w 5249952"/>
              <a:gd name="connsiteY7" fmla="*/ 5449801 h 5449801"/>
              <a:gd name="connsiteX8" fmla="*/ 3797 w 5249952"/>
              <a:gd name="connsiteY8"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249952"/>
              <a:gd name="connsiteY0" fmla="*/ 0 h 5449801"/>
              <a:gd name="connsiteX1" fmla="*/ 4141661 w 5249952"/>
              <a:gd name="connsiteY1" fmla="*/ 8868 h 5449801"/>
              <a:gd name="connsiteX2" fmla="*/ 4980970 w 5249952"/>
              <a:gd name="connsiteY2" fmla="*/ 1018443 h 5449801"/>
              <a:gd name="connsiteX3" fmla="*/ 5246204 w 5249952"/>
              <a:gd name="connsiteY3" fmla="*/ 1595404 h 5449801"/>
              <a:gd name="connsiteX4" fmla="*/ 5249952 w 5249952"/>
              <a:gd name="connsiteY4" fmla="*/ 5084744 h 5449801"/>
              <a:gd name="connsiteX5" fmla="*/ 4867535 w 5249952"/>
              <a:gd name="connsiteY5" fmla="*/ 5445400 h 5449801"/>
              <a:gd name="connsiteX6" fmla="*/ 1511 w 5249952"/>
              <a:gd name="connsiteY6" fmla="*/ 5449801 h 5449801"/>
              <a:gd name="connsiteX7" fmla="*/ 3797 w 5249952"/>
              <a:gd name="connsiteY7" fmla="*/ 0 h 5449801"/>
              <a:gd name="connsiteX0" fmla="*/ 3797 w 5465137"/>
              <a:gd name="connsiteY0" fmla="*/ 0 h 5449801"/>
              <a:gd name="connsiteX1" fmla="*/ 4141661 w 5465137"/>
              <a:gd name="connsiteY1" fmla="*/ 8868 h 5449801"/>
              <a:gd name="connsiteX2" fmla="*/ 4980970 w 5465137"/>
              <a:gd name="connsiteY2" fmla="*/ 1018443 h 5449801"/>
              <a:gd name="connsiteX3" fmla="*/ 5246204 w 5465137"/>
              <a:gd name="connsiteY3" fmla="*/ 1595404 h 5449801"/>
              <a:gd name="connsiteX4" fmla="*/ 5249952 w 5465137"/>
              <a:gd name="connsiteY4" fmla="*/ 5084744 h 5449801"/>
              <a:gd name="connsiteX5" fmla="*/ 2328766 w 5465137"/>
              <a:gd name="connsiteY5" fmla="*/ 3427523 h 5449801"/>
              <a:gd name="connsiteX6" fmla="*/ 1511 w 5465137"/>
              <a:gd name="connsiteY6" fmla="*/ 5449801 h 5449801"/>
              <a:gd name="connsiteX7" fmla="*/ 3797 w 5465137"/>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328766 w 5353875"/>
              <a:gd name="connsiteY5" fmla="*/ 3427523 h 5449801"/>
              <a:gd name="connsiteX6" fmla="*/ 1511 w 5353875"/>
              <a:gd name="connsiteY6" fmla="*/ 5449801 h 5449801"/>
              <a:gd name="connsiteX7" fmla="*/ 3797 w 5353875"/>
              <a:gd name="connsiteY7" fmla="*/ 0 h 5449801"/>
              <a:gd name="connsiteX0" fmla="*/ 3797 w 5353875"/>
              <a:gd name="connsiteY0" fmla="*/ 0 h 5449801"/>
              <a:gd name="connsiteX1" fmla="*/ 4141661 w 5353875"/>
              <a:gd name="connsiteY1" fmla="*/ 8868 h 5449801"/>
              <a:gd name="connsiteX2" fmla="*/ 4980970 w 5353875"/>
              <a:gd name="connsiteY2" fmla="*/ 1018443 h 5449801"/>
              <a:gd name="connsiteX3" fmla="*/ 5246204 w 5353875"/>
              <a:gd name="connsiteY3" fmla="*/ 1595404 h 5449801"/>
              <a:gd name="connsiteX4" fmla="*/ 3139231 w 5353875"/>
              <a:gd name="connsiteY4" fmla="*/ 3341228 h 5449801"/>
              <a:gd name="connsiteX5" fmla="*/ 2454229 w 5353875"/>
              <a:gd name="connsiteY5" fmla="*/ 4055898 h 5449801"/>
              <a:gd name="connsiteX6" fmla="*/ 1511 w 5353875"/>
              <a:gd name="connsiteY6" fmla="*/ 5449801 h 5449801"/>
              <a:gd name="connsiteX7" fmla="*/ 3797 w 5353875"/>
              <a:gd name="connsiteY7" fmla="*/ 0 h 5449801"/>
              <a:gd name="connsiteX0" fmla="*/ 0 w 5350078"/>
              <a:gd name="connsiteY0" fmla="*/ 0 h 4055926"/>
              <a:gd name="connsiteX1" fmla="*/ 4137864 w 5350078"/>
              <a:gd name="connsiteY1" fmla="*/ 8868 h 4055926"/>
              <a:gd name="connsiteX2" fmla="*/ 4977173 w 5350078"/>
              <a:gd name="connsiteY2" fmla="*/ 1018443 h 4055926"/>
              <a:gd name="connsiteX3" fmla="*/ 5242407 w 5350078"/>
              <a:gd name="connsiteY3" fmla="*/ 1595404 h 4055926"/>
              <a:gd name="connsiteX4" fmla="*/ 3135434 w 5350078"/>
              <a:gd name="connsiteY4" fmla="*/ 3341228 h 4055926"/>
              <a:gd name="connsiteX5" fmla="*/ 2450432 w 5350078"/>
              <a:gd name="connsiteY5" fmla="*/ 4055898 h 4055926"/>
              <a:gd name="connsiteX6" fmla="*/ 56755 w 5350078"/>
              <a:gd name="connsiteY6" fmla="*/ 3785938 h 4055926"/>
              <a:gd name="connsiteX7" fmla="*/ 0 w 5350078"/>
              <a:gd name="connsiteY7" fmla="*/ 0 h 4055926"/>
              <a:gd name="connsiteX0" fmla="*/ 10733 w 5360811"/>
              <a:gd name="connsiteY0" fmla="*/ 0 h 4387761"/>
              <a:gd name="connsiteX1" fmla="*/ 4148597 w 5360811"/>
              <a:gd name="connsiteY1" fmla="*/ 8868 h 4387761"/>
              <a:gd name="connsiteX2" fmla="*/ 4987906 w 5360811"/>
              <a:gd name="connsiteY2" fmla="*/ 1018443 h 4387761"/>
              <a:gd name="connsiteX3" fmla="*/ 5253140 w 5360811"/>
              <a:gd name="connsiteY3" fmla="*/ 1595404 h 4387761"/>
              <a:gd name="connsiteX4" fmla="*/ 3146167 w 5360811"/>
              <a:gd name="connsiteY4" fmla="*/ 3341228 h 4387761"/>
              <a:gd name="connsiteX5" fmla="*/ 2461165 w 5360811"/>
              <a:gd name="connsiteY5" fmla="*/ 4055898 h 4387761"/>
              <a:gd name="connsiteX6" fmla="*/ 1066 w 5360811"/>
              <a:gd name="connsiteY6" fmla="*/ 4387761 h 4387761"/>
              <a:gd name="connsiteX7" fmla="*/ 10733 w 5360811"/>
              <a:gd name="connsiteY7" fmla="*/ 0 h 4387761"/>
              <a:gd name="connsiteX0" fmla="*/ 10733 w 4987906"/>
              <a:gd name="connsiteY0" fmla="*/ 0 h 4387761"/>
              <a:gd name="connsiteX1" fmla="*/ 4148597 w 4987906"/>
              <a:gd name="connsiteY1" fmla="*/ 8868 h 4387761"/>
              <a:gd name="connsiteX2" fmla="*/ 4987906 w 4987906"/>
              <a:gd name="connsiteY2" fmla="*/ 1018443 h 4387761"/>
              <a:gd name="connsiteX3" fmla="*/ 3146167 w 4987906"/>
              <a:gd name="connsiteY3" fmla="*/ 3341228 h 4387761"/>
              <a:gd name="connsiteX4" fmla="*/ 2461165 w 4987906"/>
              <a:gd name="connsiteY4" fmla="*/ 4055898 h 4387761"/>
              <a:gd name="connsiteX5" fmla="*/ 1066 w 4987906"/>
              <a:gd name="connsiteY5" fmla="*/ 4387761 h 4387761"/>
              <a:gd name="connsiteX6" fmla="*/ 10733 w 4987906"/>
              <a:gd name="connsiteY6"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2461165 w 4148597"/>
              <a:gd name="connsiteY3" fmla="*/ 4055898 h 4387761"/>
              <a:gd name="connsiteX4" fmla="*/ 1066 w 4148597"/>
              <a:gd name="connsiteY4" fmla="*/ 4387761 h 4387761"/>
              <a:gd name="connsiteX5" fmla="*/ 10733 w 4148597"/>
              <a:gd name="connsiteY5" fmla="*/ 0 h 4387761"/>
              <a:gd name="connsiteX0" fmla="*/ 10733 w 4148597"/>
              <a:gd name="connsiteY0" fmla="*/ 0 h 4387761"/>
              <a:gd name="connsiteX1" fmla="*/ 4148597 w 4148597"/>
              <a:gd name="connsiteY1" fmla="*/ 8868 h 4387761"/>
              <a:gd name="connsiteX2" fmla="*/ 3146167 w 4148597"/>
              <a:gd name="connsiteY2" fmla="*/ 3341228 h 4387761"/>
              <a:gd name="connsiteX3" fmla="*/ 3007296 w 4148597"/>
              <a:gd name="connsiteY3" fmla="*/ 4383361 h 4387761"/>
              <a:gd name="connsiteX4" fmla="*/ 1066 w 4148597"/>
              <a:gd name="connsiteY4" fmla="*/ 4387761 h 4387761"/>
              <a:gd name="connsiteX5" fmla="*/ 10733 w 4148597"/>
              <a:gd name="connsiteY5" fmla="*/ 0 h 4387761"/>
              <a:gd name="connsiteX0" fmla="*/ 10733 w 4269096"/>
              <a:gd name="connsiteY0" fmla="*/ 0 h 4387761"/>
              <a:gd name="connsiteX1" fmla="*/ 4148597 w 4269096"/>
              <a:gd name="connsiteY1" fmla="*/ 8868 h 4387761"/>
              <a:gd name="connsiteX2" fmla="*/ 3146167 w 4269096"/>
              <a:gd name="connsiteY2" fmla="*/ 3341228 h 4387761"/>
              <a:gd name="connsiteX3" fmla="*/ 3007296 w 4269096"/>
              <a:gd name="connsiteY3" fmla="*/ 4383361 h 4387761"/>
              <a:gd name="connsiteX4" fmla="*/ 1066 w 4269096"/>
              <a:gd name="connsiteY4" fmla="*/ 4387761 h 4387761"/>
              <a:gd name="connsiteX5" fmla="*/ 10733 w 4269096"/>
              <a:gd name="connsiteY5" fmla="*/ 0 h 4387761"/>
              <a:gd name="connsiteX0" fmla="*/ 10733 w 4284865"/>
              <a:gd name="connsiteY0" fmla="*/ 0 h 4436798"/>
              <a:gd name="connsiteX1" fmla="*/ 4148597 w 4284865"/>
              <a:gd name="connsiteY1" fmla="*/ 8868 h 4436798"/>
              <a:gd name="connsiteX2" fmla="*/ 3345431 w 4284865"/>
              <a:gd name="connsiteY2" fmla="*/ 3677541 h 4436798"/>
              <a:gd name="connsiteX3" fmla="*/ 3007296 w 4284865"/>
              <a:gd name="connsiteY3" fmla="*/ 4383361 h 4436798"/>
              <a:gd name="connsiteX4" fmla="*/ 1066 w 4284865"/>
              <a:gd name="connsiteY4" fmla="*/ 4387761 h 4436798"/>
              <a:gd name="connsiteX5" fmla="*/ 10733 w 4284865"/>
              <a:gd name="connsiteY5" fmla="*/ 0 h 4436798"/>
              <a:gd name="connsiteX0" fmla="*/ 10733 w 3467988"/>
              <a:gd name="connsiteY0" fmla="*/ 0 h 4436798"/>
              <a:gd name="connsiteX1" fmla="*/ 1882894 w 3467988"/>
              <a:gd name="connsiteY1" fmla="*/ 955853 h 4436798"/>
              <a:gd name="connsiteX2" fmla="*/ 3345431 w 3467988"/>
              <a:gd name="connsiteY2" fmla="*/ 3677541 h 4436798"/>
              <a:gd name="connsiteX3" fmla="*/ 3007296 w 3467988"/>
              <a:gd name="connsiteY3" fmla="*/ 4383361 h 4436798"/>
              <a:gd name="connsiteX4" fmla="*/ 1066 w 3467988"/>
              <a:gd name="connsiteY4" fmla="*/ 4387761 h 4436798"/>
              <a:gd name="connsiteX5" fmla="*/ 10733 w 346798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534258"/>
              <a:gd name="connsiteY0" fmla="*/ 0 h 4436798"/>
              <a:gd name="connsiteX1" fmla="*/ 975137 w 3534258"/>
              <a:gd name="connsiteY1" fmla="*/ 17 h 4436798"/>
              <a:gd name="connsiteX2" fmla="*/ 3345431 w 3534258"/>
              <a:gd name="connsiteY2" fmla="*/ 3677541 h 4436798"/>
              <a:gd name="connsiteX3" fmla="*/ 3007296 w 3534258"/>
              <a:gd name="connsiteY3" fmla="*/ 4383361 h 4436798"/>
              <a:gd name="connsiteX4" fmla="*/ 1066 w 3534258"/>
              <a:gd name="connsiteY4" fmla="*/ 4387761 h 4436798"/>
              <a:gd name="connsiteX5" fmla="*/ 10733 w 3534258"/>
              <a:gd name="connsiteY5" fmla="*/ 0 h 4436798"/>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388148"/>
              <a:gd name="connsiteY0" fmla="*/ 0 h 4493171"/>
              <a:gd name="connsiteX1" fmla="*/ 975137 w 3388148"/>
              <a:gd name="connsiteY1" fmla="*/ 17 h 4493171"/>
              <a:gd name="connsiteX2" fmla="*/ 3124026 w 3388148"/>
              <a:gd name="connsiteY2" fmla="*/ 2916412 h 4493171"/>
              <a:gd name="connsiteX3" fmla="*/ 3007296 w 3388148"/>
              <a:gd name="connsiteY3" fmla="*/ 4383361 h 4493171"/>
              <a:gd name="connsiteX4" fmla="*/ 1066 w 3388148"/>
              <a:gd name="connsiteY4" fmla="*/ 4387761 h 4493171"/>
              <a:gd name="connsiteX5" fmla="*/ 10733 w 3388148"/>
              <a:gd name="connsiteY5" fmla="*/ 0 h 4493171"/>
              <a:gd name="connsiteX0" fmla="*/ 10733 w 3242390"/>
              <a:gd name="connsiteY0" fmla="*/ 0 h 4387761"/>
              <a:gd name="connsiteX1" fmla="*/ 975137 w 3242390"/>
              <a:gd name="connsiteY1" fmla="*/ 17 h 4387761"/>
              <a:gd name="connsiteX2" fmla="*/ 3124026 w 3242390"/>
              <a:gd name="connsiteY2" fmla="*/ 2916412 h 4387761"/>
              <a:gd name="connsiteX3" fmla="*/ 2498066 w 3242390"/>
              <a:gd name="connsiteY3" fmla="*/ 4020497 h 4387761"/>
              <a:gd name="connsiteX4" fmla="*/ 1066 w 3242390"/>
              <a:gd name="connsiteY4" fmla="*/ 4387761 h 4387761"/>
              <a:gd name="connsiteX5" fmla="*/ 10733 w 3242390"/>
              <a:gd name="connsiteY5" fmla="*/ 0 h 4387761"/>
              <a:gd name="connsiteX0" fmla="*/ 10733 w 3319637"/>
              <a:gd name="connsiteY0" fmla="*/ 0 h 4461918"/>
              <a:gd name="connsiteX1" fmla="*/ 975137 w 3319637"/>
              <a:gd name="connsiteY1" fmla="*/ 17 h 4461918"/>
              <a:gd name="connsiteX2" fmla="*/ 3124026 w 3319637"/>
              <a:gd name="connsiteY2" fmla="*/ 2916412 h 4461918"/>
              <a:gd name="connsiteX3" fmla="*/ 2837553 w 3319637"/>
              <a:gd name="connsiteY3" fmla="*/ 4339109 h 4461918"/>
              <a:gd name="connsiteX4" fmla="*/ 1066 w 3319637"/>
              <a:gd name="connsiteY4" fmla="*/ 4387761 h 4461918"/>
              <a:gd name="connsiteX5" fmla="*/ 10733 w 3319637"/>
              <a:gd name="connsiteY5" fmla="*/ 0 h 4461918"/>
              <a:gd name="connsiteX0" fmla="*/ 10733 w 3387320"/>
              <a:gd name="connsiteY0" fmla="*/ 0 h 4415469"/>
              <a:gd name="connsiteX1" fmla="*/ 975137 w 3387320"/>
              <a:gd name="connsiteY1" fmla="*/ 17 h 4415469"/>
              <a:gd name="connsiteX2" fmla="*/ 3124026 w 3387320"/>
              <a:gd name="connsiteY2" fmla="*/ 2916412 h 4415469"/>
              <a:gd name="connsiteX3" fmla="*/ 3320537 w 3387320"/>
              <a:gd name="connsiteY3" fmla="*/ 3563619 h 4415469"/>
              <a:gd name="connsiteX4" fmla="*/ 2837553 w 3387320"/>
              <a:gd name="connsiteY4" fmla="*/ 4339109 h 4415469"/>
              <a:gd name="connsiteX5" fmla="*/ 1066 w 3387320"/>
              <a:gd name="connsiteY5" fmla="*/ 4387761 h 4415469"/>
              <a:gd name="connsiteX6" fmla="*/ 10733 w 3387320"/>
              <a:gd name="connsiteY6" fmla="*/ 0 h 4415469"/>
              <a:gd name="connsiteX0" fmla="*/ 10733 w 3422878"/>
              <a:gd name="connsiteY0" fmla="*/ 0 h 4415469"/>
              <a:gd name="connsiteX1" fmla="*/ 975137 w 3422878"/>
              <a:gd name="connsiteY1" fmla="*/ 17 h 4415469"/>
              <a:gd name="connsiteX2" fmla="*/ 3124026 w 3422878"/>
              <a:gd name="connsiteY2" fmla="*/ 2916412 h 4415469"/>
              <a:gd name="connsiteX3" fmla="*/ 3379578 w 3422878"/>
              <a:gd name="connsiteY3" fmla="*/ 3475115 h 4415469"/>
              <a:gd name="connsiteX4" fmla="*/ 2837553 w 3422878"/>
              <a:gd name="connsiteY4" fmla="*/ 4339109 h 4415469"/>
              <a:gd name="connsiteX5" fmla="*/ 1066 w 3422878"/>
              <a:gd name="connsiteY5" fmla="*/ 4387761 h 4415469"/>
              <a:gd name="connsiteX6" fmla="*/ 10733 w 3422878"/>
              <a:gd name="connsiteY6" fmla="*/ 0 h 4415469"/>
              <a:gd name="connsiteX0" fmla="*/ 10733 w 3422878"/>
              <a:gd name="connsiteY0" fmla="*/ 0 h 4394640"/>
              <a:gd name="connsiteX1" fmla="*/ 975137 w 3422878"/>
              <a:gd name="connsiteY1" fmla="*/ 17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852107 w 3422878"/>
              <a:gd name="connsiteY1" fmla="*/ 7992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422878"/>
              <a:gd name="connsiteY0" fmla="*/ 0 h 4394640"/>
              <a:gd name="connsiteX1" fmla="*/ 998413 w 3422878"/>
              <a:gd name="connsiteY1" fmla="*/ 4005 h 4394640"/>
              <a:gd name="connsiteX2" fmla="*/ 3124026 w 3422878"/>
              <a:gd name="connsiteY2" fmla="*/ 2916412 h 4394640"/>
              <a:gd name="connsiteX3" fmla="*/ 3379578 w 3422878"/>
              <a:gd name="connsiteY3" fmla="*/ 3475115 h 4394640"/>
              <a:gd name="connsiteX4" fmla="*/ 3320537 w 3422878"/>
              <a:gd name="connsiteY4" fmla="*/ 3882232 h 4394640"/>
              <a:gd name="connsiteX5" fmla="*/ 2837553 w 3422878"/>
              <a:gd name="connsiteY5" fmla="*/ 4339109 h 4394640"/>
              <a:gd name="connsiteX6" fmla="*/ 1066 w 3422878"/>
              <a:gd name="connsiteY6" fmla="*/ 4387761 h 4394640"/>
              <a:gd name="connsiteX7" fmla="*/ 10733 w 3422878"/>
              <a:gd name="connsiteY7" fmla="*/ 0 h 4394640"/>
              <a:gd name="connsiteX0" fmla="*/ 10733 w 3333953"/>
              <a:gd name="connsiteY0" fmla="*/ 0 h 4394640"/>
              <a:gd name="connsiteX1" fmla="*/ 998413 w 3333953"/>
              <a:gd name="connsiteY1" fmla="*/ 4005 h 4394640"/>
              <a:gd name="connsiteX2" fmla="*/ 3124026 w 3333953"/>
              <a:gd name="connsiteY2" fmla="*/ 2916412 h 4394640"/>
              <a:gd name="connsiteX3" fmla="*/ 2983889 w 3333953"/>
              <a:gd name="connsiteY3" fmla="*/ 3658541 h 4394640"/>
              <a:gd name="connsiteX4" fmla="*/ 3320537 w 3333953"/>
              <a:gd name="connsiteY4" fmla="*/ 3882232 h 4394640"/>
              <a:gd name="connsiteX5" fmla="*/ 2837553 w 3333953"/>
              <a:gd name="connsiteY5" fmla="*/ 4339109 h 4394640"/>
              <a:gd name="connsiteX6" fmla="*/ 1066 w 3333953"/>
              <a:gd name="connsiteY6" fmla="*/ 4387761 h 4394640"/>
              <a:gd name="connsiteX7" fmla="*/ 10733 w 3333953"/>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10733 w 3360738"/>
              <a:gd name="connsiteY0" fmla="*/ 0 h 4394640"/>
              <a:gd name="connsiteX1" fmla="*/ 998413 w 3360738"/>
              <a:gd name="connsiteY1" fmla="*/ 4005 h 4394640"/>
              <a:gd name="connsiteX2" fmla="*/ 3227105 w 3360738"/>
              <a:gd name="connsiteY2" fmla="*/ 3016099 h 4394640"/>
              <a:gd name="connsiteX3" fmla="*/ 2983889 w 3360738"/>
              <a:gd name="connsiteY3" fmla="*/ 3658541 h 4394640"/>
              <a:gd name="connsiteX4" fmla="*/ 3320537 w 3360738"/>
              <a:gd name="connsiteY4" fmla="*/ 3882232 h 4394640"/>
              <a:gd name="connsiteX5" fmla="*/ 2837553 w 3360738"/>
              <a:gd name="connsiteY5" fmla="*/ 4339109 h 4394640"/>
              <a:gd name="connsiteX6" fmla="*/ 1066 w 3360738"/>
              <a:gd name="connsiteY6" fmla="*/ 4387761 h 4394640"/>
              <a:gd name="connsiteX7" fmla="*/ 10733 w 3360738"/>
              <a:gd name="connsiteY7" fmla="*/ 0 h 4394640"/>
              <a:gd name="connsiteX0" fmla="*/ 0 w 3350005"/>
              <a:gd name="connsiteY0" fmla="*/ 0 h 4356553"/>
              <a:gd name="connsiteX1" fmla="*/ 987680 w 3350005"/>
              <a:gd name="connsiteY1" fmla="*/ 4005 h 4356553"/>
              <a:gd name="connsiteX2" fmla="*/ 3216372 w 3350005"/>
              <a:gd name="connsiteY2" fmla="*/ 3016099 h 4356553"/>
              <a:gd name="connsiteX3" fmla="*/ 2973156 w 3350005"/>
              <a:gd name="connsiteY3" fmla="*/ 3658541 h 4356553"/>
              <a:gd name="connsiteX4" fmla="*/ 3309804 w 3350005"/>
              <a:gd name="connsiteY4" fmla="*/ 3882232 h 4356553"/>
              <a:gd name="connsiteX5" fmla="*/ 2826820 w 3350005"/>
              <a:gd name="connsiteY5" fmla="*/ 4339109 h 4356553"/>
              <a:gd name="connsiteX6" fmla="*/ 113363 w 3350005"/>
              <a:gd name="connsiteY6" fmla="*/ 4176423 h 4356553"/>
              <a:gd name="connsiteX7" fmla="*/ 0 w 3350005"/>
              <a:gd name="connsiteY7" fmla="*/ 0 h 4356553"/>
              <a:gd name="connsiteX0" fmla="*/ 1465 w 3351470"/>
              <a:gd name="connsiteY0" fmla="*/ 0 h 4394640"/>
              <a:gd name="connsiteX1" fmla="*/ 989145 w 3351470"/>
              <a:gd name="connsiteY1" fmla="*/ 4005 h 4394640"/>
              <a:gd name="connsiteX2" fmla="*/ 3217837 w 3351470"/>
              <a:gd name="connsiteY2" fmla="*/ 3016099 h 4394640"/>
              <a:gd name="connsiteX3" fmla="*/ 2974621 w 3351470"/>
              <a:gd name="connsiteY3" fmla="*/ 3658541 h 4394640"/>
              <a:gd name="connsiteX4" fmla="*/ 3311269 w 3351470"/>
              <a:gd name="connsiteY4" fmla="*/ 3882232 h 4394640"/>
              <a:gd name="connsiteX5" fmla="*/ 2828285 w 3351470"/>
              <a:gd name="connsiteY5" fmla="*/ 4339109 h 4394640"/>
              <a:gd name="connsiteX6" fmla="*/ 1774 w 3351470"/>
              <a:gd name="connsiteY6" fmla="*/ 4387762 h 4394640"/>
              <a:gd name="connsiteX7" fmla="*/ 1465 w 3351470"/>
              <a:gd name="connsiteY7" fmla="*/ 0 h 4394640"/>
              <a:gd name="connsiteX0" fmla="*/ 0 w 3350005"/>
              <a:gd name="connsiteY0" fmla="*/ 0 h 4392502"/>
              <a:gd name="connsiteX1" fmla="*/ 987680 w 3350005"/>
              <a:gd name="connsiteY1" fmla="*/ 4005 h 4392502"/>
              <a:gd name="connsiteX2" fmla="*/ 3216372 w 3350005"/>
              <a:gd name="connsiteY2" fmla="*/ 3016099 h 4392502"/>
              <a:gd name="connsiteX3" fmla="*/ 2973156 w 3350005"/>
              <a:gd name="connsiteY3" fmla="*/ 3658541 h 4392502"/>
              <a:gd name="connsiteX4" fmla="*/ 3309804 w 3350005"/>
              <a:gd name="connsiteY4" fmla="*/ 3882232 h 4392502"/>
              <a:gd name="connsiteX5" fmla="*/ 2826820 w 3350005"/>
              <a:gd name="connsiteY5" fmla="*/ 4339109 h 4392502"/>
              <a:gd name="connsiteX6" fmla="*/ 103388 w 3350005"/>
              <a:gd name="connsiteY6" fmla="*/ 4383775 h 4392502"/>
              <a:gd name="connsiteX7" fmla="*/ 0 w 3350005"/>
              <a:gd name="connsiteY7" fmla="*/ 0 h 4392502"/>
              <a:gd name="connsiteX0" fmla="*/ 4465 w 3354470"/>
              <a:gd name="connsiteY0" fmla="*/ 0 h 4390514"/>
              <a:gd name="connsiteX1" fmla="*/ 992145 w 3354470"/>
              <a:gd name="connsiteY1" fmla="*/ 4005 h 4390514"/>
              <a:gd name="connsiteX2" fmla="*/ 3220837 w 3354470"/>
              <a:gd name="connsiteY2" fmla="*/ 3016099 h 4390514"/>
              <a:gd name="connsiteX3" fmla="*/ 2977621 w 3354470"/>
              <a:gd name="connsiteY3" fmla="*/ 3658541 h 4390514"/>
              <a:gd name="connsiteX4" fmla="*/ 3314269 w 3354470"/>
              <a:gd name="connsiteY4" fmla="*/ 3882232 h 4390514"/>
              <a:gd name="connsiteX5" fmla="*/ 2831285 w 3354470"/>
              <a:gd name="connsiteY5" fmla="*/ 4339109 h 4390514"/>
              <a:gd name="connsiteX6" fmla="*/ 1450 w 3354470"/>
              <a:gd name="connsiteY6" fmla="*/ 4379787 h 4390514"/>
              <a:gd name="connsiteX7" fmla="*/ 4465 w 3354470"/>
              <a:gd name="connsiteY7" fmla="*/ 0 h 439051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422334"/>
              <a:gd name="connsiteX1" fmla="*/ 992145 w 3354470"/>
              <a:gd name="connsiteY1" fmla="*/ 4005 h 4422334"/>
              <a:gd name="connsiteX2" fmla="*/ 3220837 w 3354470"/>
              <a:gd name="connsiteY2" fmla="*/ 3016099 h 4422334"/>
              <a:gd name="connsiteX3" fmla="*/ 2977621 w 3354470"/>
              <a:gd name="connsiteY3" fmla="*/ 3658541 h 4422334"/>
              <a:gd name="connsiteX4" fmla="*/ 3314269 w 3354470"/>
              <a:gd name="connsiteY4" fmla="*/ 3882232 h 4422334"/>
              <a:gd name="connsiteX5" fmla="*/ 2834610 w 3354470"/>
              <a:gd name="connsiteY5" fmla="*/ 4386959 h 4422334"/>
              <a:gd name="connsiteX6" fmla="*/ 1450 w 3354470"/>
              <a:gd name="connsiteY6" fmla="*/ 4379787 h 4422334"/>
              <a:gd name="connsiteX7" fmla="*/ 4465 w 3354470"/>
              <a:gd name="connsiteY7" fmla="*/ 0 h 4422334"/>
              <a:gd name="connsiteX0" fmla="*/ 4465 w 3354470"/>
              <a:gd name="connsiteY0" fmla="*/ 0 h 4387070"/>
              <a:gd name="connsiteX1" fmla="*/ 992145 w 3354470"/>
              <a:gd name="connsiteY1" fmla="*/ 4005 h 4387070"/>
              <a:gd name="connsiteX2" fmla="*/ 3220837 w 3354470"/>
              <a:gd name="connsiteY2" fmla="*/ 3016099 h 4387070"/>
              <a:gd name="connsiteX3" fmla="*/ 2977621 w 3354470"/>
              <a:gd name="connsiteY3" fmla="*/ 3658541 h 4387070"/>
              <a:gd name="connsiteX4" fmla="*/ 3314269 w 3354470"/>
              <a:gd name="connsiteY4" fmla="*/ 3882232 h 4387070"/>
              <a:gd name="connsiteX5" fmla="*/ 2834610 w 3354470"/>
              <a:gd name="connsiteY5" fmla="*/ 4386959 h 4387070"/>
              <a:gd name="connsiteX6" fmla="*/ 1450 w 3354470"/>
              <a:gd name="connsiteY6" fmla="*/ 4379787 h 4387070"/>
              <a:gd name="connsiteX7" fmla="*/ 4465 w 3354470"/>
              <a:gd name="connsiteY7" fmla="*/ 0 h 4387070"/>
              <a:gd name="connsiteX0" fmla="*/ 4465 w 3354470"/>
              <a:gd name="connsiteY0" fmla="*/ 0 h 4386983"/>
              <a:gd name="connsiteX1" fmla="*/ 992145 w 3354470"/>
              <a:gd name="connsiteY1" fmla="*/ 4005 h 4386983"/>
              <a:gd name="connsiteX2" fmla="*/ 3220837 w 3354470"/>
              <a:gd name="connsiteY2" fmla="*/ 3016099 h 4386983"/>
              <a:gd name="connsiteX3" fmla="*/ 2977621 w 3354470"/>
              <a:gd name="connsiteY3" fmla="*/ 3658541 h 4386983"/>
              <a:gd name="connsiteX4" fmla="*/ 3314269 w 3354470"/>
              <a:gd name="connsiteY4" fmla="*/ 3882232 h 4386983"/>
              <a:gd name="connsiteX5" fmla="*/ 2834610 w 3354470"/>
              <a:gd name="connsiteY5" fmla="*/ 4386959 h 4386983"/>
              <a:gd name="connsiteX6" fmla="*/ 1450 w 3354470"/>
              <a:gd name="connsiteY6" fmla="*/ 4379787 h 4386983"/>
              <a:gd name="connsiteX7" fmla="*/ 4465 w 3354470"/>
              <a:gd name="connsiteY7" fmla="*/ 0 h 4386983"/>
              <a:gd name="connsiteX0" fmla="*/ 4465 w 3354470"/>
              <a:gd name="connsiteY0" fmla="*/ 0 h 4386959"/>
              <a:gd name="connsiteX1" fmla="*/ 992145 w 3354470"/>
              <a:gd name="connsiteY1" fmla="*/ 4005 h 4386959"/>
              <a:gd name="connsiteX2" fmla="*/ 3220837 w 3354470"/>
              <a:gd name="connsiteY2" fmla="*/ 3016099 h 4386959"/>
              <a:gd name="connsiteX3" fmla="*/ 2977621 w 3354470"/>
              <a:gd name="connsiteY3" fmla="*/ 3658541 h 4386959"/>
              <a:gd name="connsiteX4" fmla="*/ 3314269 w 3354470"/>
              <a:gd name="connsiteY4" fmla="*/ 3882232 h 4386959"/>
              <a:gd name="connsiteX5" fmla="*/ 2834610 w 3354470"/>
              <a:gd name="connsiteY5" fmla="*/ 4386959 h 4386959"/>
              <a:gd name="connsiteX6" fmla="*/ 1450 w 3354470"/>
              <a:gd name="connsiteY6" fmla="*/ 4379787 h 4386959"/>
              <a:gd name="connsiteX7" fmla="*/ 4465 w 3354470"/>
              <a:gd name="connsiteY7" fmla="*/ 0 h 4386959"/>
              <a:gd name="connsiteX0" fmla="*/ 4465 w 3376244"/>
              <a:gd name="connsiteY0" fmla="*/ 0 h 4414869"/>
              <a:gd name="connsiteX1" fmla="*/ 992145 w 3376244"/>
              <a:gd name="connsiteY1" fmla="*/ 4005 h 4414869"/>
              <a:gd name="connsiteX2" fmla="*/ 3220837 w 3376244"/>
              <a:gd name="connsiteY2" fmla="*/ 3016099 h 4414869"/>
              <a:gd name="connsiteX3" fmla="*/ 2977621 w 3376244"/>
              <a:gd name="connsiteY3" fmla="*/ 3658541 h 4414869"/>
              <a:gd name="connsiteX4" fmla="*/ 3364146 w 3376244"/>
              <a:gd name="connsiteY4" fmla="*/ 3985907 h 4414869"/>
              <a:gd name="connsiteX5" fmla="*/ 2834610 w 3376244"/>
              <a:gd name="connsiteY5" fmla="*/ 4386959 h 4414869"/>
              <a:gd name="connsiteX6" fmla="*/ 1450 w 3376244"/>
              <a:gd name="connsiteY6" fmla="*/ 4379787 h 4414869"/>
              <a:gd name="connsiteX7" fmla="*/ 4465 w 3376244"/>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414869"/>
              <a:gd name="connsiteX1" fmla="*/ 992145 w 3365177"/>
              <a:gd name="connsiteY1" fmla="*/ 4005 h 4414869"/>
              <a:gd name="connsiteX2" fmla="*/ 3220837 w 3365177"/>
              <a:gd name="connsiteY2" fmla="*/ 3016099 h 4414869"/>
              <a:gd name="connsiteX3" fmla="*/ 2977621 w 3365177"/>
              <a:gd name="connsiteY3" fmla="*/ 3658541 h 4414869"/>
              <a:gd name="connsiteX4" fmla="*/ 3364146 w 3365177"/>
              <a:gd name="connsiteY4" fmla="*/ 3985907 h 4414869"/>
              <a:gd name="connsiteX5" fmla="*/ 2834610 w 3365177"/>
              <a:gd name="connsiteY5" fmla="*/ 4386959 h 4414869"/>
              <a:gd name="connsiteX6" fmla="*/ 1450 w 3365177"/>
              <a:gd name="connsiteY6" fmla="*/ 4379787 h 4414869"/>
              <a:gd name="connsiteX7" fmla="*/ 4465 w 3365177"/>
              <a:gd name="connsiteY7" fmla="*/ 0 h 4414869"/>
              <a:gd name="connsiteX0" fmla="*/ 4465 w 3365177"/>
              <a:gd name="connsiteY0" fmla="*/ 0 h 4386973"/>
              <a:gd name="connsiteX1" fmla="*/ 992145 w 3365177"/>
              <a:gd name="connsiteY1" fmla="*/ 4005 h 4386973"/>
              <a:gd name="connsiteX2" fmla="*/ 3220837 w 3365177"/>
              <a:gd name="connsiteY2" fmla="*/ 3016099 h 4386973"/>
              <a:gd name="connsiteX3" fmla="*/ 2977621 w 3365177"/>
              <a:gd name="connsiteY3" fmla="*/ 3658541 h 4386973"/>
              <a:gd name="connsiteX4" fmla="*/ 3364146 w 3365177"/>
              <a:gd name="connsiteY4" fmla="*/ 3985907 h 4386973"/>
              <a:gd name="connsiteX5" fmla="*/ 2834610 w 3365177"/>
              <a:gd name="connsiteY5" fmla="*/ 4386959 h 4386973"/>
              <a:gd name="connsiteX6" fmla="*/ 1450 w 3365177"/>
              <a:gd name="connsiteY6" fmla="*/ 4379787 h 4386973"/>
              <a:gd name="connsiteX7" fmla="*/ 4465 w 3365177"/>
              <a:gd name="connsiteY7" fmla="*/ 0 h 4386973"/>
              <a:gd name="connsiteX0" fmla="*/ 4465 w 3368288"/>
              <a:gd name="connsiteY0" fmla="*/ 0 h 4386972"/>
              <a:gd name="connsiteX1" fmla="*/ 992145 w 3368288"/>
              <a:gd name="connsiteY1" fmla="*/ 4005 h 4386972"/>
              <a:gd name="connsiteX2" fmla="*/ 3220837 w 3368288"/>
              <a:gd name="connsiteY2" fmla="*/ 3016099 h 4386972"/>
              <a:gd name="connsiteX3" fmla="*/ 2977621 w 3368288"/>
              <a:gd name="connsiteY3" fmla="*/ 3658541 h 4386972"/>
              <a:gd name="connsiteX4" fmla="*/ 3364146 w 3368288"/>
              <a:gd name="connsiteY4" fmla="*/ 3985907 h 4386972"/>
              <a:gd name="connsiteX5" fmla="*/ 2834610 w 3368288"/>
              <a:gd name="connsiteY5" fmla="*/ 4386959 h 4386972"/>
              <a:gd name="connsiteX6" fmla="*/ 1450 w 3368288"/>
              <a:gd name="connsiteY6" fmla="*/ 4379787 h 4386972"/>
              <a:gd name="connsiteX7" fmla="*/ 4465 w 3368288"/>
              <a:gd name="connsiteY7" fmla="*/ 0 h 4386972"/>
              <a:gd name="connsiteX0" fmla="*/ 4465 w 3452833"/>
              <a:gd name="connsiteY0" fmla="*/ 0 h 4386971"/>
              <a:gd name="connsiteX1" fmla="*/ 992145 w 3452833"/>
              <a:gd name="connsiteY1" fmla="*/ 4005 h 4386971"/>
              <a:gd name="connsiteX2" fmla="*/ 3220837 w 3452833"/>
              <a:gd name="connsiteY2" fmla="*/ 3016099 h 4386971"/>
              <a:gd name="connsiteX3" fmla="*/ 3353360 w 3452833"/>
              <a:gd name="connsiteY3" fmla="*/ 3630629 h 4386971"/>
              <a:gd name="connsiteX4" fmla="*/ 3364146 w 3452833"/>
              <a:gd name="connsiteY4" fmla="*/ 3985907 h 4386971"/>
              <a:gd name="connsiteX5" fmla="*/ 2834610 w 3452833"/>
              <a:gd name="connsiteY5" fmla="*/ 4386959 h 4386971"/>
              <a:gd name="connsiteX6" fmla="*/ 1450 w 3452833"/>
              <a:gd name="connsiteY6" fmla="*/ 4379787 h 4386971"/>
              <a:gd name="connsiteX7" fmla="*/ 4465 w 3452833"/>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1"/>
              <a:gd name="connsiteX1" fmla="*/ 992145 w 3441757"/>
              <a:gd name="connsiteY1" fmla="*/ 4005 h 4386971"/>
              <a:gd name="connsiteX2" fmla="*/ 3220837 w 3441757"/>
              <a:gd name="connsiteY2" fmla="*/ 3016099 h 4386971"/>
              <a:gd name="connsiteX3" fmla="*/ 3353360 w 3441757"/>
              <a:gd name="connsiteY3" fmla="*/ 3630629 h 4386971"/>
              <a:gd name="connsiteX4" fmla="*/ 3364146 w 3441757"/>
              <a:gd name="connsiteY4" fmla="*/ 3985907 h 4386971"/>
              <a:gd name="connsiteX5" fmla="*/ 2834610 w 3441757"/>
              <a:gd name="connsiteY5" fmla="*/ 4386959 h 4386971"/>
              <a:gd name="connsiteX6" fmla="*/ 1450 w 3441757"/>
              <a:gd name="connsiteY6" fmla="*/ 4379787 h 4386971"/>
              <a:gd name="connsiteX7" fmla="*/ 4465 w 3441757"/>
              <a:gd name="connsiteY7" fmla="*/ 0 h 4386971"/>
              <a:gd name="connsiteX0" fmla="*/ 4465 w 3441757"/>
              <a:gd name="connsiteY0" fmla="*/ 0 h 4386973"/>
              <a:gd name="connsiteX1" fmla="*/ 992145 w 3441757"/>
              <a:gd name="connsiteY1" fmla="*/ 4005 h 4386973"/>
              <a:gd name="connsiteX2" fmla="*/ 3220837 w 3441757"/>
              <a:gd name="connsiteY2" fmla="*/ 3016099 h 4386973"/>
              <a:gd name="connsiteX3" fmla="*/ 3353360 w 3441757"/>
              <a:gd name="connsiteY3" fmla="*/ 3630629 h 4386973"/>
              <a:gd name="connsiteX4" fmla="*/ 3364146 w 3441757"/>
              <a:gd name="connsiteY4" fmla="*/ 3985907 h 4386973"/>
              <a:gd name="connsiteX5" fmla="*/ 2834610 w 3441757"/>
              <a:gd name="connsiteY5" fmla="*/ 4386959 h 4386973"/>
              <a:gd name="connsiteX6" fmla="*/ 1450 w 3441757"/>
              <a:gd name="connsiteY6" fmla="*/ 4379787 h 4386973"/>
              <a:gd name="connsiteX7" fmla="*/ 4465 w 3441757"/>
              <a:gd name="connsiteY7" fmla="*/ 0 h 4386973"/>
              <a:gd name="connsiteX0" fmla="*/ 4465 w 3364449"/>
              <a:gd name="connsiteY0" fmla="*/ 0 h 4386973"/>
              <a:gd name="connsiteX1" fmla="*/ 992145 w 3364449"/>
              <a:gd name="connsiteY1" fmla="*/ 4005 h 4386973"/>
              <a:gd name="connsiteX2" fmla="*/ 3220837 w 3364449"/>
              <a:gd name="connsiteY2" fmla="*/ 3016099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73"/>
              <a:gd name="connsiteX1" fmla="*/ 992145 w 3364449"/>
              <a:gd name="connsiteY1" fmla="*/ 4005 h 4386973"/>
              <a:gd name="connsiteX2" fmla="*/ 3237193 w 3364449"/>
              <a:gd name="connsiteY2" fmla="*/ 3031791 h 4386973"/>
              <a:gd name="connsiteX3" fmla="*/ 3353360 w 3364449"/>
              <a:gd name="connsiteY3" fmla="*/ 3630629 h 4386973"/>
              <a:gd name="connsiteX4" fmla="*/ 3364146 w 3364449"/>
              <a:gd name="connsiteY4" fmla="*/ 3985907 h 4386973"/>
              <a:gd name="connsiteX5" fmla="*/ 2834610 w 3364449"/>
              <a:gd name="connsiteY5" fmla="*/ 4386959 h 4386973"/>
              <a:gd name="connsiteX6" fmla="*/ 1450 w 3364449"/>
              <a:gd name="connsiteY6" fmla="*/ 4379787 h 4386973"/>
              <a:gd name="connsiteX7" fmla="*/ 4465 w 3364449"/>
              <a:gd name="connsiteY7" fmla="*/ 0 h 4386973"/>
              <a:gd name="connsiteX0" fmla="*/ 4465 w 3364449"/>
              <a:gd name="connsiteY0" fmla="*/ 0 h 4386965"/>
              <a:gd name="connsiteX1" fmla="*/ 992145 w 3364449"/>
              <a:gd name="connsiteY1" fmla="*/ 4005 h 4386965"/>
              <a:gd name="connsiteX2" fmla="*/ 3237193 w 3364449"/>
              <a:gd name="connsiteY2" fmla="*/ 3031791 h 4386965"/>
              <a:gd name="connsiteX3" fmla="*/ 3353360 w 3364449"/>
              <a:gd name="connsiteY3" fmla="*/ 3630629 h 4386965"/>
              <a:gd name="connsiteX4" fmla="*/ 3364146 w 3364449"/>
              <a:gd name="connsiteY4" fmla="*/ 3985907 h 4386965"/>
              <a:gd name="connsiteX5" fmla="*/ 2834610 w 3364449"/>
              <a:gd name="connsiteY5" fmla="*/ 4386959 h 4386965"/>
              <a:gd name="connsiteX6" fmla="*/ 1450 w 3364449"/>
              <a:gd name="connsiteY6" fmla="*/ 4379787 h 4386965"/>
              <a:gd name="connsiteX7" fmla="*/ 4465 w 3364449"/>
              <a:gd name="connsiteY7" fmla="*/ 0 h 4386965"/>
              <a:gd name="connsiteX0" fmla="*/ 4465 w 3364146"/>
              <a:gd name="connsiteY0" fmla="*/ 0 h 4386965"/>
              <a:gd name="connsiteX1" fmla="*/ 992145 w 3364146"/>
              <a:gd name="connsiteY1" fmla="*/ 4005 h 4386965"/>
              <a:gd name="connsiteX2" fmla="*/ 3237193 w 3364146"/>
              <a:gd name="connsiteY2" fmla="*/ 3031791 h 4386965"/>
              <a:gd name="connsiteX3" fmla="*/ 3353360 w 3364146"/>
              <a:gd name="connsiteY3" fmla="*/ 3630629 h 4386965"/>
              <a:gd name="connsiteX4" fmla="*/ 3364146 w 3364146"/>
              <a:gd name="connsiteY4" fmla="*/ 3985907 h 4386965"/>
              <a:gd name="connsiteX5" fmla="*/ 2834610 w 3364146"/>
              <a:gd name="connsiteY5" fmla="*/ 4386959 h 4386965"/>
              <a:gd name="connsiteX6" fmla="*/ 1450 w 3364146"/>
              <a:gd name="connsiteY6" fmla="*/ 4379787 h 4386965"/>
              <a:gd name="connsiteX7" fmla="*/ 4465 w 3364146"/>
              <a:gd name="connsiteY7" fmla="*/ 0 h 4386965"/>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412820"/>
              <a:gd name="connsiteX1" fmla="*/ 992145 w 3362060"/>
              <a:gd name="connsiteY1" fmla="*/ 4005 h 4412820"/>
              <a:gd name="connsiteX2" fmla="*/ 3237193 w 3362060"/>
              <a:gd name="connsiteY2" fmla="*/ 3031791 h 4412820"/>
              <a:gd name="connsiteX3" fmla="*/ 3353360 w 3362060"/>
              <a:gd name="connsiteY3" fmla="*/ 3630629 h 4412820"/>
              <a:gd name="connsiteX4" fmla="*/ 3353640 w 3362060"/>
              <a:gd name="connsiteY4" fmla="*/ 4013626 h 4412820"/>
              <a:gd name="connsiteX5" fmla="*/ 2834610 w 3362060"/>
              <a:gd name="connsiteY5" fmla="*/ 4386959 h 4412820"/>
              <a:gd name="connsiteX6" fmla="*/ 1450 w 3362060"/>
              <a:gd name="connsiteY6" fmla="*/ 4379787 h 4412820"/>
              <a:gd name="connsiteX7" fmla="*/ 4465 w 3362060"/>
              <a:gd name="connsiteY7" fmla="*/ 0 h 4412820"/>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362060"/>
              <a:gd name="connsiteY0" fmla="*/ 0 h 4387108"/>
              <a:gd name="connsiteX1" fmla="*/ 992145 w 3362060"/>
              <a:gd name="connsiteY1" fmla="*/ 4005 h 4387108"/>
              <a:gd name="connsiteX2" fmla="*/ 3237193 w 3362060"/>
              <a:gd name="connsiteY2" fmla="*/ 3031791 h 4387108"/>
              <a:gd name="connsiteX3" fmla="*/ 3353360 w 3362060"/>
              <a:gd name="connsiteY3" fmla="*/ 3630629 h 4387108"/>
              <a:gd name="connsiteX4" fmla="*/ 3353640 w 3362060"/>
              <a:gd name="connsiteY4" fmla="*/ 4013626 h 4387108"/>
              <a:gd name="connsiteX5" fmla="*/ 2834610 w 3362060"/>
              <a:gd name="connsiteY5" fmla="*/ 4386959 h 4387108"/>
              <a:gd name="connsiteX6" fmla="*/ 1450 w 3362060"/>
              <a:gd name="connsiteY6" fmla="*/ 4379787 h 4387108"/>
              <a:gd name="connsiteX7" fmla="*/ 4465 w 3362060"/>
              <a:gd name="connsiteY7" fmla="*/ 0 h 4387108"/>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606224"/>
              <a:gd name="connsiteY0" fmla="*/ 0 h 4622906"/>
              <a:gd name="connsiteX1" fmla="*/ 992145 w 3606224"/>
              <a:gd name="connsiteY1" fmla="*/ 4005 h 4622906"/>
              <a:gd name="connsiteX2" fmla="*/ 3237193 w 3606224"/>
              <a:gd name="connsiteY2" fmla="*/ 3031791 h 4622906"/>
              <a:gd name="connsiteX3" fmla="*/ 3353360 w 3606224"/>
              <a:gd name="connsiteY3" fmla="*/ 3630629 h 4622906"/>
              <a:gd name="connsiteX4" fmla="*/ 3353640 w 3606224"/>
              <a:gd name="connsiteY4" fmla="*/ 4013626 h 4622906"/>
              <a:gd name="connsiteX5" fmla="*/ 1450 w 3606224"/>
              <a:gd name="connsiteY5" fmla="*/ 4379787 h 4622906"/>
              <a:gd name="connsiteX6" fmla="*/ 4465 w 3606224"/>
              <a:gd name="connsiteY6" fmla="*/ 0 h 4622906"/>
              <a:gd name="connsiteX0" fmla="*/ 4465 w 3593908"/>
              <a:gd name="connsiteY0" fmla="*/ 0 h 4555979"/>
              <a:gd name="connsiteX1" fmla="*/ 992145 w 3593908"/>
              <a:gd name="connsiteY1" fmla="*/ 4005 h 4555979"/>
              <a:gd name="connsiteX2" fmla="*/ 3237193 w 3593908"/>
              <a:gd name="connsiteY2" fmla="*/ 3031791 h 4555979"/>
              <a:gd name="connsiteX3" fmla="*/ 3353360 w 3593908"/>
              <a:gd name="connsiteY3" fmla="*/ 3630629 h 4555979"/>
              <a:gd name="connsiteX4" fmla="*/ 1450 w 3593908"/>
              <a:gd name="connsiteY4" fmla="*/ 4379787 h 4555979"/>
              <a:gd name="connsiteX5" fmla="*/ 4465 w 3593908"/>
              <a:gd name="connsiteY5" fmla="*/ 0 h 4555979"/>
              <a:gd name="connsiteX0" fmla="*/ 4465 w 3237193"/>
              <a:gd name="connsiteY0" fmla="*/ 0 h 4506229"/>
              <a:gd name="connsiteX1" fmla="*/ 992145 w 3237193"/>
              <a:gd name="connsiteY1" fmla="*/ 4005 h 4506229"/>
              <a:gd name="connsiteX2" fmla="*/ 3237193 w 3237193"/>
              <a:gd name="connsiteY2" fmla="*/ 3031791 h 4506229"/>
              <a:gd name="connsiteX3" fmla="*/ 1450 w 3237193"/>
              <a:gd name="connsiteY3" fmla="*/ 4379787 h 4506229"/>
              <a:gd name="connsiteX4" fmla="*/ 4465 w 3237193"/>
              <a:gd name="connsiteY4" fmla="*/ 0 h 4506229"/>
              <a:gd name="connsiteX0" fmla="*/ 4465 w 3237193"/>
              <a:gd name="connsiteY0" fmla="*/ 0 h 4502203"/>
              <a:gd name="connsiteX1" fmla="*/ 992145 w 3237193"/>
              <a:gd name="connsiteY1" fmla="*/ 4005 h 4502203"/>
              <a:gd name="connsiteX2" fmla="*/ 3237193 w 3237193"/>
              <a:gd name="connsiteY2" fmla="*/ 3031791 h 4502203"/>
              <a:gd name="connsiteX3" fmla="*/ 1450 w 3237193"/>
              <a:gd name="connsiteY3" fmla="*/ 4379787 h 4502203"/>
              <a:gd name="connsiteX4" fmla="*/ 4465 w 3237193"/>
              <a:gd name="connsiteY4" fmla="*/ 0 h 4502203"/>
              <a:gd name="connsiteX0" fmla="*/ 4465 w 3237193"/>
              <a:gd name="connsiteY0" fmla="*/ 0 h 4379787"/>
              <a:gd name="connsiteX1" fmla="*/ 992145 w 3237193"/>
              <a:gd name="connsiteY1" fmla="*/ 4005 h 4379787"/>
              <a:gd name="connsiteX2" fmla="*/ 3237193 w 3237193"/>
              <a:gd name="connsiteY2" fmla="*/ 3031791 h 4379787"/>
              <a:gd name="connsiteX3" fmla="*/ 1450 w 3237193"/>
              <a:gd name="connsiteY3" fmla="*/ 4379787 h 4379787"/>
              <a:gd name="connsiteX4" fmla="*/ 4465 w 3237193"/>
              <a:gd name="connsiteY4" fmla="*/ 0 h 4379787"/>
              <a:gd name="connsiteX0" fmla="*/ 4465 w 3237193"/>
              <a:gd name="connsiteY0" fmla="*/ 0 h 4379787"/>
              <a:gd name="connsiteX1" fmla="*/ 992145 w 3237193"/>
              <a:gd name="connsiteY1" fmla="*/ 4005 h 4379787"/>
              <a:gd name="connsiteX2" fmla="*/ 3237193 w 3237193"/>
              <a:gd name="connsiteY2" fmla="*/ 3031791 h 4379787"/>
              <a:gd name="connsiteX3" fmla="*/ 1443030 w 3237193"/>
              <a:gd name="connsiteY3" fmla="*/ 3777881 h 4379787"/>
              <a:gd name="connsiteX4" fmla="*/ 1450 w 3237193"/>
              <a:gd name="connsiteY4" fmla="*/ 4379787 h 4379787"/>
              <a:gd name="connsiteX5" fmla="*/ 4465 w 3237193"/>
              <a:gd name="connsiteY5" fmla="*/ 0 h 4379787"/>
              <a:gd name="connsiteX0" fmla="*/ 4465 w 3237193"/>
              <a:gd name="connsiteY0" fmla="*/ 0 h 4379842"/>
              <a:gd name="connsiteX1" fmla="*/ 992145 w 3237193"/>
              <a:gd name="connsiteY1" fmla="*/ 4005 h 4379842"/>
              <a:gd name="connsiteX2" fmla="*/ 3237193 w 3237193"/>
              <a:gd name="connsiteY2" fmla="*/ 3031791 h 4379842"/>
              <a:gd name="connsiteX3" fmla="*/ 3117809 w 3237193"/>
              <a:gd name="connsiteY3" fmla="*/ 4379842 h 4379842"/>
              <a:gd name="connsiteX4" fmla="*/ 1450 w 3237193"/>
              <a:gd name="connsiteY4" fmla="*/ 4379787 h 4379842"/>
              <a:gd name="connsiteX5" fmla="*/ 4465 w 3237193"/>
              <a:gd name="connsiteY5" fmla="*/ 0 h 4379842"/>
              <a:gd name="connsiteX0" fmla="*/ 4465 w 3237193"/>
              <a:gd name="connsiteY0" fmla="*/ 0 h 4379842"/>
              <a:gd name="connsiteX1" fmla="*/ 992145 w 3237193"/>
              <a:gd name="connsiteY1" fmla="*/ 4005 h 4379842"/>
              <a:gd name="connsiteX2" fmla="*/ 3237193 w 3237193"/>
              <a:gd name="connsiteY2" fmla="*/ 3031791 h 4379842"/>
              <a:gd name="connsiteX3" fmla="*/ 3136573 w 3237193"/>
              <a:gd name="connsiteY3" fmla="*/ 4205442 h 4379842"/>
              <a:gd name="connsiteX4" fmla="*/ 3117809 w 3237193"/>
              <a:gd name="connsiteY4" fmla="*/ 4379842 h 4379842"/>
              <a:gd name="connsiteX5" fmla="*/ 1450 w 3237193"/>
              <a:gd name="connsiteY5" fmla="*/ 4379787 h 4379842"/>
              <a:gd name="connsiteX6" fmla="*/ 4465 w 3237193"/>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6445 w 3366445"/>
              <a:gd name="connsiteY3" fmla="*/ 4042294 h 4379842"/>
              <a:gd name="connsiteX4" fmla="*/ 3117809 w 3366445"/>
              <a:gd name="connsiteY4" fmla="*/ 4379842 h 4379842"/>
              <a:gd name="connsiteX5" fmla="*/ 1450 w 3366445"/>
              <a:gd name="connsiteY5" fmla="*/ 4379787 h 4379842"/>
              <a:gd name="connsiteX6" fmla="*/ 4465 w 3366445"/>
              <a:gd name="connsiteY6"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10150 w 3366445"/>
              <a:gd name="connsiteY3" fmla="*/ 3524721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117809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57927 w 3366445"/>
              <a:gd name="connsiteY3" fmla="*/ 3395809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6445"/>
              <a:gd name="connsiteY0" fmla="*/ 0 h 4379842"/>
              <a:gd name="connsiteX1" fmla="*/ 992145 w 3366445"/>
              <a:gd name="connsiteY1" fmla="*/ 4005 h 4379842"/>
              <a:gd name="connsiteX2" fmla="*/ 3237193 w 3366445"/>
              <a:gd name="connsiteY2" fmla="*/ 3031791 h 4379842"/>
              <a:gd name="connsiteX3" fmla="*/ 3362130 w 3366445"/>
              <a:gd name="connsiteY3" fmla="*/ 3423528 h 4379842"/>
              <a:gd name="connsiteX4" fmla="*/ 3366445 w 3366445"/>
              <a:gd name="connsiteY4" fmla="*/ 4042294 h 4379842"/>
              <a:gd name="connsiteX5" fmla="*/ 3094695 w 3366445"/>
              <a:gd name="connsiteY5" fmla="*/ 4379842 h 4379842"/>
              <a:gd name="connsiteX6" fmla="*/ 1450 w 3366445"/>
              <a:gd name="connsiteY6" fmla="*/ 4379787 h 4379842"/>
              <a:gd name="connsiteX7" fmla="*/ 4465 w 3366445"/>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4379842"/>
              <a:gd name="connsiteX1" fmla="*/ 992145 w 3362558"/>
              <a:gd name="connsiteY1" fmla="*/ 4005 h 4379842"/>
              <a:gd name="connsiteX2" fmla="*/ 3237193 w 3362558"/>
              <a:gd name="connsiteY2" fmla="*/ 3031791 h 4379842"/>
              <a:gd name="connsiteX3" fmla="*/ 3362130 w 3362558"/>
              <a:gd name="connsiteY3" fmla="*/ 3423528 h 4379842"/>
              <a:gd name="connsiteX4" fmla="*/ 3362242 w 3362558"/>
              <a:gd name="connsiteY4" fmla="*/ 4029695 h 4379842"/>
              <a:gd name="connsiteX5" fmla="*/ 3094695 w 3362558"/>
              <a:gd name="connsiteY5" fmla="*/ 4379842 h 4379842"/>
              <a:gd name="connsiteX6" fmla="*/ 1450 w 3362558"/>
              <a:gd name="connsiteY6" fmla="*/ 4379787 h 4379842"/>
              <a:gd name="connsiteX7" fmla="*/ 4465 w 3362558"/>
              <a:gd name="connsiteY7" fmla="*/ 0 h 4379842"/>
              <a:gd name="connsiteX0" fmla="*/ 4465 w 3362558"/>
              <a:gd name="connsiteY0" fmla="*/ 0 h 5461319"/>
              <a:gd name="connsiteX1" fmla="*/ 992145 w 3362558"/>
              <a:gd name="connsiteY1" fmla="*/ 1085482 h 5461319"/>
              <a:gd name="connsiteX2" fmla="*/ 3237193 w 3362558"/>
              <a:gd name="connsiteY2" fmla="*/ 4113268 h 5461319"/>
              <a:gd name="connsiteX3" fmla="*/ 3362130 w 3362558"/>
              <a:gd name="connsiteY3" fmla="*/ 4505005 h 5461319"/>
              <a:gd name="connsiteX4" fmla="*/ 3362242 w 3362558"/>
              <a:gd name="connsiteY4" fmla="*/ 5111172 h 5461319"/>
              <a:gd name="connsiteX5" fmla="*/ 3094695 w 3362558"/>
              <a:gd name="connsiteY5" fmla="*/ 5461319 h 5461319"/>
              <a:gd name="connsiteX6" fmla="*/ 1450 w 3362558"/>
              <a:gd name="connsiteY6" fmla="*/ 5461264 h 5461319"/>
              <a:gd name="connsiteX7" fmla="*/ 4465 w 3362558"/>
              <a:gd name="connsiteY7" fmla="*/ 0 h 5461319"/>
              <a:gd name="connsiteX0" fmla="*/ 4465 w 3362558"/>
              <a:gd name="connsiteY0" fmla="*/ 0 h 5375939"/>
              <a:gd name="connsiteX1" fmla="*/ 992145 w 3362558"/>
              <a:gd name="connsiteY1" fmla="*/ 1000102 h 5375939"/>
              <a:gd name="connsiteX2" fmla="*/ 3237193 w 3362558"/>
              <a:gd name="connsiteY2" fmla="*/ 4027888 h 5375939"/>
              <a:gd name="connsiteX3" fmla="*/ 3362130 w 3362558"/>
              <a:gd name="connsiteY3" fmla="*/ 4419625 h 5375939"/>
              <a:gd name="connsiteX4" fmla="*/ 3362242 w 3362558"/>
              <a:gd name="connsiteY4" fmla="*/ 5025792 h 5375939"/>
              <a:gd name="connsiteX5" fmla="*/ 3094695 w 3362558"/>
              <a:gd name="connsiteY5" fmla="*/ 5375939 h 5375939"/>
              <a:gd name="connsiteX6" fmla="*/ 1450 w 3362558"/>
              <a:gd name="connsiteY6" fmla="*/ 5375884 h 5375939"/>
              <a:gd name="connsiteX7" fmla="*/ 4465 w 3362558"/>
              <a:gd name="connsiteY7" fmla="*/ 0 h 5375939"/>
              <a:gd name="connsiteX0" fmla="*/ 1543 w 3362872"/>
              <a:gd name="connsiteY0" fmla="*/ 0 h 5449676"/>
              <a:gd name="connsiteX1" fmla="*/ 992459 w 3362872"/>
              <a:gd name="connsiteY1" fmla="*/ 1073839 h 5449676"/>
              <a:gd name="connsiteX2" fmla="*/ 3237507 w 3362872"/>
              <a:gd name="connsiteY2" fmla="*/ 4101625 h 5449676"/>
              <a:gd name="connsiteX3" fmla="*/ 3362444 w 3362872"/>
              <a:gd name="connsiteY3" fmla="*/ 4493362 h 5449676"/>
              <a:gd name="connsiteX4" fmla="*/ 3362556 w 3362872"/>
              <a:gd name="connsiteY4" fmla="*/ 5099529 h 5449676"/>
              <a:gd name="connsiteX5" fmla="*/ 3095009 w 3362872"/>
              <a:gd name="connsiteY5" fmla="*/ 5449676 h 5449676"/>
              <a:gd name="connsiteX6" fmla="*/ 1764 w 3362872"/>
              <a:gd name="connsiteY6" fmla="*/ 5449621 h 5449676"/>
              <a:gd name="connsiteX7" fmla="*/ 1543 w 3362872"/>
              <a:gd name="connsiteY7" fmla="*/ 0 h 5449676"/>
              <a:gd name="connsiteX0" fmla="*/ 1543 w 3362872"/>
              <a:gd name="connsiteY0" fmla="*/ 0 h 5449676"/>
              <a:gd name="connsiteX1" fmla="*/ 196351 w 3362872"/>
              <a:gd name="connsiteY1" fmla="*/ 2711 h 5449676"/>
              <a:gd name="connsiteX2" fmla="*/ 3237507 w 3362872"/>
              <a:gd name="connsiteY2" fmla="*/ 4101625 h 5449676"/>
              <a:gd name="connsiteX3" fmla="*/ 3362444 w 3362872"/>
              <a:gd name="connsiteY3" fmla="*/ 4493362 h 5449676"/>
              <a:gd name="connsiteX4" fmla="*/ 3362556 w 3362872"/>
              <a:gd name="connsiteY4" fmla="*/ 5099529 h 5449676"/>
              <a:gd name="connsiteX5" fmla="*/ 3095009 w 3362872"/>
              <a:gd name="connsiteY5" fmla="*/ 5449676 h 5449676"/>
              <a:gd name="connsiteX6" fmla="*/ 1764 w 3362872"/>
              <a:gd name="connsiteY6" fmla="*/ 5449621 h 5449676"/>
              <a:gd name="connsiteX7" fmla="*/ 1543 w 3362872"/>
              <a:gd name="connsiteY7" fmla="*/ 0 h 5449676"/>
              <a:gd name="connsiteX0" fmla="*/ 1543 w 3362872"/>
              <a:gd name="connsiteY0" fmla="*/ 0 h 5449676"/>
              <a:gd name="connsiteX1" fmla="*/ 3237507 w 3362872"/>
              <a:gd name="connsiteY1" fmla="*/ 4101625 h 5449676"/>
              <a:gd name="connsiteX2" fmla="*/ 3362444 w 3362872"/>
              <a:gd name="connsiteY2" fmla="*/ 4493362 h 5449676"/>
              <a:gd name="connsiteX3" fmla="*/ 3362556 w 3362872"/>
              <a:gd name="connsiteY3" fmla="*/ 5099529 h 5449676"/>
              <a:gd name="connsiteX4" fmla="*/ 3095009 w 3362872"/>
              <a:gd name="connsiteY4" fmla="*/ 5449676 h 5449676"/>
              <a:gd name="connsiteX5" fmla="*/ 1764 w 3362872"/>
              <a:gd name="connsiteY5" fmla="*/ 5449621 h 5449676"/>
              <a:gd name="connsiteX6" fmla="*/ 1543 w 3362872"/>
              <a:gd name="connsiteY6" fmla="*/ 0 h 5449676"/>
              <a:gd name="connsiteX0" fmla="*/ 0 w 3369583"/>
              <a:gd name="connsiteY0" fmla="*/ 0 h 5128466"/>
              <a:gd name="connsiteX1" fmla="*/ 3244218 w 3369583"/>
              <a:gd name="connsiteY1" fmla="*/ 3780415 h 5128466"/>
              <a:gd name="connsiteX2" fmla="*/ 3369155 w 3369583"/>
              <a:gd name="connsiteY2" fmla="*/ 4172152 h 5128466"/>
              <a:gd name="connsiteX3" fmla="*/ 3369267 w 3369583"/>
              <a:gd name="connsiteY3" fmla="*/ 4778319 h 5128466"/>
              <a:gd name="connsiteX4" fmla="*/ 3101720 w 3369583"/>
              <a:gd name="connsiteY4" fmla="*/ 5128466 h 5128466"/>
              <a:gd name="connsiteX5" fmla="*/ 8475 w 3369583"/>
              <a:gd name="connsiteY5" fmla="*/ 5128411 h 5128466"/>
              <a:gd name="connsiteX6" fmla="*/ 0 w 3369583"/>
              <a:gd name="connsiteY6" fmla="*/ 0 h 5128466"/>
              <a:gd name="connsiteX0" fmla="*/ 0 w 3369583"/>
              <a:gd name="connsiteY0" fmla="*/ 0 h 5425883"/>
              <a:gd name="connsiteX1" fmla="*/ 3244218 w 3369583"/>
              <a:gd name="connsiteY1" fmla="*/ 4077832 h 5425883"/>
              <a:gd name="connsiteX2" fmla="*/ 3369155 w 3369583"/>
              <a:gd name="connsiteY2" fmla="*/ 4469569 h 5425883"/>
              <a:gd name="connsiteX3" fmla="*/ 3369267 w 3369583"/>
              <a:gd name="connsiteY3" fmla="*/ 5075736 h 5425883"/>
              <a:gd name="connsiteX4" fmla="*/ 3101720 w 3369583"/>
              <a:gd name="connsiteY4" fmla="*/ 5425883 h 5425883"/>
              <a:gd name="connsiteX5" fmla="*/ 8475 w 3369583"/>
              <a:gd name="connsiteY5" fmla="*/ 5425828 h 5425883"/>
              <a:gd name="connsiteX6" fmla="*/ 0 w 3369583"/>
              <a:gd name="connsiteY6" fmla="*/ 0 h 5425883"/>
              <a:gd name="connsiteX0" fmla="*/ 0 w 3369583"/>
              <a:gd name="connsiteY0" fmla="*/ 0 h 5425883"/>
              <a:gd name="connsiteX1" fmla="*/ 3194695 w 3369583"/>
              <a:gd name="connsiteY1" fmla="*/ 2709713 h 5425883"/>
              <a:gd name="connsiteX2" fmla="*/ 3369155 w 3369583"/>
              <a:gd name="connsiteY2" fmla="*/ 4469569 h 5425883"/>
              <a:gd name="connsiteX3" fmla="*/ 3369267 w 3369583"/>
              <a:gd name="connsiteY3" fmla="*/ 5075736 h 5425883"/>
              <a:gd name="connsiteX4" fmla="*/ 3101720 w 3369583"/>
              <a:gd name="connsiteY4" fmla="*/ 5425883 h 5425883"/>
              <a:gd name="connsiteX5" fmla="*/ 8475 w 3369583"/>
              <a:gd name="connsiteY5" fmla="*/ 5425828 h 5425883"/>
              <a:gd name="connsiteX6" fmla="*/ 0 w 3369583"/>
              <a:gd name="connsiteY6" fmla="*/ 0 h 5425883"/>
              <a:gd name="connsiteX0" fmla="*/ 0 w 3377538"/>
              <a:gd name="connsiteY0" fmla="*/ 0 h 5425883"/>
              <a:gd name="connsiteX1" fmla="*/ 3194695 w 3377538"/>
              <a:gd name="connsiteY1" fmla="*/ 2709713 h 5425883"/>
              <a:gd name="connsiteX2" fmla="*/ 3377409 w 3377538"/>
              <a:gd name="connsiteY2" fmla="*/ 3279901 h 5425883"/>
              <a:gd name="connsiteX3" fmla="*/ 3369267 w 3377538"/>
              <a:gd name="connsiteY3" fmla="*/ 5075736 h 5425883"/>
              <a:gd name="connsiteX4" fmla="*/ 3101720 w 3377538"/>
              <a:gd name="connsiteY4" fmla="*/ 5425883 h 5425883"/>
              <a:gd name="connsiteX5" fmla="*/ 8475 w 3377538"/>
              <a:gd name="connsiteY5" fmla="*/ 5425828 h 5425883"/>
              <a:gd name="connsiteX6" fmla="*/ 0 w 3377538"/>
              <a:gd name="connsiteY6" fmla="*/ 0 h 5425883"/>
              <a:gd name="connsiteX0" fmla="*/ 0 w 3369267"/>
              <a:gd name="connsiteY0" fmla="*/ 0 h 5425883"/>
              <a:gd name="connsiteX1" fmla="*/ 3194695 w 3369267"/>
              <a:gd name="connsiteY1" fmla="*/ 2709713 h 5425883"/>
              <a:gd name="connsiteX2" fmla="*/ 3367632 w 3369267"/>
              <a:gd name="connsiteY2" fmla="*/ 3261112 h 5425883"/>
              <a:gd name="connsiteX3" fmla="*/ 3369267 w 3369267"/>
              <a:gd name="connsiteY3" fmla="*/ 5075736 h 5425883"/>
              <a:gd name="connsiteX4" fmla="*/ 3101720 w 3369267"/>
              <a:gd name="connsiteY4" fmla="*/ 5425883 h 5425883"/>
              <a:gd name="connsiteX5" fmla="*/ 8475 w 3369267"/>
              <a:gd name="connsiteY5" fmla="*/ 5425828 h 5425883"/>
              <a:gd name="connsiteX6" fmla="*/ 0 w 3369267"/>
              <a:gd name="connsiteY6" fmla="*/ 0 h 5425883"/>
              <a:gd name="connsiteX0" fmla="*/ 0 w 3369267"/>
              <a:gd name="connsiteY0" fmla="*/ 0 h 5425883"/>
              <a:gd name="connsiteX1" fmla="*/ 3194695 w 3369267"/>
              <a:gd name="connsiteY1" fmla="*/ 2709713 h 5425883"/>
              <a:gd name="connsiteX2" fmla="*/ 3348079 w 3369267"/>
              <a:gd name="connsiteY2" fmla="*/ 3261112 h 5425883"/>
              <a:gd name="connsiteX3" fmla="*/ 3369267 w 3369267"/>
              <a:gd name="connsiteY3" fmla="*/ 5075736 h 5425883"/>
              <a:gd name="connsiteX4" fmla="*/ 3101720 w 3369267"/>
              <a:gd name="connsiteY4" fmla="*/ 5425883 h 5425883"/>
              <a:gd name="connsiteX5" fmla="*/ 8475 w 3369267"/>
              <a:gd name="connsiteY5" fmla="*/ 5425828 h 5425883"/>
              <a:gd name="connsiteX6" fmla="*/ 0 w 3369267"/>
              <a:gd name="connsiteY6" fmla="*/ 0 h 5425883"/>
              <a:gd name="connsiteX0" fmla="*/ 0 w 3369267"/>
              <a:gd name="connsiteY0" fmla="*/ 0 h 5425883"/>
              <a:gd name="connsiteX1" fmla="*/ 3194695 w 3369267"/>
              <a:gd name="connsiteY1" fmla="*/ 2709713 h 5425883"/>
              <a:gd name="connsiteX2" fmla="*/ 3367633 w 3369267"/>
              <a:gd name="connsiteY2" fmla="*/ 3242322 h 5425883"/>
              <a:gd name="connsiteX3" fmla="*/ 3369267 w 3369267"/>
              <a:gd name="connsiteY3" fmla="*/ 5075736 h 5425883"/>
              <a:gd name="connsiteX4" fmla="*/ 3101720 w 3369267"/>
              <a:gd name="connsiteY4" fmla="*/ 5425883 h 5425883"/>
              <a:gd name="connsiteX5" fmla="*/ 8475 w 3369267"/>
              <a:gd name="connsiteY5" fmla="*/ 5425828 h 5425883"/>
              <a:gd name="connsiteX6" fmla="*/ 0 w 3369267"/>
              <a:gd name="connsiteY6" fmla="*/ 0 h 5425883"/>
              <a:gd name="connsiteX0" fmla="*/ 0 w 3369267"/>
              <a:gd name="connsiteY0" fmla="*/ 0 h 5425883"/>
              <a:gd name="connsiteX1" fmla="*/ 3194695 w 3369267"/>
              <a:gd name="connsiteY1" fmla="*/ 2709713 h 5425883"/>
              <a:gd name="connsiteX2" fmla="*/ 3367633 w 3369267"/>
              <a:gd name="connsiteY2" fmla="*/ 3242322 h 5425883"/>
              <a:gd name="connsiteX3" fmla="*/ 3369267 w 3369267"/>
              <a:gd name="connsiteY3" fmla="*/ 4800841 h 5425883"/>
              <a:gd name="connsiteX4" fmla="*/ 3101720 w 3369267"/>
              <a:gd name="connsiteY4" fmla="*/ 5425883 h 5425883"/>
              <a:gd name="connsiteX5" fmla="*/ 8475 w 3369267"/>
              <a:gd name="connsiteY5" fmla="*/ 5425828 h 5425883"/>
              <a:gd name="connsiteX6" fmla="*/ 0 w 3369267"/>
              <a:gd name="connsiteY6" fmla="*/ 0 h 5425883"/>
              <a:gd name="connsiteX0" fmla="*/ 0 w 3367801"/>
              <a:gd name="connsiteY0" fmla="*/ 0 h 5425883"/>
              <a:gd name="connsiteX1" fmla="*/ 3194695 w 3367801"/>
              <a:gd name="connsiteY1" fmla="*/ 2709713 h 5425883"/>
              <a:gd name="connsiteX2" fmla="*/ 3367633 w 3367801"/>
              <a:gd name="connsiteY2" fmla="*/ 3242322 h 5425883"/>
              <a:gd name="connsiteX3" fmla="*/ 3362203 w 3367801"/>
              <a:gd name="connsiteY3" fmla="*/ 4566670 h 5425883"/>
              <a:gd name="connsiteX4" fmla="*/ 3101720 w 3367801"/>
              <a:gd name="connsiteY4" fmla="*/ 5425883 h 5425883"/>
              <a:gd name="connsiteX5" fmla="*/ 8475 w 3367801"/>
              <a:gd name="connsiteY5" fmla="*/ 5425828 h 5425883"/>
              <a:gd name="connsiteX6" fmla="*/ 0 w 3367801"/>
              <a:gd name="connsiteY6" fmla="*/ 0 h 5425883"/>
              <a:gd name="connsiteX0" fmla="*/ 0 w 3367801"/>
              <a:gd name="connsiteY0" fmla="*/ 0 h 5441155"/>
              <a:gd name="connsiteX1" fmla="*/ 3194695 w 3367801"/>
              <a:gd name="connsiteY1" fmla="*/ 2709713 h 5441155"/>
              <a:gd name="connsiteX2" fmla="*/ 3367633 w 3367801"/>
              <a:gd name="connsiteY2" fmla="*/ 3242322 h 5441155"/>
              <a:gd name="connsiteX3" fmla="*/ 3362203 w 3367801"/>
              <a:gd name="connsiteY3" fmla="*/ 4566670 h 5441155"/>
              <a:gd name="connsiteX4" fmla="*/ 2713220 w 3367801"/>
              <a:gd name="connsiteY4" fmla="*/ 5441155 h 5441155"/>
              <a:gd name="connsiteX5" fmla="*/ 8475 w 3367801"/>
              <a:gd name="connsiteY5" fmla="*/ 5425828 h 5441155"/>
              <a:gd name="connsiteX6" fmla="*/ 0 w 3367801"/>
              <a:gd name="connsiteY6" fmla="*/ 0 h 5441155"/>
              <a:gd name="connsiteX0" fmla="*/ 0 w 3367801"/>
              <a:gd name="connsiteY0" fmla="*/ 0 h 5425883"/>
              <a:gd name="connsiteX1" fmla="*/ 3194695 w 3367801"/>
              <a:gd name="connsiteY1" fmla="*/ 2709713 h 5425883"/>
              <a:gd name="connsiteX2" fmla="*/ 3367633 w 3367801"/>
              <a:gd name="connsiteY2" fmla="*/ 3242322 h 5425883"/>
              <a:gd name="connsiteX3" fmla="*/ 3362203 w 3367801"/>
              <a:gd name="connsiteY3" fmla="*/ 4566670 h 5425883"/>
              <a:gd name="connsiteX4" fmla="*/ 2854493 w 3367801"/>
              <a:gd name="connsiteY4" fmla="*/ 5425883 h 5425883"/>
              <a:gd name="connsiteX5" fmla="*/ 8475 w 3367801"/>
              <a:gd name="connsiteY5" fmla="*/ 5425828 h 5425883"/>
              <a:gd name="connsiteX6" fmla="*/ 0 w 3367801"/>
              <a:gd name="connsiteY6" fmla="*/ 0 h 5425883"/>
              <a:gd name="connsiteX0" fmla="*/ 0 w 3369267"/>
              <a:gd name="connsiteY0" fmla="*/ 0 h 5425883"/>
              <a:gd name="connsiteX1" fmla="*/ 3194695 w 3369267"/>
              <a:gd name="connsiteY1" fmla="*/ 2709713 h 5425883"/>
              <a:gd name="connsiteX2" fmla="*/ 3367633 w 3369267"/>
              <a:gd name="connsiteY2" fmla="*/ 3242322 h 5425883"/>
              <a:gd name="connsiteX3" fmla="*/ 3369267 w 3369267"/>
              <a:gd name="connsiteY3" fmla="*/ 4602304 h 5425883"/>
              <a:gd name="connsiteX4" fmla="*/ 2854493 w 3369267"/>
              <a:gd name="connsiteY4" fmla="*/ 5425883 h 5425883"/>
              <a:gd name="connsiteX5" fmla="*/ 8475 w 3369267"/>
              <a:gd name="connsiteY5" fmla="*/ 5425828 h 5425883"/>
              <a:gd name="connsiteX6" fmla="*/ 0 w 3369267"/>
              <a:gd name="connsiteY6" fmla="*/ 0 h 5425883"/>
              <a:gd name="connsiteX0" fmla="*/ 0 w 3369275"/>
              <a:gd name="connsiteY0" fmla="*/ 0 h 5425883"/>
              <a:gd name="connsiteX1" fmla="*/ 3194695 w 3369275"/>
              <a:gd name="connsiteY1" fmla="*/ 2709713 h 5425883"/>
              <a:gd name="connsiteX2" fmla="*/ 3367633 w 3369275"/>
              <a:gd name="connsiteY2" fmla="*/ 3242322 h 5425883"/>
              <a:gd name="connsiteX3" fmla="*/ 3369267 w 3369275"/>
              <a:gd name="connsiteY3" fmla="*/ 4602304 h 5425883"/>
              <a:gd name="connsiteX4" fmla="*/ 2854493 w 3369275"/>
              <a:gd name="connsiteY4" fmla="*/ 5425883 h 5425883"/>
              <a:gd name="connsiteX5" fmla="*/ 8475 w 3369275"/>
              <a:gd name="connsiteY5" fmla="*/ 5425828 h 5425883"/>
              <a:gd name="connsiteX6" fmla="*/ 0 w 3369275"/>
              <a:gd name="connsiteY6" fmla="*/ 0 h 5425883"/>
              <a:gd name="connsiteX0" fmla="*/ 0 w 3369275"/>
              <a:gd name="connsiteY0" fmla="*/ 0 h 5425887"/>
              <a:gd name="connsiteX1" fmla="*/ 3194695 w 3369275"/>
              <a:gd name="connsiteY1" fmla="*/ 2709713 h 5425887"/>
              <a:gd name="connsiteX2" fmla="*/ 3367633 w 3369275"/>
              <a:gd name="connsiteY2" fmla="*/ 3242322 h 5425887"/>
              <a:gd name="connsiteX3" fmla="*/ 3369267 w 3369275"/>
              <a:gd name="connsiteY3" fmla="*/ 4602304 h 5425887"/>
              <a:gd name="connsiteX4" fmla="*/ 2854493 w 3369275"/>
              <a:gd name="connsiteY4" fmla="*/ 5425883 h 5425887"/>
              <a:gd name="connsiteX5" fmla="*/ 8475 w 3369275"/>
              <a:gd name="connsiteY5" fmla="*/ 5425828 h 5425887"/>
              <a:gd name="connsiteX6" fmla="*/ 0 w 3369275"/>
              <a:gd name="connsiteY6" fmla="*/ 0 h 5425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9275" h="5425887">
                <a:moveTo>
                  <a:pt x="0" y="0"/>
                </a:moveTo>
                <a:lnTo>
                  <a:pt x="3194695" y="2709713"/>
                </a:lnTo>
                <a:cubicBezTo>
                  <a:pt x="3269962" y="2817613"/>
                  <a:pt x="3370114" y="3008428"/>
                  <a:pt x="3367633" y="3242322"/>
                </a:cubicBezTo>
                <a:cubicBezTo>
                  <a:pt x="3369071" y="3448577"/>
                  <a:pt x="3369329" y="3990156"/>
                  <a:pt x="3369267" y="4602304"/>
                </a:cubicBezTo>
                <a:cubicBezTo>
                  <a:pt x="3369205" y="5214452"/>
                  <a:pt x="3018445" y="5426838"/>
                  <a:pt x="2854493" y="5425883"/>
                </a:cubicBezTo>
                <a:lnTo>
                  <a:pt x="8475" y="5425828"/>
                </a:lnTo>
                <a:cubicBezTo>
                  <a:pt x="2453" y="3613826"/>
                  <a:pt x="6022" y="1812002"/>
                  <a:pt x="0" y="0"/>
                </a:cubicBezTo>
                <a:close/>
              </a:path>
            </a:pathLst>
          </a:custGeom>
          <a:gradFill flip="none" rotWithShape="1">
            <a:gsLst>
              <a:gs pos="0">
                <a:srgbClr val="4FE3C2"/>
              </a:gs>
              <a:gs pos="100000">
                <a:srgbClr val="B6F11F"/>
              </a:gs>
            </a:gsLst>
            <a:lin ang="180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 </a:t>
            </a:r>
          </a:p>
        </p:txBody>
      </p:sp>
      <p:sp>
        <p:nvSpPr>
          <p:cNvPr id="9" name="CasellaDiTesto 8">
            <a:extLst>
              <a:ext uri="{FF2B5EF4-FFF2-40B4-BE49-F238E27FC236}">
                <a16:creationId xmlns:a16="http://schemas.microsoft.com/office/drawing/2014/main" id="{EB54CFEF-1524-1AEC-1A4F-4F2401EE217F}"/>
              </a:ext>
            </a:extLst>
          </p:cNvPr>
          <p:cNvSpPr txBox="1"/>
          <p:nvPr userDrawn="1"/>
        </p:nvSpPr>
        <p:spPr>
          <a:xfrm>
            <a:off x="10010042" y="6299135"/>
            <a:ext cx="1763712" cy="153888"/>
          </a:xfrm>
          <a:prstGeom prst="rect">
            <a:avLst/>
          </a:prstGeom>
          <a:noFill/>
        </p:spPr>
        <p:txBody>
          <a:bodyPr wrap="square" lIns="0" tIns="0" rIns="0" bIns="0" rtlCol="0">
            <a:spAutoFit/>
          </a:bodyPr>
          <a:lstStyle/>
          <a:p>
            <a:pPr algn="r"/>
            <a:fld id="{BA21B3F1-837B-BB4B-BD1F-B451170A8EEB}" type="slidenum">
              <a:rPr lang="it-IT" sz="1000" smtClean="0">
                <a:solidFill>
                  <a:schemeClr val="tx1"/>
                </a:solidFill>
                <a:latin typeface="TIM Sans" pitchFamily="2" charset="77"/>
              </a:rPr>
              <a:t>‹N›</a:t>
            </a:fld>
            <a:endParaRPr lang="it-IT" sz="1000">
              <a:solidFill>
                <a:schemeClr val="tx1"/>
              </a:solidFill>
              <a:latin typeface="TIM Sans" pitchFamily="2" charset="77"/>
            </a:endParaRPr>
          </a:p>
        </p:txBody>
      </p:sp>
      <p:pic>
        <p:nvPicPr>
          <p:cNvPr id="5" name="Immagine 4">
            <a:extLst>
              <a:ext uri="{FF2B5EF4-FFF2-40B4-BE49-F238E27FC236}">
                <a16:creationId xmlns:a16="http://schemas.microsoft.com/office/drawing/2014/main" id="{A0074105-BC1D-C614-DC1C-5F2A376AA072}"/>
              </a:ext>
            </a:extLst>
          </p:cNvPr>
          <p:cNvPicPr>
            <a:picLocks noChangeAspect="1"/>
          </p:cNvPicPr>
          <p:nvPr userDrawn="1"/>
        </p:nvPicPr>
        <p:blipFill>
          <a:blip r:embed="rId8"/>
          <a:stretch>
            <a:fillRect/>
          </a:stretch>
        </p:blipFill>
        <p:spPr>
          <a:xfrm>
            <a:off x="418246" y="6025577"/>
            <a:ext cx="522216" cy="432001"/>
          </a:xfrm>
          <a:prstGeom prst="rect">
            <a:avLst/>
          </a:prstGeom>
        </p:spPr>
      </p:pic>
      <p:sp>
        <p:nvSpPr>
          <p:cNvPr id="3" name="TextBox 2">
            <a:extLst>
              <a:ext uri="{FF2B5EF4-FFF2-40B4-BE49-F238E27FC236}">
                <a16:creationId xmlns:a16="http://schemas.microsoft.com/office/drawing/2014/main" id="{CDD1EF4C-41E4-A4C1-90AD-87F538AEC6A7}"/>
              </a:ext>
            </a:extLst>
          </p:cNvPr>
          <p:cNvSpPr txBox="1"/>
          <p:nvPr>
            <p:extLst>
              <p:ext uri="{1162E1C5-73C7-4A58-AE30-91384D911F3F}">
                <p184:classification xmlns:p184="http://schemas.microsoft.com/office/powerpoint/2018/4/main" val="ftr"/>
              </p:ext>
            </p:extLst>
          </p:nvPr>
        </p:nvSpPr>
        <p:spPr>
          <a:xfrm>
            <a:off x="5090287" y="6672580"/>
            <a:ext cx="2033588" cy="121920"/>
          </a:xfrm>
          <a:prstGeom prst="rect">
            <a:avLst/>
          </a:prstGeom>
        </p:spPr>
        <p:txBody>
          <a:bodyPr horzOverflow="overflow" lIns="0" tIns="0" rIns="0" bIns="0">
            <a:spAutoFit/>
          </a:bodyPr>
          <a:lstStyle/>
          <a:p>
            <a:pPr algn="l"/>
            <a:r>
              <a:rPr lang="en-US" sz="800">
                <a:solidFill>
                  <a:srgbClr val="4472C4"/>
                </a:solidFill>
                <a:latin typeface="Calibri" panose="020F0502020204030204" pitchFamily="34" charset="0"/>
                <a:ea typeface="Calibri" panose="020F0502020204030204" pitchFamily="34" charset="0"/>
                <a:cs typeface="Calibri" panose="020F0502020204030204" pitchFamily="34" charset="0"/>
              </a:rPr>
              <a:t>Gruppo TIM - Uso Interno - Tutti i diritti riservati.</a:t>
            </a:r>
          </a:p>
        </p:txBody>
      </p:sp>
    </p:spTree>
    <p:extLst>
      <p:ext uri="{BB962C8B-B14F-4D97-AF65-F5344CB8AC3E}">
        <p14:creationId xmlns:p14="http://schemas.microsoft.com/office/powerpoint/2010/main" val="1760046940"/>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78">
          <p15:clr>
            <a:srgbClr val="F26B43"/>
          </p15:clr>
        </p15:guide>
        <p15:guide id="3" pos="869">
          <p15:clr>
            <a:srgbClr val="F26B43"/>
          </p15:clr>
        </p15:guide>
        <p15:guide id="4" pos="1368">
          <p15:clr>
            <a:srgbClr val="F26B43"/>
          </p15:clr>
        </p15:guide>
        <p15:guide id="5" pos="1459">
          <p15:clr>
            <a:srgbClr val="F26B43"/>
          </p15:clr>
        </p15:guide>
        <p15:guide id="6" pos="1980">
          <p15:clr>
            <a:srgbClr val="F26B43"/>
          </p15:clr>
        </p15:guide>
        <p15:guide id="7" pos="2071">
          <p15:clr>
            <a:srgbClr val="F26B43"/>
          </p15:clr>
        </p15:guide>
        <p15:guide id="8" pos="2570">
          <p15:clr>
            <a:srgbClr val="F26B43"/>
          </p15:clr>
        </p15:guide>
        <p15:guide id="9" pos="2683">
          <p15:clr>
            <a:srgbClr val="F26B43"/>
          </p15:clr>
        </p15:guide>
        <p15:guide id="10" pos="3182">
          <p15:clr>
            <a:srgbClr val="F26B43"/>
          </p15:clr>
        </p15:guide>
        <p15:guide id="11" pos="3273">
          <p15:clr>
            <a:srgbClr val="F26B43"/>
          </p15:clr>
        </p15:guide>
        <p15:guide id="12" pos="3772">
          <p15:clr>
            <a:srgbClr val="F26B43"/>
          </p15:clr>
        </p15:guide>
        <p15:guide id="13" pos="3885">
          <p15:clr>
            <a:srgbClr val="F26B43"/>
          </p15:clr>
        </p15:guide>
        <p15:guide id="14" pos="4384">
          <p15:clr>
            <a:srgbClr val="F26B43"/>
          </p15:clr>
        </p15:guide>
        <p15:guide id="15" pos="4475">
          <p15:clr>
            <a:srgbClr val="F26B43"/>
          </p15:clr>
        </p15:guide>
        <p15:guide id="16" pos="4997">
          <p15:clr>
            <a:srgbClr val="F26B43"/>
          </p15:clr>
        </p15:guide>
        <p15:guide id="17" pos="5087">
          <p15:clr>
            <a:srgbClr val="F26B43"/>
          </p15:clr>
        </p15:guide>
        <p15:guide id="18" pos="5609">
          <p15:clr>
            <a:srgbClr val="F26B43"/>
          </p15:clr>
        </p15:guide>
        <p15:guide id="19" pos="5700">
          <p15:clr>
            <a:srgbClr val="F26B43"/>
          </p15:clr>
        </p15:guide>
        <p15:guide id="20" pos="6199">
          <p15:clr>
            <a:srgbClr val="F26B43"/>
          </p15:clr>
        </p15:guide>
        <p15:guide id="21" pos="6289">
          <p15:clr>
            <a:srgbClr val="F26B43"/>
          </p15:clr>
        </p15:guide>
        <p15:guide id="22" pos="6811">
          <p15:clr>
            <a:srgbClr val="F26B43"/>
          </p15:clr>
        </p15:guide>
        <p15:guide id="23" pos="6902">
          <p15:clr>
            <a:srgbClr val="F26B43"/>
          </p15:clr>
        </p15:guide>
        <p15:guide id="24" pos="7423">
          <p15:clr>
            <a:srgbClr val="F26B43"/>
          </p15:clr>
        </p15:guide>
        <p15:guide id="25" orient="horz" pos="255">
          <p15:clr>
            <a:srgbClr val="F26B43"/>
          </p15:clr>
        </p15:guide>
        <p15:guide id="26" orient="horz" pos="4065">
          <p15:clr>
            <a:srgbClr val="F26B43"/>
          </p15:clr>
        </p15:guide>
        <p15:guide id="27"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3.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1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Layout" Target="../slideLayouts/slideLayout105.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5.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jpeg"/><Relationship Id="rId1" Type="http://schemas.openxmlformats.org/officeDocument/2006/relationships/slideLayout" Target="../slideLayouts/slideLayout118.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jpeg"/><Relationship Id="rId1" Type="http://schemas.openxmlformats.org/officeDocument/2006/relationships/slideLayout" Target="../slideLayouts/slideLayout11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1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3.jpeg"/><Relationship Id="rId1" Type="http://schemas.openxmlformats.org/officeDocument/2006/relationships/slideLayout" Target="../slideLayouts/slideLayout1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03.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6FBEA-8788-2118-0F34-2F5ACBE650D6}"/>
            </a:ext>
          </a:extLst>
        </p:cNvPr>
        <p:cNvGrpSpPr/>
        <p:nvPr/>
      </p:nvGrpSpPr>
      <p:grpSpPr>
        <a:xfrm>
          <a:off x="0" y="0"/>
          <a:ext cx="0" cy="0"/>
          <a:chOff x="0" y="0"/>
          <a:chExt cx="0" cy="0"/>
        </a:xfrm>
      </p:grpSpPr>
      <p:sp>
        <p:nvSpPr>
          <p:cNvPr id="4" name="Segnaposto testo 3">
            <a:extLst>
              <a:ext uri="{FF2B5EF4-FFF2-40B4-BE49-F238E27FC236}">
                <a16:creationId xmlns:a16="http://schemas.microsoft.com/office/drawing/2014/main" id="{EF30D5BB-E389-B619-E1CF-0C9E89D69CAC}"/>
              </a:ext>
            </a:extLst>
          </p:cNvPr>
          <p:cNvSpPr>
            <a:spLocks noGrp="1"/>
          </p:cNvSpPr>
          <p:nvPr>
            <p:ph type="body" sz="quarter" idx="12"/>
          </p:nvPr>
        </p:nvSpPr>
        <p:spPr>
          <a:xfrm>
            <a:off x="403200" y="2571767"/>
            <a:ext cx="8158419" cy="633941"/>
          </a:xfrm>
        </p:spPr>
        <p:txBody>
          <a:bodyPr/>
          <a:lstStyle/>
          <a:p>
            <a:r>
              <a:rPr lang="it-IT" sz="4800">
                <a:latin typeface="TIM Sans Light"/>
              </a:rPr>
              <a:t>#LaParitàNon</a:t>
            </a:r>
            <a:endParaRPr lang="it-IT">
              <a:latin typeface="TIM Sans Light"/>
            </a:endParaRPr>
          </a:p>
          <a:p>
            <a:r>
              <a:rPr lang="it-IT" sz="4800" err="1">
                <a:latin typeface="TIM Sans Light"/>
              </a:rPr>
              <a:t>PuòAspettare</a:t>
            </a:r>
            <a:r>
              <a:rPr lang="it-IT" sz="4800">
                <a:latin typeface="TIM Sans Light"/>
              </a:rPr>
              <a:t> </a:t>
            </a:r>
            <a:endParaRPr lang="it-IT">
              <a:latin typeface="TIM Sans Light"/>
            </a:endParaRPr>
          </a:p>
        </p:txBody>
      </p:sp>
      <p:sp>
        <p:nvSpPr>
          <p:cNvPr id="5" name="Segnaposto testo 4">
            <a:extLst>
              <a:ext uri="{FF2B5EF4-FFF2-40B4-BE49-F238E27FC236}">
                <a16:creationId xmlns:a16="http://schemas.microsoft.com/office/drawing/2014/main" id="{03DFD320-AEFA-8C44-25C4-FA321EE3DF83}"/>
              </a:ext>
            </a:extLst>
          </p:cNvPr>
          <p:cNvSpPr>
            <a:spLocks noGrp="1"/>
          </p:cNvSpPr>
          <p:nvPr>
            <p:ph type="body" sz="quarter" idx="13"/>
          </p:nvPr>
        </p:nvSpPr>
        <p:spPr>
          <a:xfrm>
            <a:off x="403200" y="4251335"/>
            <a:ext cx="5421312" cy="657387"/>
          </a:xfrm>
        </p:spPr>
        <p:txBody>
          <a:bodyPr/>
          <a:lstStyle/>
          <a:p>
            <a:r>
              <a:rPr lang="it-IT"/>
              <a:t>Il Podcast</a:t>
            </a:r>
          </a:p>
        </p:txBody>
      </p:sp>
      <p:pic>
        <p:nvPicPr>
          <p:cNvPr id="6" name="Segnaposto immagine 5">
            <a:extLst>
              <a:ext uri="{FF2B5EF4-FFF2-40B4-BE49-F238E27FC236}">
                <a16:creationId xmlns:a16="http://schemas.microsoft.com/office/drawing/2014/main" id="{CB67A318-D293-9F2E-65A0-AEB14AD52998}"/>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7272" r="91"/>
          <a:stretch/>
        </p:blipFill>
        <p:spPr>
          <a:xfrm>
            <a:off x="7038975" y="1390650"/>
            <a:ext cx="5153025" cy="5467350"/>
          </a:xfrm>
          <a:prstGeom prst="rect">
            <a:avLst/>
          </a:prstGeom>
        </p:spPr>
      </p:pic>
    </p:spTree>
    <p:extLst>
      <p:ext uri="{BB962C8B-B14F-4D97-AF65-F5344CB8AC3E}">
        <p14:creationId xmlns:p14="http://schemas.microsoft.com/office/powerpoint/2010/main" val="3468818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35216-6719-E2DB-D7FD-36F8F72D497E}"/>
            </a:ext>
          </a:extLst>
        </p:cNvPr>
        <p:cNvGrpSpPr/>
        <p:nvPr/>
      </p:nvGrpSpPr>
      <p:grpSpPr>
        <a:xfrm>
          <a:off x="0" y="0"/>
          <a:ext cx="0" cy="0"/>
          <a:chOff x="0" y="0"/>
          <a:chExt cx="0" cy="0"/>
        </a:xfrm>
      </p:grpSpPr>
      <p:pic>
        <p:nvPicPr>
          <p:cNvPr id="12" name="Segnaposto immagine 11" descr="Immagine che contiene schermata, Gioco per PC, Software per videogiochi, Composizione digitale">
            <a:extLst>
              <a:ext uri="{FF2B5EF4-FFF2-40B4-BE49-F238E27FC236}">
                <a16:creationId xmlns:a16="http://schemas.microsoft.com/office/drawing/2014/main" id="{28AA7995-473D-D0AC-EE82-5535F3E4C47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0783" r="20783"/>
          <a:stretch>
            <a:fillRect/>
          </a:stretch>
        </p:blipFill>
        <p:spPr/>
      </p:pic>
      <p:sp>
        <p:nvSpPr>
          <p:cNvPr id="3" name="Segnaposto testo 2">
            <a:extLst>
              <a:ext uri="{FF2B5EF4-FFF2-40B4-BE49-F238E27FC236}">
                <a16:creationId xmlns:a16="http://schemas.microsoft.com/office/drawing/2014/main" id="{ABF908A9-A7AC-4AD1-7949-1A0A2A2D5298}"/>
              </a:ext>
            </a:extLst>
          </p:cNvPr>
          <p:cNvSpPr>
            <a:spLocks noGrp="1"/>
          </p:cNvSpPr>
          <p:nvPr>
            <p:ph type="body" sz="quarter" idx="11"/>
          </p:nvPr>
        </p:nvSpPr>
        <p:spPr>
          <a:xfrm>
            <a:off x="403200" y="4238452"/>
            <a:ext cx="5588305" cy="1420424"/>
          </a:xfrm>
        </p:spPr>
        <p:txBody>
          <a:bodyPr/>
          <a:lstStyle/>
          <a:p>
            <a:r>
              <a:rPr lang="it-IT" sz="1400" dirty="0"/>
              <a:t>Lo spot TIM firmato dal Premio Oscar Giuseppe Tornatore si aggiudica l'oro agli NC Awards 2024 come miglior campagna televisiva/cinema e l’“</a:t>
            </a:r>
            <a:r>
              <a:rPr lang="it-IT" sz="1400" dirty="0" err="1"/>
              <a:t>Honoree</a:t>
            </a:r>
            <a:r>
              <a:rPr lang="it-IT" sz="1400" dirty="0"/>
              <a:t>” nella categoria Advertising in ambito </a:t>
            </a:r>
            <a:r>
              <a:rPr lang="it-IT" sz="1400" dirty="0" err="1"/>
              <a:t>Diversity</a:t>
            </a:r>
            <a:r>
              <a:rPr lang="it-IT" sz="1400" dirty="0"/>
              <a:t>, Equity &amp; </a:t>
            </a:r>
            <a:r>
              <a:rPr lang="it-IT" sz="1400" dirty="0" err="1"/>
              <a:t>Inclusion</a:t>
            </a:r>
            <a:r>
              <a:rPr lang="it-IT" sz="1400" dirty="0"/>
              <a:t> dei Webby Awards.</a:t>
            </a:r>
          </a:p>
        </p:txBody>
      </p:sp>
      <p:sp>
        <p:nvSpPr>
          <p:cNvPr id="4" name="Segnaposto testo 3">
            <a:extLst>
              <a:ext uri="{FF2B5EF4-FFF2-40B4-BE49-F238E27FC236}">
                <a16:creationId xmlns:a16="http://schemas.microsoft.com/office/drawing/2014/main" id="{8DF8D217-ECE4-6F5E-8AD4-45E050A25DF6}"/>
              </a:ext>
            </a:extLst>
          </p:cNvPr>
          <p:cNvSpPr>
            <a:spLocks noGrp="1"/>
          </p:cNvSpPr>
          <p:nvPr>
            <p:ph type="body" sz="quarter" idx="12"/>
          </p:nvPr>
        </p:nvSpPr>
        <p:spPr>
          <a:xfrm>
            <a:off x="403200" y="1118535"/>
            <a:ext cx="5421312" cy="657387"/>
          </a:xfrm>
        </p:spPr>
        <p:txBody>
          <a:bodyPr/>
          <a:lstStyle/>
          <a:p>
            <a:r>
              <a:rPr lang="it-IT"/>
              <a:t>Lo spot istituzionale</a:t>
            </a:r>
          </a:p>
        </p:txBody>
      </p:sp>
      <p:sp>
        <p:nvSpPr>
          <p:cNvPr id="5" name="Segnaposto testo 4">
            <a:extLst>
              <a:ext uri="{FF2B5EF4-FFF2-40B4-BE49-F238E27FC236}">
                <a16:creationId xmlns:a16="http://schemas.microsoft.com/office/drawing/2014/main" id="{EB61F6B4-B2AA-FD6E-8C34-4EC62BFE5F4A}"/>
              </a:ext>
            </a:extLst>
          </p:cNvPr>
          <p:cNvSpPr>
            <a:spLocks noGrp="1"/>
          </p:cNvSpPr>
          <p:nvPr>
            <p:ph type="body" sz="quarter" idx="13"/>
          </p:nvPr>
        </p:nvSpPr>
        <p:spPr>
          <a:xfrm>
            <a:off x="403200" y="1799247"/>
            <a:ext cx="5897116" cy="657387"/>
          </a:xfrm>
        </p:spPr>
        <p:txBody>
          <a:bodyPr/>
          <a:lstStyle/>
          <a:p>
            <a:r>
              <a:rPr lang="it-IT" sz="2400" dirty="0">
                <a:latin typeface="TIM Sans Thin"/>
              </a:rPr>
              <a:t>Lo abbiamo lanciato in anteprima per i colleghi e le colleghe TIM sui media aziendali (Intranet, schermi nelle sedi aziendali, social interno…) raccontando l’iniziativa e i suoi obiettivi.</a:t>
            </a:r>
          </a:p>
        </p:txBody>
      </p:sp>
    </p:spTree>
    <p:extLst>
      <p:ext uri="{BB962C8B-B14F-4D97-AF65-F5344CB8AC3E}">
        <p14:creationId xmlns:p14="http://schemas.microsoft.com/office/powerpoint/2010/main" val="2521285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C1AB8-64BD-B1F2-22D1-AA04B4E3EF86}"/>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AFFEAD7E-4275-FE10-F32F-B9481BDA8955}"/>
              </a:ext>
            </a:extLst>
          </p:cNvPr>
          <p:cNvSpPr>
            <a:spLocks noGrp="1"/>
          </p:cNvSpPr>
          <p:nvPr>
            <p:ph type="body" sz="quarter" idx="11"/>
          </p:nvPr>
        </p:nvSpPr>
        <p:spPr>
          <a:xfrm>
            <a:off x="403200" y="3923693"/>
            <a:ext cx="5588305" cy="1420424"/>
          </a:xfrm>
        </p:spPr>
        <p:txBody>
          <a:bodyPr/>
          <a:lstStyle/>
          <a:p>
            <a:r>
              <a:rPr lang="it-IT" sz="1400" b="0">
                <a:latin typeface="TIM Sans Light"/>
              </a:rPr>
              <a:t>Questa iniziativa, in occasione della Giornata Internazionale per l'eliminazione della violenza contro le donne, ha rappresentato un segnale dell'impegno </a:t>
            </a:r>
            <a:r>
              <a:rPr lang="it-IT" sz="1400">
                <a:latin typeface="TIM Sans Light"/>
              </a:rPr>
              <a:t>della nostra azienda</a:t>
            </a:r>
            <a:r>
              <a:rPr lang="it-IT" sz="1400" b="0">
                <a:latin typeface="TIM Sans Light"/>
              </a:rPr>
              <a:t> nella lotta contro la violenza di genere.</a:t>
            </a:r>
          </a:p>
          <a:p>
            <a:endParaRPr lang="it-IT" sz="1400"/>
          </a:p>
        </p:txBody>
      </p:sp>
      <p:sp>
        <p:nvSpPr>
          <p:cNvPr id="4" name="Segnaposto testo 3">
            <a:extLst>
              <a:ext uri="{FF2B5EF4-FFF2-40B4-BE49-F238E27FC236}">
                <a16:creationId xmlns:a16="http://schemas.microsoft.com/office/drawing/2014/main" id="{DA5FE080-7E97-ACB4-7E07-6B5E710DA25B}"/>
              </a:ext>
            </a:extLst>
          </p:cNvPr>
          <p:cNvSpPr>
            <a:spLocks noGrp="1"/>
          </p:cNvSpPr>
          <p:nvPr>
            <p:ph type="body" sz="quarter" idx="12"/>
          </p:nvPr>
        </p:nvSpPr>
        <p:spPr>
          <a:xfrm>
            <a:off x="403200" y="1118535"/>
            <a:ext cx="5751512" cy="657387"/>
          </a:xfrm>
        </p:spPr>
        <p:txBody>
          <a:bodyPr/>
          <a:lstStyle/>
          <a:p>
            <a:r>
              <a:rPr lang="it-IT" sz="3600">
                <a:latin typeface="TIM Sans Light" panose="02020503040602060503" pitchFamily="18" charset="0"/>
              </a:rPr>
              <a:t>Iniziative di sensibilizzazione nelle sedi aziendali</a:t>
            </a:r>
            <a:endParaRPr lang="it-IT"/>
          </a:p>
        </p:txBody>
      </p:sp>
      <p:sp>
        <p:nvSpPr>
          <p:cNvPr id="5" name="Segnaposto testo 4">
            <a:extLst>
              <a:ext uri="{FF2B5EF4-FFF2-40B4-BE49-F238E27FC236}">
                <a16:creationId xmlns:a16="http://schemas.microsoft.com/office/drawing/2014/main" id="{D042A866-2B68-D7D3-6A8E-FBB380563926}"/>
              </a:ext>
            </a:extLst>
          </p:cNvPr>
          <p:cNvSpPr>
            <a:spLocks noGrp="1"/>
          </p:cNvSpPr>
          <p:nvPr>
            <p:ph type="body" sz="quarter" idx="13"/>
          </p:nvPr>
        </p:nvSpPr>
        <p:spPr>
          <a:xfrm>
            <a:off x="403200" y="1799247"/>
            <a:ext cx="5692800" cy="657387"/>
          </a:xfrm>
        </p:spPr>
        <p:txBody>
          <a:bodyPr/>
          <a:lstStyle/>
          <a:p>
            <a:r>
              <a:rPr lang="it-IT" sz="2400" dirty="0">
                <a:latin typeface="TIM Sans Thin"/>
              </a:rPr>
              <a:t>Alcune nostre sedi di Roma e Milano sono state illuminate di arancione, aderendo alla campagna Orange The World-</a:t>
            </a:r>
            <a:r>
              <a:rPr lang="it-IT" sz="2400" dirty="0" err="1">
                <a:latin typeface="TIM Sans Thin"/>
              </a:rPr>
              <a:t>UNiTE</a:t>
            </a:r>
            <a:r>
              <a:rPr lang="it-IT" sz="2400" dirty="0">
                <a:latin typeface="TIM Sans Thin"/>
              </a:rPr>
              <a:t> promossa dalle Nazioni Unite.</a:t>
            </a:r>
          </a:p>
        </p:txBody>
      </p:sp>
      <p:pic>
        <p:nvPicPr>
          <p:cNvPr id="8" name="Segnaposto immagine 7" descr="Immagine che contiene cielo, aria aperta, edificio, terreno&#10;&#10;Il contenuto generato dall'IA potrebbe non essere corretto.">
            <a:extLst>
              <a:ext uri="{FF2B5EF4-FFF2-40B4-BE49-F238E27FC236}">
                <a16:creationId xmlns:a16="http://schemas.microsoft.com/office/drawing/2014/main" id="{C1459D36-00A0-DA78-1283-79F98E90972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8243" b="39155"/>
          <a:stretch/>
        </p:blipFill>
        <p:spPr>
          <a:xfrm>
            <a:off x="6440488" y="616118"/>
            <a:ext cx="5751512" cy="5444958"/>
          </a:xfrm>
        </p:spPr>
      </p:pic>
    </p:spTree>
    <p:extLst>
      <p:ext uri="{BB962C8B-B14F-4D97-AF65-F5344CB8AC3E}">
        <p14:creationId xmlns:p14="http://schemas.microsoft.com/office/powerpoint/2010/main" val="1016285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3EFA7C65-44AA-C23D-3E95-1CEA1EB2AAD1}"/>
              </a:ext>
            </a:extLst>
          </p:cNvPr>
          <p:cNvSpPr txBox="1">
            <a:spLocks/>
          </p:cNvSpPr>
          <p:nvPr/>
        </p:nvSpPr>
        <p:spPr>
          <a:xfrm>
            <a:off x="382706" y="1818957"/>
            <a:ext cx="5070500" cy="657387"/>
          </a:xfrm>
          <a:prstGeom prst="rect">
            <a:avLst/>
          </a:prstGeom>
        </p:spPr>
        <p:txBody>
          <a:bodyPr lIns="0" tIns="0" rIns="0" bIns="0" anchor="t"/>
          <a:lstStyle>
            <a:lvl1pPr marL="0" indent="0" algn="l" defTabSz="914400" rtl="0" eaLnBrk="1" latinLnBrk="0" hangingPunct="1">
              <a:lnSpc>
                <a:spcPts val="5000"/>
              </a:lnSpc>
              <a:spcBef>
                <a:spcPts val="1000"/>
              </a:spcBef>
              <a:buFont typeface="Arial" panose="020B0604020202020204" pitchFamily="34" charset="0"/>
              <a:buNone/>
              <a:defRPr lang="it-IT" sz="5000" b="1" i="1" kern="1200" dirty="0" smtClean="0">
                <a:solidFill>
                  <a:schemeClr val="bg1"/>
                </a:solidFill>
                <a:latin typeface="TIM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TIM Sans"/>
              </a:rPr>
              <a:t>Il PODCAST </a:t>
            </a:r>
          </a:p>
          <a:p>
            <a:endParaRPr lang="en-US">
              <a:latin typeface="TIM Sans"/>
            </a:endParaRPr>
          </a:p>
          <a:p>
            <a:endParaRPr lang="en-US">
              <a:latin typeface="TIM Sans"/>
            </a:endParaRPr>
          </a:p>
          <a:p>
            <a:r>
              <a:rPr lang="en-US">
                <a:latin typeface="TIM Sans"/>
              </a:rPr>
              <a:t>#LaParitàNon</a:t>
            </a:r>
            <a:endParaRPr lang="en-US"/>
          </a:p>
          <a:p>
            <a:r>
              <a:rPr lang="en-US" err="1">
                <a:latin typeface="TIM Sans"/>
              </a:rPr>
              <a:t>PuòAspettare</a:t>
            </a:r>
            <a:endParaRPr lang="en-US" err="1"/>
          </a:p>
        </p:txBody>
      </p:sp>
      <p:sp>
        <p:nvSpPr>
          <p:cNvPr id="8" name="Text Placeholder 2">
            <a:extLst>
              <a:ext uri="{FF2B5EF4-FFF2-40B4-BE49-F238E27FC236}">
                <a16:creationId xmlns:a16="http://schemas.microsoft.com/office/drawing/2014/main" id="{F0845DEA-1882-6899-1F29-DE6C9C0DA478}"/>
              </a:ext>
            </a:extLst>
          </p:cNvPr>
          <p:cNvSpPr txBox="1">
            <a:spLocks/>
          </p:cNvSpPr>
          <p:nvPr/>
        </p:nvSpPr>
        <p:spPr>
          <a:xfrm>
            <a:off x="6098750" y="395955"/>
            <a:ext cx="5936883" cy="6033140"/>
          </a:xfrm>
          <a:prstGeom prst="rect">
            <a:avLst/>
          </a:prstGeom>
        </p:spPr>
        <p:txBody>
          <a:bodyPr lIns="0" tIns="0" rIns="0" bIns="0" anchor="t"/>
          <a:lstStyle>
            <a:lvl1pPr marL="0" indent="0" algn="l" defTabSz="914400" rtl="0" eaLnBrk="1" latinLnBrk="0" hangingPunct="1">
              <a:lnSpc>
                <a:spcPts val="5000"/>
              </a:lnSpc>
              <a:spcBef>
                <a:spcPts val="1000"/>
              </a:spcBef>
              <a:buFont typeface="Arial" panose="020B0604020202020204" pitchFamily="34" charset="0"/>
              <a:buNone/>
              <a:defRPr lang="it-IT" sz="5000" kern="1200" dirty="0" smtClean="0">
                <a:solidFill>
                  <a:schemeClr val="bg1"/>
                </a:solidFill>
                <a:latin typeface="TIM Sans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800" i="1" dirty="0">
                <a:solidFill>
                  <a:schemeClr val="tx1"/>
                </a:solidFill>
                <a:latin typeface="TIM Sans Light"/>
              </a:rPr>
              <a:t>Il podcast è </a:t>
            </a:r>
            <a:r>
              <a:rPr lang="en-US" sz="2800" i="1" dirty="0" err="1">
                <a:solidFill>
                  <a:schemeClr val="tx1"/>
                </a:solidFill>
                <a:latin typeface="TIM Sans Light"/>
              </a:rPr>
              <a:t>parte</a:t>
            </a:r>
            <a:r>
              <a:rPr lang="en-US" sz="2800" i="1" dirty="0">
                <a:solidFill>
                  <a:schemeClr val="tx1"/>
                </a:solidFill>
                <a:latin typeface="TIM Sans Light"/>
              </a:rPr>
              <a:t> </a:t>
            </a:r>
            <a:r>
              <a:rPr lang="en-US" sz="2800" i="1" dirty="0" err="1">
                <a:solidFill>
                  <a:schemeClr val="tx1"/>
                </a:solidFill>
                <a:latin typeface="TIM Sans Light"/>
              </a:rPr>
              <a:t>della</a:t>
            </a:r>
            <a:r>
              <a:rPr lang="en-US" sz="2800" i="1" dirty="0">
                <a:solidFill>
                  <a:schemeClr val="tx1"/>
                </a:solidFill>
                <a:latin typeface="TIM Sans Light"/>
              </a:rPr>
              <a:t> campagna di </a:t>
            </a:r>
            <a:r>
              <a:rPr lang="en-US" sz="2800" i="1" dirty="0" err="1">
                <a:solidFill>
                  <a:schemeClr val="tx1"/>
                </a:solidFill>
                <a:latin typeface="TIM Sans Light"/>
              </a:rPr>
              <a:t>comunicazione</a:t>
            </a:r>
            <a:r>
              <a:rPr lang="en-US" sz="2800" i="1" dirty="0">
                <a:solidFill>
                  <a:schemeClr val="tx1"/>
                </a:solidFill>
                <a:latin typeface="TIM Sans Light"/>
              </a:rPr>
              <a:t> ed è </a:t>
            </a:r>
            <a:r>
              <a:rPr lang="en-US" sz="2800" i="1" dirty="0" err="1">
                <a:solidFill>
                  <a:schemeClr val="tx1"/>
                </a:solidFill>
                <a:latin typeface="TIM Sans Light"/>
              </a:rPr>
              <a:t>stato</a:t>
            </a:r>
            <a:r>
              <a:rPr lang="en-US" sz="2800" i="1" dirty="0">
                <a:solidFill>
                  <a:schemeClr val="tx1"/>
                </a:solidFill>
                <a:latin typeface="TIM Sans Light"/>
              </a:rPr>
              <a:t> </a:t>
            </a:r>
            <a:r>
              <a:rPr lang="it-IT" sz="2800" i="1" dirty="0">
                <a:solidFill>
                  <a:schemeClr val="tx1"/>
                </a:solidFill>
                <a:latin typeface="TIM Sans Light"/>
              </a:rPr>
              <a:t>curato e narrato da </a:t>
            </a:r>
            <a:r>
              <a:rPr lang="it-IT" sz="2800" b="1" i="1" dirty="0">
                <a:solidFill>
                  <a:schemeClr val="tx1"/>
                </a:solidFill>
                <a:latin typeface="TIM Sans Light"/>
              </a:rPr>
              <a:t>Mapi Danna</a:t>
            </a:r>
            <a:r>
              <a:rPr lang="it-IT" sz="2800" i="1" dirty="0">
                <a:solidFill>
                  <a:schemeClr val="tx1"/>
                </a:solidFill>
                <a:latin typeface="TIM Sans Light"/>
              </a:rPr>
              <a:t>  scrittrice, storyteller ed esperta di governance delle relazioni ed è prodotto da  </a:t>
            </a:r>
            <a:r>
              <a:rPr lang="it-IT" sz="2800" i="1" dirty="0" err="1">
                <a:solidFill>
                  <a:schemeClr val="tx1"/>
                </a:solidFill>
                <a:latin typeface="TIM Sans Light"/>
              </a:rPr>
              <a:t>StorieLibere</a:t>
            </a:r>
            <a:r>
              <a:rPr lang="it-IT" sz="2800" i="1" dirty="0">
                <a:solidFill>
                  <a:schemeClr val="tx1"/>
                </a:solidFill>
                <a:latin typeface="TIM Sans Light"/>
              </a:rPr>
              <a:t>, una delle più affermate piattaforme di podcast che ha dato vita a grandi successi come  Morgana di Michela Murgia e Chiara Tagliaferri.</a:t>
            </a:r>
          </a:p>
          <a:p>
            <a:pPr>
              <a:lnSpc>
                <a:spcPct val="100000"/>
              </a:lnSpc>
            </a:pPr>
            <a:endParaRPr lang="it-IT" sz="2800" i="1" dirty="0">
              <a:solidFill>
                <a:schemeClr val="tx1"/>
              </a:solidFill>
              <a:latin typeface="TIM Sans Light"/>
            </a:endParaRPr>
          </a:p>
          <a:p>
            <a:pPr>
              <a:lnSpc>
                <a:spcPct val="100000"/>
              </a:lnSpc>
            </a:pPr>
            <a:r>
              <a:rPr lang="it-IT" sz="2800" i="1" dirty="0">
                <a:solidFill>
                  <a:schemeClr val="tx1"/>
                </a:solidFill>
                <a:latin typeface="TIM Sans Light"/>
              </a:rPr>
              <a:t>TIM ha anche contribuito alla definizione dello script degli episodi. </a:t>
            </a:r>
            <a:endParaRPr lang="it-IT" sz="2800" i="1" dirty="0">
              <a:solidFill>
                <a:schemeClr val="tx1"/>
              </a:solidFill>
            </a:endParaRPr>
          </a:p>
        </p:txBody>
      </p:sp>
    </p:spTree>
    <p:extLst>
      <p:ext uri="{BB962C8B-B14F-4D97-AF65-F5344CB8AC3E}">
        <p14:creationId xmlns:p14="http://schemas.microsoft.com/office/powerpoint/2010/main" val="1941788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49FE1-99DF-DB4D-3663-8FC6882A323D}"/>
            </a:ext>
          </a:extLst>
        </p:cNvPr>
        <p:cNvGrpSpPr/>
        <p:nvPr/>
      </p:nvGrpSpPr>
      <p:grpSpPr>
        <a:xfrm>
          <a:off x="0" y="0"/>
          <a:ext cx="0" cy="0"/>
          <a:chOff x="0" y="0"/>
          <a:chExt cx="0" cy="0"/>
        </a:xfrm>
      </p:grpSpPr>
      <p:pic>
        <p:nvPicPr>
          <p:cNvPr id="7" name="Segnaposto immagine 6">
            <a:extLst>
              <a:ext uri="{FF2B5EF4-FFF2-40B4-BE49-F238E27FC236}">
                <a16:creationId xmlns:a16="http://schemas.microsoft.com/office/drawing/2014/main" id="{BA9006C9-2465-2247-8FE8-628655EE786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093" t="1780" r="43769" b="-1780"/>
          <a:stretch/>
        </p:blipFill>
        <p:spPr>
          <a:xfrm>
            <a:off x="6822638" y="977900"/>
            <a:ext cx="5369361" cy="5083176"/>
          </a:xfrm>
        </p:spPr>
      </p:pic>
      <p:sp>
        <p:nvSpPr>
          <p:cNvPr id="5" name="Segnaposto testo 4">
            <a:extLst>
              <a:ext uri="{FF2B5EF4-FFF2-40B4-BE49-F238E27FC236}">
                <a16:creationId xmlns:a16="http://schemas.microsoft.com/office/drawing/2014/main" id="{F24F0EEA-AA47-A8A6-10AF-CCD996D0FEAE}"/>
              </a:ext>
            </a:extLst>
          </p:cNvPr>
          <p:cNvSpPr>
            <a:spLocks noGrp="1"/>
          </p:cNvSpPr>
          <p:nvPr>
            <p:ph type="body" sz="quarter" idx="12"/>
          </p:nvPr>
        </p:nvSpPr>
        <p:spPr>
          <a:xfrm>
            <a:off x="403200" y="1375209"/>
            <a:ext cx="5421312" cy="657387"/>
          </a:xfrm>
        </p:spPr>
        <p:txBody>
          <a:bodyPr/>
          <a:lstStyle/>
          <a:p>
            <a:r>
              <a:rPr lang="it-IT" sz="4000"/>
              <a:t>Il trailer del podcast</a:t>
            </a:r>
          </a:p>
        </p:txBody>
      </p:sp>
      <p:sp>
        <p:nvSpPr>
          <p:cNvPr id="3" name="Segnaposto testo 2">
            <a:extLst>
              <a:ext uri="{FF2B5EF4-FFF2-40B4-BE49-F238E27FC236}">
                <a16:creationId xmlns:a16="http://schemas.microsoft.com/office/drawing/2014/main" id="{389A0932-ED6A-8A12-D4E7-7B436812C089}"/>
              </a:ext>
            </a:extLst>
          </p:cNvPr>
          <p:cNvSpPr>
            <a:spLocks noGrp="1"/>
          </p:cNvSpPr>
          <p:nvPr>
            <p:ph type="body" sz="quarter" idx="13"/>
          </p:nvPr>
        </p:nvSpPr>
        <p:spPr>
          <a:xfrm>
            <a:off x="406396" y="2547302"/>
            <a:ext cx="6187230" cy="3095038"/>
          </a:xfrm>
        </p:spPr>
        <p:txBody>
          <a:bodyPr lIns="0" tIns="0" rIns="0" bIns="0" anchor="b"/>
          <a:lstStyle/>
          <a:p>
            <a:r>
              <a:rPr lang="it-IT" sz="2400" i="0">
                <a:latin typeface="TIM Sans Thin"/>
              </a:rPr>
              <a:t>Ai bambini hanno dato macchinine, ruspe, aerei, supereroi. A loro hanno detto: “Parti, costruisci, vola, salva il mondo.” Alle bambine, invece, “Resta, sei la casa. Non sei il viaggio, sei la meta”. </a:t>
            </a:r>
            <a:endParaRPr lang="it-IT"/>
          </a:p>
          <a:p>
            <a:r>
              <a:rPr lang="it-IT" sz="2400" b="1" i="0">
                <a:latin typeface="TIM Sans Thin"/>
              </a:rPr>
              <a:t>Si chiama Dream Gap, disparità di sogni.</a:t>
            </a:r>
            <a:endParaRPr lang="it-IT" b="1">
              <a:latin typeface="TIM Sans Thin"/>
            </a:endParaRPr>
          </a:p>
          <a:p>
            <a:endParaRPr lang="it-IT" sz="2400" i="0">
              <a:latin typeface="TIM Sans Thin" panose="02020503040602060503" pitchFamily="18" charset="0"/>
            </a:endParaRPr>
          </a:p>
        </p:txBody>
      </p:sp>
      <p:pic>
        <p:nvPicPr>
          <p:cNvPr id="2" name="Segnaposto immagine 11" descr="Immagine che contiene testo, Carattere, logo, Elementi grafici&#10;&#10;Il contenuto generato dall'IA potrebbe non essere corretto.">
            <a:extLst>
              <a:ext uri="{FF2B5EF4-FFF2-40B4-BE49-F238E27FC236}">
                <a16:creationId xmlns:a16="http://schemas.microsoft.com/office/drawing/2014/main" id="{B018FEA9-E027-D199-7AF6-E440ECB5505E}"/>
              </a:ext>
            </a:extLst>
          </p:cNvPr>
          <p:cNvPicPr>
            <a:picLocks noChangeAspect="1"/>
          </p:cNvPicPr>
          <p:nvPr/>
        </p:nvPicPr>
        <p:blipFill>
          <a:blip r:embed="rId3">
            <a:extLst>
              <a:ext uri="{28A0092B-C50C-407E-A947-70E740481C1C}">
                <a14:useLocalDpi xmlns:a14="http://schemas.microsoft.com/office/drawing/2010/main" val="0"/>
              </a:ext>
            </a:extLst>
          </a:blip>
          <a:srcRect t="2664" b="2664"/>
          <a:stretch>
            <a:fillRect/>
          </a:stretch>
        </p:blipFill>
        <p:spPr>
          <a:xfrm>
            <a:off x="9237784" y="1219336"/>
            <a:ext cx="1259393" cy="1192268"/>
          </a:xfrm>
          <a:custGeom>
            <a:avLst/>
            <a:gdLst>
              <a:gd name="connsiteX0" fmla="*/ 655866 w 5751512"/>
              <a:gd name="connsiteY0" fmla="*/ 8 h 5444958"/>
              <a:gd name="connsiteX1" fmla="*/ 5577895 w 5751512"/>
              <a:gd name="connsiteY1" fmla="*/ 10093 h 5444958"/>
              <a:gd name="connsiteX2" fmla="*/ 5751512 w 5751512"/>
              <a:gd name="connsiteY2" fmla="*/ 10416 h 5444958"/>
              <a:gd name="connsiteX3" fmla="*/ 5751512 w 5751512"/>
              <a:gd name="connsiteY3" fmla="*/ 5435855 h 5444958"/>
              <a:gd name="connsiteX4" fmla="*/ 1265237 w 5751512"/>
              <a:gd name="connsiteY4" fmla="*/ 5444958 h 5444958"/>
              <a:gd name="connsiteX5" fmla="*/ 1014412 w 5751512"/>
              <a:gd name="connsiteY5" fmla="*/ 5349708 h 5444958"/>
              <a:gd name="connsiteX6" fmla="*/ 234302 w 5751512"/>
              <a:gd name="connsiteY6" fmla="*/ 4569884 h 5444958"/>
              <a:gd name="connsiteX7" fmla="*/ 13182 w 5751512"/>
              <a:gd name="connsiteY7" fmla="*/ 4158006 h 5444958"/>
              <a:gd name="connsiteX8" fmla="*/ 0 w 5751512"/>
              <a:gd name="connsiteY8" fmla="*/ 4049648 h 5444958"/>
              <a:gd name="connsiteX9" fmla="*/ 0 w 5751512"/>
              <a:gd name="connsiteY9" fmla="*/ 2323955 h 5444958"/>
              <a:gd name="connsiteX10" fmla="*/ 447 w 5751512"/>
              <a:gd name="connsiteY10" fmla="*/ 2173452 h 5444958"/>
              <a:gd name="connsiteX11" fmla="*/ 3445 w 5751512"/>
              <a:gd name="connsiteY11" fmla="*/ 350040 h 5444958"/>
              <a:gd name="connsiteX12" fmla="*/ 339875 w 5751512"/>
              <a:gd name="connsiteY12" fmla="*/ 671 h 5444958"/>
              <a:gd name="connsiteX13" fmla="*/ 655866 w 5751512"/>
              <a:gd name="connsiteY13" fmla="*/ 8 h 5444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51512" h="5444958">
                <a:moveTo>
                  <a:pt x="655866" y="8"/>
                </a:moveTo>
                <a:cubicBezTo>
                  <a:pt x="1543558" y="262"/>
                  <a:pt x="4035434" y="7137"/>
                  <a:pt x="5577895" y="10093"/>
                </a:cubicBezTo>
                <a:lnTo>
                  <a:pt x="5751512" y="10416"/>
                </a:lnTo>
                <a:lnTo>
                  <a:pt x="5751512" y="5435855"/>
                </a:lnTo>
                <a:lnTo>
                  <a:pt x="1265237" y="5444958"/>
                </a:lnTo>
                <a:cubicBezTo>
                  <a:pt x="1142470" y="5442841"/>
                  <a:pt x="1076854" y="5405800"/>
                  <a:pt x="1014412" y="5349708"/>
                </a:cubicBezTo>
                <a:lnTo>
                  <a:pt x="234302" y="4569884"/>
                </a:lnTo>
                <a:cubicBezTo>
                  <a:pt x="117733" y="4435271"/>
                  <a:pt x="44026" y="4295299"/>
                  <a:pt x="13182" y="4158006"/>
                </a:cubicBezTo>
                <a:lnTo>
                  <a:pt x="0" y="4049648"/>
                </a:lnTo>
                <a:lnTo>
                  <a:pt x="0" y="2323955"/>
                </a:lnTo>
                <a:lnTo>
                  <a:pt x="447" y="2173452"/>
                </a:lnTo>
                <a:cubicBezTo>
                  <a:pt x="3046" y="1296184"/>
                  <a:pt x="5507" y="423089"/>
                  <a:pt x="3445" y="350040"/>
                </a:cubicBezTo>
                <a:cubicBezTo>
                  <a:pt x="-679" y="203942"/>
                  <a:pt x="122938" y="3972"/>
                  <a:pt x="339875" y="671"/>
                </a:cubicBezTo>
                <a:cubicBezTo>
                  <a:pt x="373772" y="155"/>
                  <a:pt x="485156" y="-41"/>
                  <a:pt x="655866" y="8"/>
                </a:cubicBezTo>
                <a:close/>
              </a:path>
            </a:pathLst>
          </a:custGeom>
        </p:spPr>
      </p:pic>
    </p:spTree>
    <p:extLst>
      <p:ext uri="{BB962C8B-B14F-4D97-AF65-F5344CB8AC3E}">
        <p14:creationId xmlns:p14="http://schemas.microsoft.com/office/powerpoint/2010/main" val="3065952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Segnaposto immagine 11">
            <a:extLst>
              <a:ext uri="{FF2B5EF4-FFF2-40B4-BE49-F238E27FC236}">
                <a16:creationId xmlns:a16="http://schemas.microsoft.com/office/drawing/2014/main" id="{BF74C4F8-2FBE-4A46-8D55-1AAA6DDA831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665" b="2665"/>
          <a:stretch/>
        </p:blipFill>
        <p:spPr>
          <a:xfrm>
            <a:off x="6440488" y="616118"/>
            <a:ext cx="5751512" cy="5444958"/>
          </a:xfrm>
        </p:spPr>
      </p:pic>
      <p:sp>
        <p:nvSpPr>
          <p:cNvPr id="15" name="Segnaposto testo 2">
            <a:extLst>
              <a:ext uri="{FF2B5EF4-FFF2-40B4-BE49-F238E27FC236}">
                <a16:creationId xmlns:a16="http://schemas.microsoft.com/office/drawing/2014/main" id="{46B9C303-458A-103E-495D-488719150927}"/>
              </a:ext>
            </a:extLst>
          </p:cNvPr>
          <p:cNvSpPr>
            <a:spLocks noGrp="1"/>
          </p:cNvSpPr>
          <p:nvPr>
            <p:ph type="body" sz="quarter" idx="11"/>
          </p:nvPr>
        </p:nvSpPr>
        <p:spPr>
          <a:xfrm>
            <a:off x="361888" y="4646425"/>
            <a:ext cx="6070582" cy="1420424"/>
          </a:xfrm>
        </p:spPr>
        <p:txBody>
          <a:bodyPr/>
          <a:lstStyle/>
          <a:p>
            <a:endParaRPr lang="it-IT" sz="1400">
              <a:latin typeface="TIM Sans Light"/>
            </a:endParaRPr>
          </a:p>
          <a:p>
            <a:r>
              <a:rPr lang="it-IT" sz="1400">
                <a:latin typeface="TIM Sans Light"/>
              </a:rPr>
              <a:t>Le puntate sono state pubblicate anche esternamente gratuitamente su storielibere.fm, sui canali digitali di TIM e su tutte le principali app di ascolto.</a:t>
            </a:r>
            <a:endParaRPr lang="it-IT"/>
          </a:p>
        </p:txBody>
      </p:sp>
      <p:sp>
        <p:nvSpPr>
          <p:cNvPr id="16" name="Segnaposto testo 3">
            <a:extLst>
              <a:ext uri="{FF2B5EF4-FFF2-40B4-BE49-F238E27FC236}">
                <a16:creationId xmlns:a16="http://schemas.microsoft.com/office/drawing/2014/main" id="{92E68FAA-FEEA-7511-CE08-5C74AE2873AE}"/>
              </a:ext>
            </a:extLst>
          </p:cNvPr>
          <p:cNvSpPr>
            <a:spLocks noGrp="1"/>
          </p:cNvSpPr>
          <p:nvPr>
            <p:ph type="body" sz="quarter" idx="12"/>
          </p:nvPr>
        </p:nvSpPr>
        <p:spPr>
          <a:xfrm>
            <a:off x="392716" y="458185"/>
            <a:ext cx="5751512" cy="657387"/>
          </a:xfrm>
        </p:spPr>
        <p:txBody>
          <a:bodyPr/>
          <a:lstStyle/>
          <a:p>
            <a:r>
              <a:rPr lang="it-IT" sz="3600">
                <a:latin typeface="TIM Sans Light"/>
              </a:rPr>
              <a:t>Lancio del Podcast</a:t>
            </a:r>
          </a:p>
        </p:txBody>
      </p:sp>
      <p:sp>
        <p:nvSpPr>
          <p:cNvPr id="17" name="Segnaposto testo 4">
            <a:extLst>
              <a:ext uri="{FF2B5EF4-FFF2-40B4-BE49-F238E27FC236}">
                <a16:creationId xmlns:a16="http://schemas.microsoft.com/office/drawing/2014/main" id="{4CEADF49-5014-2362-77E9-DA20F1B22092}"/>
              </a:ext>
            </a:extLst>
          </p:cNvPr>
          <p:cNvSpPr>
            <a:spLocks noGrp="1"/>
          </p:cNvSpPr>
          <p:nvPr>
            <p:ph type="body" sz="quarter" idx="13"/>
          </p:nvPr>
        </p:nvSpPr>
        <p:spPr>
          <a:xfrm>
            <a:off x="361886" y="791983"/>
            <a:ext cx="6074638" cy="1962065"/>
          </a:xfrm>
        </p:spPr>
        <p:txBody>
          <a:bodyPr lIns="0" tIns="0" rIns="0" bIns="0" anchor="t"/>
          <a:lstStyle/>
          <a:p>
            <a:endParaRPr lang="it-IT" sz="2400">
              <a:latin typeface="TIM Sans Thin"/>
            </a:endParaRPr>
          </a:p>
          <a:p>
            <a:r>
              <a:rPr lang="it-IT" sz="2400">
                <a:latin typeface="TIM Sans Thin"/>
              </a:rPr>
              <a:t>Abbiamo diffuso il trailer e i quattro episodi in anteprima esclusiva per le colleghe e i colleghi TIM sulla Intranet Aziendale e sul portale di Formazione interna. </a:t>
            </a:r>
            <a:endParaRPr lang="it-IT"/>
          </a:p>
          <a:p>
            <a:endParaRPr lang="it-IT" sz="2400">
              <a:latin typeface="TIM Sans Thin"/>
            </a:endParaRPr>
          </a:p>
          <a:p>
            <a:r>
              <a:rPr lang="it-IT" sz="2400">
                <a:latin typeface="TIM Sans Thin"/>
              </a:rPr>
              <a:t>Abbiamo reso disponibile ogni puntata anche per iscritto per i non udenti.</a:t>
            </a:r>
            <a:endParaRPr lang="it-IT" sz="2400">
              <a:latin typeface="TIM Sans Thin" panose="02020503040602060503" pitchFamily="18" charset="0"/>
            </a:endParaRPr>
          </a:p>
        </p:txBody>
      </p:sp>
    </p:spTree>
    <p:extLst>
      <p:ext uri="{BB962C8B-B14F-4D97-AF65-F5344CB8AC3E}">
        <p14:creationId xmlns:p14="http://schemas.microsoft.com/office/powerpoint/2010/main" val="4294067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8127C4BA-4D86-64C8-1BA9-1D2A1B9357FF}"/>
              </a:ext>
            </a:extLst>
          </p:cNvPr>
          <p:cNvSpPr>
            <a:spLocks noGrp="1"/>
          </p:cNvSpPr>
          <p:nvPr>
            <p:ph type="body" sz="quarter" idx="11"/>
          </p:nvPr>
        </p:nvSpPr>
        <p:spPr>
          <a:xfrm>
            <a:off x="330201" y="2225570"/>
            <a:ext cx="5934354" cy="1420424"/>
          </a:xfrm>
        </p:spPr>
        <p:txBody>
          <a:bodyPr/>
          <a:lstStyle/>
          <a:p>
            <a:pPr>
              <a:buNone/>
            </a:pPr>
            <a:r>
              <a:rPr lang="it-IT" sz="1400">
                <a:effectLst/>
                <a:latin typeface="TIM Sans Light" panose="02020503040602060503" pitchFamily="18" charset="0"/>
                <a:ea typeface="Calibri" panose="020F0502020204030204" pitchFamily="34" charset="0"/>
              </a:rPr>
              <a:t>In questo episodio, la voce narrante di </a:t>
            </a:r>
            <a:r>
              <a:rPr lang="it-IT" sz="1400" b="1">
                <a:effectLst/>
                <a:latin typeface="TIM Sans Light" panose="02020503040602060503" pitchFamily="18" charset="0"/>
                <a:ea typeface="Calibri" panose="020F0502020204030204" pitchFamily="34" charset="0"/>
              </a:rPr>
              <a:t>Mapi Danna</a:t>
            </a:r>
            <a:r>
              <a:rPr lang="it-IT" sz="1400">
                <a:effectLst/>
                <a:latin typeface="TIM Sans Light" panose="02020503040602060503" pitchFamily="18" charset="0"/>
                <a:ea typeface="Calibri" panose="020F0502020204030204" pitchFamily="34" charset="0"/>
              </a:rPr>
              <a:t> ci accompagna in un viaggio attraverso il potere delle parole, insieme a </a:t>
            </a:r>
            <a:r>
              <a:rPr lang="it-IT" sz="1400" b="1">
                <a:effectLst/>
                <a:latin typeface="TIM Sans Light" panose="02020503040602060503" pitchFamily="18" charset="0"/>
                <a:ea typeface="Calibri" panose="020F0502020204030204" pitchFamily="34" charset="0"/>
              </a:rPr>
              <a:t>Alexa Pantanella</a:t>
            </a:r>
            <a:r>
              <a:rPr lang="it-IT" sz="1400">
                <a:effectLst/>
                <a:latin typeface="TIM Sans Light" panose="02020503040602060503" pitchFamily="18" charset="0"/>
                <a:ea typeface="Calibri" panose="020F0502020204030204" pitchFamily="34" charset="0"/>
              </a:rPr>
              <a:t>, esperta di linguaggi inclusivi e fondatrice di “</a:t>
            </a:r>
            <a:r>
              <a:rPr lang="it-IT" sz="1400" err="1">
                <a:effectLst/>
                <a:latin typeface="TIM Sans Light" panose="02020503040602060503" pitchFamily="18" charset="0"/>
                <a:ea typeface="Calibri" panose="020F0502020204030204" pitchFamily="34" charset="0"/>
              </a:rPr>
              <a:t>Diversity</a:t>
            </a:r>
            <a:r>
              <a:rPr lang="it-IT" sz="1400">
                <a:effectLst/>
                <a:latin typeface="TIM Sans Light" panose="02020503040602060503" pitchFamily="18" charset="0"/>
                <a:ea typeface="Calibri" panose="020F0502020204030204" pitchFamily="34" charset="0"/>
              </a:rPr>
              <a:t> and </a:t>
            </a:r>
            <a:r>
              <a:rPr lang="it-IT" sz="1400" err="1">
                <a:effectLst/>
                <a:latin typeface="TIM Sans Light" panose="02020503040602060503" pitchFamily="18" charset="0"/>
                <a:ea typeface="Calibri" panose="020F0502020204030204" pitchFamily="34" charset="0"/>
              </a:rPr>
              <a:t>Inclusion</a:t>
            </a:r>
            <a:r>
              <a:rPr lang="it-IT" sz="1400">
                <a:effectLst/>
                <a:latin typeface="TIM Sans Light" panose="02020503040602060503" pitchFamily="18" charset="0"/>
                <a:ea typeface="Calibri" panose="020F0502020204030204" pitchFamily="34" charset="0"/>
              </a:rPr>
              <a:t> </a:t>
            </a:r>
            <a:r>
              <a:rPr lang="it-IT" sz="1400" err="1">
                <a:effectLst/>
                <a:latin typeface="TIM Sans Light" panose="02020503040602060503" pitchFamily="18" charset="0"/>
                <a:ea typeface="Calibri" panose="020F0502020204030204" pitchFamily="34" charset="0"/>
              </a:rPr>
              <a:t>Speaking</a:t>
            </a:r>
            <a:r>
              <a:rPr lang="it-IT" sz="1400">
                <a:effectLst/>
                <a:latin typeface="TIM Sans Light" panose="02020503040602060503" pitchFamily="18" charset="0"/>
                <a:ea typeface="Calibri" panose="020F0502020204030204" pitchFamily="34" charset="0"/>
              </a:rPr>
              <a:t>”, scoprendo come il linguaggio non si limiti solo a trasmettere informazioni, ma influenzi il nostro modo di pensare e vedere il mondo.</a:t>
            </a:r>
          </a:p>
          <a:p>
            <a:pPr>
              <a:buNone/>
            </a:pPr>
            <a:r>
              <a:rPr lang="it-IT" sz="1400">
                <a:effectLst/>
                <a:latin typeface="TIM Sans Light" panose="02020503040602060503" pitchFamily="18" charset="0"/>
                <a:ea typeface="Calibri" panose="020F0502020204030204" pitchFamily="34" charset="0"/>
              </a:rPr>
              <a:t>Le parole sono strumenti potenti: con esse comunichiamo, condividiamo idee e trasmettiamo emozioni. Ma il linguaggio fa molto di più. In questo episodio esploriamo il suo legame con il pensiero e il modo in cui può plasmare la realtà.</a:t>
            </a:r>
          </a:p>
          <a:p>
            <a:r>
              <a:rPr lang="it-IT" sz="1400">
                <a:effectLst/>
                <a:latin typeface="TIM Sans Light" panose="02020503040602060503" pitchFamily="18" charset="0"/>
                <a:ea typeface="Calibri" panose="020F0502020204030204" pitchFamily="34" charset="0"/>
              </a:rPr>
              <a:t>Il linguaggio inclusivo va oltre l'uso corretto dei termini: è uno strumento di consapevolezza che ci invita a riflettere su come le parole possano veicolare stereotipi e pregiudizi. È un linguaggio che cerca di eliminare queste barriere, rendendo la comunicazione più equa e rispettosa per tutti.</a:t>
            </a:r>
          </a:p>
        </p:txBody>
      </p:sp>
      <p:sp>
        <p:nvSpPr>
          <p:cNvPr id="4" name="Segnaposto testo 3">
            <a:extLst>
              <a:ext uri="{FF2B5EF4-FFF2-40B4-BE49-F238E27FC236}">
                <a16:creationId xmlns:a16="http://schemas.microsoft.com/office/drawing/2014/main" id="{F4A1560C-8A2E-52E4-6D14-5B47475A4ED2}"/>
              </a:ext>
            </a:extLst>
          </p:cNvPr>
          <p:cNvSpPr>
            <a:spLocks noGrp="1"/>
          </p:cNvSpPr>
          <p:nvPr>
            <p:ph type="body" sz="quarter" idx="12"/>
          </p:nvPr>
        </p:nvSpPr>
        <p:spPr>
          <a:xfrm>
            <a:off x="330201" y="887471"/>
            <a:ext cx="5421312" cy="657387"/>
          </a:xfrm>
        </p:spPr>
        <p:txBody>
          <a:bodyPr/>
          <a:lstStyle/>
          <a:p>
            <a:r>
              <a:rPr lang="it-IT"/>
              <a:t>Episodio 1 | QUANDO PARLI, FACCI CASO</a:t>
            </a:r>
          </a:p>
        </p:txBody>
      </p:sp>
      <p:sp>
        <p:nvSpPr>
          <p:cNvPr id="5" name="Segnaposto testo 4">
            <a:extLst>
              <a:ext uri="{FF2B5EF4-FFF2-40B4-BE49-F238E27FC236}">
                <a16:creationId xmlns:a16="http://schemas.microsoft.com/office/drawing/2014/main" id="{93B375F8-622F-211E-341E-7DEA05114594}"/>
              </a:ext>
            </a:extLst>
          </p:cNvPr>
          <p:cNvSpPr>
            <a:spLocks noGrp="1"/>
          </p:cNvSpPr>
          <p:nvPr>
            <p:ph type="body" sz="quarter" idx="13"/>
          </p:nvPr>
        </p:nvSpPr>
        <p:spPr>
          <a:xfrm>
            <a:off x="330201" y="1568183"/>
            <a:ext cx="5421312" cy="657387"/>
          </a:xfrm>
        </p:spPr>
        <p:txBody>
          <a:bodyPr/>
          <a:lstStyle/>
          <a:p>
            <a:r>
              <a:rPr lang="it-IT"/>
              <a:t>Ospite Alexa Pantanella</a:t>
            </a:r>
          </a:p>
        </p:txBody>
      </p:sp>
      <p:pic>
        <p:nvPicPr>
          <p:cNvPr id="8" name="Segnaposto immagine 6">
            <a:extLst>
              <a:ext uri="{FF2B5EF4-FFF2-40B4-BE49-F238E27FC236}">
                <a16:creationId xmlns:a16="http://schemas.microsoft.com/office/drawing/2014/main" id="{7FC80D67-BEC8-6D17-039B-70640F455D1A}"/>
              </a:ext>
            </a:extLst>
          </p:cNvPr>
          <p:cNvPicPr>
            <a:picLocks noChangeAspect="1"/>
          </p:cNvPicPr>
          <p:nvPr/>
        </p:nvPicPr>
        <p:blipFill>
          <a:blip r:embed="rId2">
            <a:extLst>
              <a:ext uri="{28A0092B-C50C-407E-A947-70E740481C1C}">
                <a14:useLocalDpi xmlns:a14="http://schemas.microsoft.com/office/drawing/2010/main" val="0"/>
              </a:ext>
            </a:extLst>
          </a:blip>
          <a:srcRect l="40584"/>
          <a:stretch/>
        </p:blipFill>
        <p:spPr>
          <a:xfrm>
            <a:off x="6440489" y="706521"/>
            <a:ext cx="5751512" cy="5444958"/>
          </a:xfrm>
          <a:custGeom>
            <a:avLst/>
            <a:gdLst>
              <a:gd name="connsiteX0" fmla="*/ 655866 w 5751512"/>
              <a:gd name="connsiteY0" fmla="*/ 8 h 5444958"/>
              <a:gd name="connsiteX1" fmla="*/ 5577895 w 5751512"/>
              <a:gd name="connsiteY1" fmla="*/ 10093 h 5444958"/>
              <a:gd name="connsiteX2" fmla="*/ 5751512 w 5751512"/>
              <a:gd name="connsiteY2" fmla="*/ 10416 h 5444958"/>
              <a:gd name="connsiteX3" fmla="*/ 5751512 w 5751512"/>
              <a:gd name="connsiteY3" fmla="*/ 5435855 h 5444958"/>
              <a:gd name="connsiteX4" fmla="*/ 1265237 w 5751512"/>
              <a:gd name="connsiteY4" fmla="*/ 5444958 h 5444958"/>
              <a:gd name="connsiteX5" fmla="*/ 1014412 w 5751512"/>
              <a:gd name="connsiteY5" fmla="*/ 5349708 h 5444958"/>
              <a:gd name="connsiteX6" fmla="*/ 234302 w 5751512"/>
              <a:gd name="connsiteY6" fmla="*/ 4569884 h 5444958"/>
              <a:gd name="connsiteX7" fmla="*/ 13182 w 5751512"/>
              <a:gd name="connsiteY7" fmla="*/ 4158006 h 5444958"/>
              <a:gd name="connsiteX8" fmla="*/ 0 w 5751512"/>
              <a:gd name="connsiteY8" fmla="*/ 4049648 h 5444958"/>
              <a:gd name="connsiteX9" fmla="*/ 0 w 5751512"/>
              <a:gd name="connsiteY9" fmla="*/ 2323955 h 5444958"/>
              <a:gd name="connsiteX10" fmla="*/ 447 w 5751512"/>
              <a:gd name="connsiteY10" fmla="*/ 2173452 h 5444958"/>
              <a:gd name="connsiteX11" fmla="*/ 3445 w 5751512"/>
              <a:gd name="connsiteY11" fmla="*/ 350040 h 5444958"/>
              <a:gd name="connsiteX12" fmla="*/ 339875 w 5751512"/>
              <a:gd name="connsiteY12" fmla="*/ 671 h 5444958"/>
              <a:gd name="connsiteX13" fmla="*/ 655866 w 5751512"/>
              <a:gd name="connsiteY13" fmla="*/ 8 h 5444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51512" h="5444958">
                <a:moveTo>
                  <a:pt x="655866" y="8"/>
                </a:moveTo>
                <a:cubicBezTo>
                  <a:pt x="1543558" y="262"/>
                  <a:pt x="4035434" y="7137"/>
                  <a:pt x="5577895" y="10093"/>
                </a:cubicBezTo>
                <a:lnTo>
                  <a:pt x="5751512" y="10416"/>
                </a:lnTo>
                <a:lnTo>
                  <a:pt x="5751512" y="5435855"/>
                </a:lnTo>
                <a:lnTo>
                  <a:pt x="1265237" y="5444958"/>
                </a:lnTo>
                <a:cubicBezTo>
                  <a:pt x="1142470" y="5442841"/>
                  <a:pt x="1076854" y="5405800"/>
                  <a:pt x="1014412" y="5349708"/>
                </a:cubicBezTo>
                <a:lnTo>
                  <a:pt x="234302" y="4569884"/>
                </a:lnTo>
                <a:cubicBezTo>
                  <a:pt x="117733" y="4435271"/>
                  <a:pt x="44026" y="4295299"/>
                  <a:pt x="13182" y="4158006"/>
                </a:cubicBezTo>
                <a:lnTo>
                  <a:pt x="0" y="4049648"/>
                </a:lnTo>
                <a:lnTo>
                  <a:pt x="0" y="2323955"/>
                </a:lnTo>
                <a:lnTo>
                  <a:pt x="447" y="2173452"/>
                </a:lnTo>
                <a:cubicBezTo>
                  <a:pt x="3046" y="1296184"/>
                  <a:pt x="5507" y="423089"/>
                  <a:pt x="3445" y="350040"/>
                </a:cubicBezTo>
                <a:cubicBezTo>
                  <a:pt x="-679" y="203942"/>
                  <a:pt x="122938" y="3972"/>
                  <a:pt x="339875" y="671"/>
                </a:cubicBezTo>
                <a:cubicBezTo>
                  <a:pt x="373772" y="155"/>
                  <a:pt x="485156" y="-41"/>
                  <a:pt x="655866" y="8"/>
                </a:cubicBezTo>
                <a:close/>
              </a:path>
            </a:pathLst>
          </a:custGeom>
        </p:spPr>
      </p:pic>
      <p:pic>
        <p:nvPicPr>
          <p:cNvPr id="12" name="Segnaposto immagine 11" descr="Immagine che contiene testo, Carattere, logo, Elementi grafici&#10;&#10;Il contenuto generato dall'IA potrebbe non essere corretto.">
            <a:extLst>
              <a:ext uri="{FF2B5EF4-FFF2-40B4-BE49-F238E27FC236}">
                <a16:creationId xmlns:a16="http://schemas.microsoft.com/office/drawing/2014/main" id="{46BE4172-9D3C-55AF-B25E-F7F418C11CB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2664" b="2664"/>
          <a:stretch>
            <a:fillRect/>
          </a:stretch>
        </p:blipFill>
        <p:spPr>
          <a:xfrm>
            <a:off x="10242619" y="847918"/>
            <a:ext cx="1259393" cy="1192268"/>
          </a:xfrm>
        </p:spPr>
      </p:pic>
    </p:spTree>
    <p:extLst>
      <p:ext uri="{BB962C8B-B14F-4D97-AF65-F5344CB8AC3E}">
        <p14:creationId xmlns:p14="http://schemas.microsoft.com/office/powerpoint/2010/main" val="3380526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immagine 6">
            <a:extLst>
              <a:ext uri="{FF2B5EF4-FFF2-40B4-BE49-F238E27FC236}">
                <a16:creationId xmlns:a16="http://schemas.microsoft.com/office/drawing/2014/main" id="{466853FC-040F-1758-2D46-42D44B6B0F9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40584" t="1428" b="-1428"/>
          <a:stretch/>
        </p:blipFill>
        <p:spPr>
          <a:xfrm>
            <a:off x="6440488" y="616118"/>
            <a:ext cx="5751512" cy="5444958"/>
          </a:xfrm>
        </p:spPr>
      </p:pic>
      <p:sp>
        <p:nvSpPr>
          <p:cNvPr id="3" name="Segnaposto testo 2">
            <a:extLst>
              <a:ext uri="{FF2B5EF4-FFF2-40B4-BE49-F238E27FC236}">
                <a16:creationId xmlns:a16="http://schemas.microsoft.com/office/drawing/2014/main" id="{5BC9A290-CA1D-9C04-E333-A108622D0323}"/>
              </a:ext>
            </a:extLst>
          </p:cNvPr>
          <p:cNvSpPr>
            <a:spLocks noGrp="1"/>
          </p:cNvSpPr>
          <p:nvPr>
            <p:ph type="body" sz="quarter" idx="11"/>
          </p:nvPr>
        </p:nvSpPr>
        <p:spPr>
          <a:xfrm>
            <a:off x="415900" y="2149371"/>
            <a:ext cx="5857900" cy="1420424"/>
          </a:xfrm>
        </p:spPr>
        <p:txBody>
          <a:bodyPr/>
          <a:lstStyle/>
          <a:p>
            <a:pPr>
              <a:buNone/>
            </a:pPr>
            <a:r>
              <a:rPr lang="it-IT" sz="1400">
                <a:effectLst/>
                <a:latin typeface="TIM Sans Light" panose="02020503040602060503" pitchFamily="18" charset="0"/>
                <a:ea typeface="Calibri" panose="020F0502020204030204" pitchFamily="34" charset="0"/>
              </a:rPr>
              <a:t>In questo episodio </a:t>
            </a:r>
            <a:r>
              <a:rPr lang="it-IT" sz="1400" b="1">
                <a:effectLst/>
                <a:latin typeface="TIM Sans Light" panose="02020503040602060503" pitchFamily="18" charset="0"/>
                <a:ea typeface="Calibri" panose="020F0502020204030204" pitchFamily="34" charset="0"/>
              </a:rPr>
              <a:t>Mapi Danna</a:t>
            </a:r>
            <a:r>
              <a:rPr lang="it-IT" sz="1400">
                <a:effectLst/>
                <a:latin typeface="TIM Sans Light" panose="02020503040602060503" pitchFamily="18" charset="0"/>
                <a:ea typeface="Calibri" panose="020F0502020204030204" pitchFamily="34" charset="0"/>
              </a:rPr>
              <a:t> incontra </a:t>
            </a:r>
            <a:r>
              <a:rPr lang="it-IT" sz="1400" b="1">
                <a:effectLst/>
                <a:latin typeface="TIM Sans Light" panose="02020503040602060503" pitchFamily="18" charset="0"/>
                <a:ea typeface="Calibri" panose="020F0502020204030204" pitchFamily="34" charset="0"/>
              </a:rPr>
              <a:t>Andrea </a:t>
            </a:r>
            <a:r>
              <a:rPr lang="it-IT" sz="1400" b="1" err="1">
                <a:effectLst/>
                <a:latin typeface="TIM Sans Light" panose="02020503040602060503" pitchFamily="18" charset="0"/>
                <a:ea typeface="Calibri" panose="020F0502020204030204" pitchFamily="34" charset="0"/>
              </a:rPr>
              <a:t>Colamedici</a:t>
            </a:r>
            <a:r>
              <a:rPr lang="it-IT" sz="1400">
                <a:effectLst/>
                <a:latin typeface="TIM Sans Light" panose="02020503040602060503" pitchFamily="18" charset="0"/>
                <a:ea typeface="Calibri" panose="020F0502020204030204" pitchFamily="34" charset="0"/>
              </a:rPr>
              <a:t>, filosofo e scrittore, e insieme esplorano il significato e le sfide della paternità moderna.</a:t>
            </a:r>
          </a:p>
          <a:p>
            <a:pPr>
              <a:buNone/>
            </a:pPr>
            <a:r>
              <a:rPr lang="it-IT" sz="1400">
                <a:effectLst/>
                <a:latin typeface="TIM Sans Light" panose="02020503040602060503" pitchFamily="18" charset="0"/>
                <a:ea typeface="Calibri" panose="020F0502020204030204" pitchFamily="34" charset="0"/>
              </a:rPr>
              <a:t>Andrea </a:t>
            </a:r>
            <a:r>
              <a:rPr lang="it-IT" sz="1400" err="1">
                <a:effectLst/>
                <a:latin typeface="TIM Sans Light" panose="02020503040602060503" pitchFamily="18" charset="0"/>
                <a:ea typeface="Calibri" panose="020F0502020204030204" pitchFamily="34" charset="0"/>
              </a:rPr>
              <a:t>Colamedici</a:t>
            </a:r>
            <a:r>
              <a:rPr lang="it-IT" sz="1400">
                <a:effectLst/>
                <a:latin typeface="TIM Sans Light" panose="02020503040602060503" pitchFamily="18" charset="0"/>
                <a:ea typeface="Calibri" panose="020F0502020204030204" pitchFamily="34" charset="0"/>
              </a:rPr>
              <a:t> ci invita a riflettere su come i padri possano assumere un ruolo attivo e centrale nella cura e nello sviluppo emotivo dei propri figli, rompendo gli stereotipi di genere che spesso li confinano ai margini delle responsabilità quotidiane.</a:t>
            </a:r>
          </a:p>
          <a:p>
            <a:r>
              <a:rPr lang="it-IT" sz="1400">
                <a:effectLst/>
                <a:latin typeface="TIM Sans Light" panose="02020503040602060503" pitchFamily="18" charset="0"/>
                <a:ea typeface="Calibri" panose="020F0502020204030204" pitchFamily="34" charset="0"/>
              </a:rPr>
              <a:t>Sottolineando l'importanza di una paternità affettuosa e presente, capace di trasmettere il valore delle emozioni e della tenerezza, </a:t>
            </a:r>
            <a:r>
              <a:rPr lang="it-IT" sz="1400" err="1">
                <a:effectLst/>
                <a:latin typeface="TIM Sans Light" panose="02020503040602060503" pitchFamily="18" charset="0"/>
                <a:ea typeface="Calibri" panose="020F0502020204030204" pitchFamily="34" charset="0"/>
              </a:rPr>
              <a:t>Colamedici</a:t>
            </a:r>
            <a:r>
              <a:rPr lang="it-IT" sz="1400">
                <a:effectLst/>
                <a:latin typeface="TIM Sans Light" panose="02020503040602060503" pitchFamily="18" charset="0"/>
                <a:ea typeface="Calibri" panose="020F0502020204030204" pitchFamily="34" charset="0"/>
              </a:rPr>
              <a:t> dimostra come qualità emotive tradizionalmente associate alla maternità possano essere vissute e manifestate anche dai padri, arricchendo così l'esperienza genitoriale.</a:t>
            </a:r>
          </a:p>
          <a:p>
            <a:endParaRPr lang="it-IT" sz="1050">
              <a:latin typeface="TIM Sans Light" panose="02020503040602060503" pitchFamily="18" charset="0"/>
            </a:endParaRPr>
          </a:p>
        </p:txBody>
      </p:sp>
      <p:sp>
        <p:nvSpPr>
          <p:cNvPr id="4" name="Segnaposto testo 3">
            <a:extLst>
              <a:ext uri="{FF2B5EF4-FFF2-40B4-BE49-F238E27FC236}">
                <a16:creationId xmlns:a16="http://schemas.microsoft.com/office/drawing/2014/main" id="{CD8214A6-4EDB-2CB8-E8EB-A6712B060BFB}"/>
              </a:ext>
            </a:extLst>
          </p:cNvPr>
          <p:cNvSpPr>
            <a:spLocks noGrp="1"/>
          </p:cNvSpPr>
          <p:nvPr>
            <p:ph type="body" sz="quarter" idx="12"/>
          </p:nvPr>
        </p:nvSpPr>
        <p:spPr>
          <a:xfrm>
            <a:off x="415900" y="912871"/>
            <a:ext cx="5857900" cy="657387"/>
          </a:xfrm>
        </p:spPr>
        <p:txBody>
          <a:bodyPr/>
          <a:lstStyle/>
          <a:p>
            <a:r>
              <a:rPr lang="it-IT"/>
              <a:t>Episodio 2 | IL MAMMO NON ESISTE </a:t>
            </a:r>
          </a:p>
        </p:txBody>
      </p:sp>
      <p:sp>
        <p:nvSpPr>
          <p:cNvPr id="5" name="Segnaposto testo 4">
            <a:extLst>
              <a:ext uri="{FF2B5EF4-FFF2-40B4-BE49-F238E27FC236}">
                <a16:creationId xmlns:a16="http://schemas.microsoft.com/office/drawing/2014/main" id="{291B8B76-8339-B0C1-64DB-F5E1B4067BB5}"/>
              </a:ext>
            </a:extLst>
          </p:cNvPr>
          <p:cNvSpPr>
            <a:spLocks noGrp="1"/>
          </p:cNvSpPr>
          <p:nvPr>
            <p:ph type="body" sz="quarter" idx="13"/>
          </p:nvPr>
        </p:nvSpPr>
        <p:spPr>
          <a:xfrm>
            <a:off x="415900" y="1593583"/>
            <a:ext cx="5421312" cy="657387"/>
          </a:xfrm>
        </p:spPr>
        <p:txBody>
          <a:bodyPr/>
          <a:lstStyle/>
          <a:p>
            <a:r>
              <a:rPr lang="it-IT"/>
              <a:t>Ospite Andrea </a:t>
            </a:r>
            <a:r>
              <a:rPr lang="it-IT" err="1"/>
              <a:t>Colamedici</a:t>
            </a:r>
            <a:endParaRPr lang="it-IT"/>
          </a:p>
        </p:txBody>
      </p:sp>
      <p:pic>
        <p:nvPicPr>
          <p:cNvPr id="2" name="Segnaposto immagine 11" descr="Immagine che contiene testo, Carattere, logo, Elementi grafici&#10;&#10;Il contenuto generato dall'IA potrebbe non essere corretto.">
            <a:extLst>
              <a:ext uri="{FF2B5EF4-FFF2-40B4-BE49-F238E27FC236}">
                <a16:creationId xmlns:a16="http://schemas.microsoft.com/office/drawing/2014/main" id="{FE915B21-04E5-AEDB-4B42-5D4A9BA6DB99}"/>
              </a:ext>
            </a:extLst>
          </p:cNvPr>
          <p:cNvPicPr>
            <a:picLocks noChangeAspect="1"/>
          </p:cNvPicPr>
          <p:nvPr/>
        </p:nvPicPr>
        <p:blipFill>
          <a:blip r:embed="rId3">
            <a:extLst>
              <a:ext uri="{28A0092B-C50C-407E-A947-70E740481C1C}">
                <a14:useLocalDpi xmlns:a14="http://schemas.microsoft.com/office/drawing/2010/main" val="0"/>
              </a:ext>
            </a:extLst>
          </a:blip>
          <a:srcRect t="2664" b="2664"/>
          <a:stretch>
            <a:fillRect/>
          </a:stretch>
        </p:blipFill>
        <p:spPr>
          <a:xfrm>
            <a:off x="8785608" y="762674"/>
            <a:ext cx="1259393" cy="1192268"/>
          </a:xfrm>
          <a:custGeom>
            <a:avLst/>
            <a:gdLst>
              <a:gd name="connsiteX0" fmla="*/ 655866 w 5751512"/>
              <a:gd name="connsiteY0" fmla="*/ 8 h 5444958"/>
              <a:gd name="connsiteX1" fmla="*/ 5577895 w 5751512"/>
              <a:gd name="connsiteY1" fmla="*/ 10093 h 5444958"/>
              <a:gd name="connsiteX2" fmla="*/ 5751512 w 5751512"/>
              <a:gd name="connsiteY2" fmla="*/ 10416 h 5444958"/>
              <a:gd name="connsiteX3" fmla="*/ 5751512 w 5751512"/>
              <a:gd name="connsiteY3" fmla="*/ 5435855 h 5444958"/>
              <a:gd name="connsiteX4" fmla="*/ 1265237 w 5751512"/>
              <a:gd name="connsiteY4" fmla="*/ 5444958 h 5444958"/>
              <a:gd name="connsiteX5" fmla="*/ 1014412 w 5751512"/>
              <a:gd name="connsiteY5" fmla="*/ 5349708 h 5444958"/>
              <a:gd name="connsiteX6" fmla="*/ 234302 w 5751512"/>
              <a:gd name="connsiteY6" fmla="*/ 4569884 h 5444958"/>
              <a:gd name="connsiteX7" fmla="*/ 13182 w 5751512"/>
              <a:gd name="connsiteY7" fmla="*/ 4158006 h 5444958"/>
              <a:gd name="connsiteX8" fmla="*/ 0 w 5751512"/>
              <a:gd name="connsiteY8" fmla="*/ 4049648 h 5444958"/>
              <a:gd name="connsiteX9" fmla="*/ 0 w 5751512"/>
              <a:gd name="connsiteY9" fmla="*/ 2323955 h 5444958"/>
              <a:gd name="connsiteX10" fmla="*/ 447 w 5751512"/>
              <a:gd name="connsiteY10" fmla="*/ 2173452 h 5444958"/>
              <a:gd name="connsiteX11" fmla="*/ 3445 w 5751512"/>
              <a:gd name="connsiteY11" fmla="*/ 350040 h 5444958"/>
              <a:gd name="connsiteX12" fmla="*/ 339875 w 5751512"/>
              <a:gd name="connsiteY12" fmla="*/ 671 h 5444958"/>
              <a:gd name="connsiteX13" fmla="*/ 655866 w 5751512"/>
              <a:gd name="connsiteY13" fmla="*/ 8 h 5444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51512" h="5444958">
                <a:moveTo>
                  <a:pt x="655866" y="8"/>
                </a:moveTo>
                <a:cubicBezTo>
                  <a:pt x="1543558" y="262"/>
                  <a:pt x="4035434" y="7137"/>
                  <a:pt x="5577895" y="10093"/>
                </a:cubicBezTo>
                <a:lnTo>
                  <a:pt x="5751512" y="10416"/>
                </a:lnTo>
                <a:lnTo>
                  <a:pt x="5751512" y="5435855"/>
                </a:lnTo>
                <a:lnTo>
                  <a:pt x="1265237" y="5444958"/>
                </a:lnTo>
                <a:cubicBezTo>
                  <a:pt x="1142470" y="5442841"/>
                  <a:pt x="1076854" y="5405800"/>
                  <a:pt x="1014412" y="5349708"/>
                </a:cubicBezTo>
                <a:lnTo>
                  <a:pt x="234302" y="4569884"/>
                </a:lnTo>
                <a:cubicBezTo>
                  <a:pt x="117733" y="4435271"/>
                  <a:pt x="44026" y="4295299"/>
                  <a:pt x="13182" y="4158006"/>
                </a:cubicBezTo>
                <a:lnTo>
                  <a:pt x="0" y="4049648"/>
                </a:lnTo>
                <a:lnTo>
                  <a:pt x="0" y="2323955"/>
                </a:lnTo>
                <a:lnTo>
                  <a:pt x="447" y="2173452"/>
                </a:lnTo>
                <a:cubicBezTo>
                  <a:pt x="3046" y="1296184"/>
                  <a:pt x="5507" y="423089"/>
                  <a:pt x="3445" y="350040"/>
                </a:cubicBezTo>
                <a:cubicBezTo>
                  <a:pt x="-679" y="203942"/>
                  <a:pt x="122938" y="3972"/>
                  <a:pt x="339875" y="671"/>
                </a:cubicBezTo>
                <a:cubicBezTo>
                  <a:pt x="373772" y="155"/>
                  <a:pt x="485156" y="-41"/>
                  <a:pt x="655866" y="8"/>
                </a:cubicBezTo>
                <a:close/>
              </a:path>
            </a:pathLst>
          </a:custGeom>
        </p:spPr>
      </p:pic>
    </p:spTree>
    <p:extLst>
      <p:ext uri="{BB962C8B-B14F-4D97-AF65-F5344CB8AC3E}">
        <p14:creationId xmlns:p14="http://schemas.microsoft.com/office/powerpoint/2010/main" val="4065812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F9B58-1A84-BD88-FBA7-0918A715DFDE}"/>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3A2B71B2-AD8B-A317-13A5-D8A1D8ED6AE2}"/>
              </a:ext>
            </a:extLst>
          </p:cNvPr>
          <p:cNvSpPr>
            <a:spLocks noGrp="1"/>
          </p:cNvSpPr>
          <p:nvPr>
            <p:ph type="body" sz="quarter" idx="11"/>
          </p:nvPr>
        </p:nvSpPr>
        <p:spPr>
          <a:xfrm>
            <a:off x="406655" y="3147165"/>
            <a:ext cx="6033960" cy="2727213"/>
          </a:xfrm>
        </p:spPr>
        <p:txBody>
          <a:bodyPr/>
          <a:lstStyle/>
          <a:p>
            <a:pPr>
              <a:buNone/>
            </a:pPr>
            <a:r>
              <a:rPr lang="it-IT" sz="1400">
                <a:effectLst/>
                <a:latin typeface="TIM Sans Light" panose="02020503040602060503" pitchFamily="18" charset="0"/>
                <a:ea typeface="Calibri" panose="020F0502020204030204" pitchFamily="34" charset="0"/>
              </a:rPr>
              <a:t>In questo episodio </a:t>
            </a:r>
            <a:r>
              <a:rPr lang="it-IT" sz="1400" b="1">
                <a:effectLst/>
                <a:latin typeface="TIM Sans Light" panose="02020503040602060503" pitchFamily="18" charset="0"/>
                <a:ea typeface="Calibri" panose="020F0502020204030204" pitchFamily="34" charset="0"/>
              </a:rPr>
              <a:t>Silvia </a:t>
            </a:r>
            <a:r>
              <a:rPr lang="it-IT" sz="1400" b="1" err="1">
                <a:effectLst/>
                <a:latin typeface="TIM Sans Light" panose="02020503040602060503" pitchFamily="18" charset="0"/>
                <a:ea typeface="Calibri" panose="020F0502020204030204" pitchFamily="34" charset="0"/>
              </a:rPr>
              <a:t>Redigolo</a:t>
            </a:r>
            <a:r>
              <a:rPr lang="it-IT" sz="1400">
                <a:effectLst/>
                <a:latin typeface="TIM Sans Light" panose="02020503040602060503" pitchFamily="18" charset="0"/>
                <a:ea typeface="Calibri" panose="020F0502020204030204" pitchFamily="34" charset="0"/>
              </a:rPr>
              <a:t> di Fondazione Pangea ci guida alla scoperta dei meccanismi che chiudono le donne all’interno di relazioni abusanti. Ci racconta anche che cosa significhi per i figli e le figlie delle donne che subiscono violenza assistere a tanto dolore. Un dolore che diventa anche loro e che ha un impatto devastante sulle loro vite. Ma uscirne si può, bisogna chiedere aiuto perché la via d’uscita esiste.</a:t>
            </a:r>
          </a:p>
          <a:p>
            <a:pPr>
              <a:buNone/>
            </a:pPr>
            <a:r>
              <a:rPr lang="it-IT" sz="1400">
                <a:latin typeface="TIM Sans Light" panose="02020503040602060503" pitchFamily="18" charset="0"/>
              </a:rPr>
              <a:t>Dopo aver ascoltato l’episodio la nostra collega Maria Sabatino ha condiviso con i colleghi, in una news sulla Intranet, la sua esperienza e di come abbia deciso di tradurre le sue sensazioni in una illustrazione grafica.</a:t>
            </a:r>
          </a:p>
        </p:txBody>
      </p:sp>
      <p:sp>
        <p:nvSpPr>
          <p:cNvPr id="4" name="Segnaposto testo 3">
            <a:extLst>
              <a:ext uri="{FF2B5EF4-FFF2-40B4-BE49-F238E27FC236}">
                <a16:creationId xmlns:a16="http://schemas.microsoft.com/office/drawing/2014/main" id="{FAA733BA-DD92-9B90-8D10-67FA0AA46932}"/>
              </a:ext>
            </a:extLst>
          </p:cNvPr>
          <p:cNvSpPr>
            <a:spLocks noGrp="1"/>
          </p:cNvSpPr>
          <p:nvPr>
            <p:ph type="body" sz="quarter" idx="12"/>
          </p:nvPr>
        </p:nvSpPr>
        <p:spPr>
          <a:xfrm>
            <a:off x="406655" y="750960"/>
            <a:ext cx="5751512" cy="657387"/>
          </a:xfrm>
        </p:spPr>
        <p:txBody>
          <a:bodyPr/>
          <a:lstStyle/>
          <a:p>
            <a:r>
              <a:rPr lang="it-IT"/>
              <a:t>Episodio 3 | NON TI AMO DA MORIRE</a:t>
            </a:r>
          </a:p>
        </p:txBody>
      </p:sp>
      <p:sp>
        <p:nvSpPr>
          <p:cNvPr id="5" name="Segnaposto testo 4">
            <a:extLst>
              <a:ext uri="{FF2B5EF4-FFF2-40B4-BE49-F238E27FC236}">
                <a16:creationId xmlns:a16="http://schemas.microsoft.com/office/drawing/2014/main" id="{B9F3D5F6-1CD5-F42F-52CC-402E1658892A}"/>
              </a:ext>
            </a:extLst>
          </p:cNvPr>
          <p:cNvSpPr>
            <a:spLocks noGrp="1"/>
          </p:cNvSpPr>
          <p:nvPr>
            <p:ph type="body" sz="quarter" idx="13"/>
          </p:nvPr>
        </p:nvSpPr>
        <p:spPr>
          <a:xfrm>
            <a:off x="406655" y="1520887"/>
            <a:ext cx="6033833" cy="657387"/>
          </a:xfrm>
        </p:spPr>
        <p:txBody>
          <a:bodyPr/>
          <a:lstStyle/>
          <a:p>
            <a:r>
              <a:rPr lang="it-IT">
                <a:latin typeface="TIM Sans Thin"/>
              </a:rPr>
              <a:t>Ospite Silvia </a:t>
            </a:r>
            <a:r>
              <a:rPr lang="it-IT" err="1">
                <a:latin typeface="TIM Sans Thin"/>
              </a:rPr>
              <a:t>Redigolo</a:t>
            </a:r>
            <a:r>
              <a:rPr lang="it-IT">
                <a:latin typeface="TIM Sans Thin"/>
              </a:rPr>
              <a:t>.</a:t>
            </a:r>
            <a:endParaRPr lang="en-US"/>
          </a:p>
          <a:p>
            <a:r>
              <a:rPr lang="it-IT" sz="2500">
                <a:latin typeface="TIM Sans Thin"/>
              </a:rPr>
              <a:t>A seguito di questa puntata una collega ha voluto raccontare la sua esperienza.</a:t>
            </a:r>
          </a:p>
        </p:txBody>
      </p:sp>
      <p:pic>
        <p:nvPicPr>
          <p:cNvPr id="2" name="Segnaposto immagine 6">
            <a:extLst>
              <a:ext uri="{FF2B5EF4-FFF2-40B4-BE49-F238E27FC236}">
                <a16:creationId xmlns:a16="http://schemas.microsoft.com/office/drawing/2014/main" id="{FD131A6C-E7A0-97AA-29AF-27659386875A}"/>
              </a:ext>
            </a:extLst>
          </p:cNvPr>
          <p:cNvPicPr>
            <a:picLocks noChangeAspect="1"/>
          </p:cNvPicPr>
          <p:nvPr/>
        </p:nvPicPr>
        <p:blipFill>
          <a:blip r:embed="rId3">
            <a:extLst>
              <a:ext uri="{28A0092B-C50C-407E-A947-70E740481C1C}">
                <a14:useLocalDpi xmlns:a14="http://schemas.microsoft.com/office/drawing/2010/main" val="0"/>
              </a:ext>
            </a:extLst>
          </a:blip>
          <a:srcRect l="40584" t="1697" b="-1697"/>
          <a:stretch/>
        </p:blipFill>
        <p:spPr>
          <a:xfrm>
            <a:off x="6440488" y="638420"/>
            <a:ext cx="5751512" cy="5444958"/>
          </a:xfrm>
          <a:custGeom>
            <a:avLst/>
            <a:gdLst>
              <a:gd name="connsiteX0" fmla="*/ 655866 w 5751512"/>
              <a:gd name="connsiteY0" fmla="*/ 8 h 5444958"/>
              <a:gd name="connsiteX1" fmla="*/ 5577895 w 5751512"/>
              <a:gd name="connsiteY1" fmla="*/ 10093 h 5444958"/>
              <a:gd name="connsiteX2" fmla="*/ 5751512 w 5751512"/>
              <a:gd name="connsiteY2" fmla="*/ 10416 h 5444958"/>
              <a:gd name="connsiteX3" fmla="*/ 5751512 w 5751512"/>
              <a:gd name="connsiteY3" fmla="*/ 5435855 h 5444958"/>
              <a:gd name="connsiteX4" fmla="*/ 1265237 w 5751512"/>
              <a:gd name="connsiteY4" fmla="*/ 5444958 h 5444958"/>
              <a:gd name="connsiteX5" fmla="*/ 1014412 w 5751512"/>
              <a:gd name="connsiteY5" fmla="*/ 5349708 h 5444958"/>
              <a:gd name="connsiteX6" fmla="*/ 234302 w 5751512"/>
              <a:gd name="connsiteY6" fmla="*/ 4569884 h 5444958"/>
              <a:gd name="connsiteX7" fmla="*/ 13182 w 5751512"/>
              <a:gd name="connsiteY7" fmla="*/ 4158006 h 5444958"/>
              <a:gd name="connsiteX8" fmla="*/ 0 w 5751512"/>
              <a:gd name="connsiteY8" fmla="*/ 4049648 h 5444958"/>
              <a:gd name="connsiteX9" fmla="*/ 0 w 5751512"/>
              <a:gd name="connsiteY9" fmla="*/ 2323955 h 5444958"/>
              <a:gd name="connsiteX10" fmla="*/ 447 w 5751512"/>
              <a:gd name="connsiteY10" fmla="*/ 2173452 h 5444958"/>
              <a:gd name="connsiteX11" fmla="*/ 3445 w 5751512"/>
              <a:gd name="connsiteY11" fmla="*/ 350040 h 5444958"/>
              <a:gd name="connsiteX12" fmla="*/ 339875 w 5751512"/>
              <a:gd name="connsiteY12" fmla="*/ 671 h 5444958"/>
              <a:gd name="connsiteX13" fmla="*/ 655866 w 5751512"/>
              <a:gd name="connsiteY13" fmla="*/ 8 h 5444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51512" h="5444958">
                <a:moveTo>
                  <a:pt x="655866" y="8"/>
                </a:moveTo>
                <a:cubicBezTo>
                  <a:pt x="1543558" y="262"/>
                  <a:pt x="4035434" y="7137"/>
                  <a:pt x="5577895" y="10093"/>
                </a:cubicBezTo>
                <a:lnTo>
                  <a:pt x="5751512" y="10416"/>
                </a:lnTo>
                <a:lnTo>
                  <a:pt x="5751512" y="5435855"/>
                </a:lnTo>
                <a:lnTo>
                  <a:pt x="1265237" y="5444958"/>
                </a:lnTo>
                <a:cubicBezTo>
                  <a:pt x="1142470" y="5442841"/>
                  <a:pt x="1076854" y="5405800"/>
                  <a:pt x="1014412" y="5349708"/>
                </a:cubicBezTo>
                <a:lnTo>
                  <a:pt x="234302" y="4569884"/>
                </a:lnTo>
                <a:cubicBezTo>
                  <a:pt x="117733" y="4435271"/>
                  <a:pt x="44026" y="4295299"/>
                  <a:pt x="13182" y="4158006"/>
                </a:cubicBezTo>
                <a:lnTo>
                  <a:pt x="0" y="4049648"/>
                </a:lnTo>
                <a:lnTo>
                  <a:pt x="0" y="2323955"/>
                </a:lnTo>
                <a:lnTo>
                  <a:pt x="447" y="2173452"/>
                </a:lnTo>
                <a:cubicBezTo>
                  <a:pt x="3046" y="1296184"/>
                  <a:pt x="5507" y="423089"/>
                  <a:pt x="3445" y="350040"/>
                </a:cubicBezTo>
                <a:cubicBezTo>
                  <a:pt x="-679" y="203942"/>
                  <a:pt x="122938" y="3972"/>
                  <a:pt x="339875" y="671"/>
                </a:cubicBezTo>
                <a:cubicBezTo>
                  <a:pt x="373772" y="155"/>
                  <a:pt x="485156" y="-41"/>
                  <a:pt x="655866" y="8"/>
                </a:cubicBezTo>
                <a:close/>
              </a:path>
            </a:pathLst>
          </a:custGeom>
        </p:spPr>
      </p:pic>
      <p:pic>
        <p:nvPicPr>
          <p:cNvPr id="6" name="Segnaposto immagine 11" descr="Immagine che contiene testo, Carattere, logo, Elementi grafici&#10;&#10;Il contenuto generato dall'IA potrebbe non essere corretto.">
            <a:extLst>
              <a:ext uri="{FF2B5EF4-FFF2-40B4-BE49-F238E27FC236}">
                <a16:creationId xmlns:a16="http://schemas.microsoft.com/office/drawing/2014/main" id="{45E2B5B5-DB3E-F1BF-193D-C162E2884CD8}"/>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2664" b="2664"/>
          <a:stretch>
            <a:fillRect/>
          </a:stretch>
        </p:blipFill>
        <p:spPr>
          <a:xfrm>
            <a:off x="9066962" y="812213"/>
            <a:ext cx="1259393" cy="1192268"/>
          </a:xfrm>
        </p:spPr>
      </p:pic>
    </p:spTree>
    <p:extLst>
      <p:ext uri="{BB962C8B-B14F-4D97-AF65-F5344CB8AC3E}">
        <p14:creationId xmlns:p14="http://schemas.microsoft.com/office/powerpoint/2010/main" val="1304641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F2B34-FE9B-9959-EFA3-4F9C6B6F4599}"/>
            </a:ext>
          </a:extLst>
        </p:cNvPr>
        <p:cNvGrpSpPr/>
        <p:nvPr/>
      </p:nvGrpSpPr>
      <p:grpSpPr>
        <a:xfrm>
          <a:off x="0" y="0"/>
          <a:ext cx="0" cy="0"/>
          <a:chOff x="0" y="0"/>
          <a:chExt cx="0" cy="0"/>
        </a:xfrm>
      </p:grpSpPr>
      <p:pic>
        <p:nvPicPr>
          <p:cNvPr id="7" name="Segnaposto immagine 6">
            <a:extLst>
              <a:ext uri="{FF2B5EF4-FFF2-40B4-BE49-F238E27FC236}">
                <a16:creationId xmlns:a16="http://schemas.microsoft.com/office/drawing/2014/main" id="{A6728550-C7B9-0665-E376-73484B0E14F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40584" t="205" b="-205"/>
          <a:stretch/>
        </p:blipFill>
        <p:spPr>
          <a:xfrm>
            <a:off x="6440488" y="638420"/>
            <a:ext cx="5751512" cy="5444958"/>
          </a:xfrm>
        </p:spPr>
      </p:pic>
      <p:sp>
        <p:nvSpPr>
          <p:cNvPr id="3" name="Segnaposto testo 2">
            <a:extLst>
              <a:ext uri="{FF2B5EF4-FFF2-40B4-BE49-F238E27FC236}">
                <a16:creationId xmlns:a16="http://schemas.microsoft.com/office/drawing/2014/main" id="{49B91973-0D6E-E6FD-3001-74D6624CEB14}"/>
              </a:ext>
            </a:extLst>
          </p:cNvPr>
          <p:cNvSpPr>
            <a:spLocks noGrp="1"/>
          </p:cNvSpPr>
          <p:nvPr>
            <p:ph type="body" sz="quarter" idx="11"/>
          </p:nvPr>
        </p:nvSpPr>
        <p:spPr>
          <a:xfrm>
            <a:off x="404533" y="2454171"/>
            <a:ext cx="5691467" cy="1420424"/>
          </a:xfrm>
        </p:spPr>
        <p:txBody>
          <a:bodyPr/>
          <a:lstStyle/>
          <a:p>
            <a:pPr>
              <a:buNone/>
            </a:pPr>
            <a:r>
              <a:rPr lang="it-IT" sz="1400">
                <a:effectLst/>
                <a:latin typeface="TIM Sans Light" panose="02020503040602060503" pitchFamily="18" charset="0"/>
                <a:ea typeface="Calibri" panose="020F0502020204030204" pitchFamily="34" charset="0"/>
              </a:rPr>
              <a:t>In questo episodio </a:t>
            </a:r>
            <a:r>
              <a:rPr lang="it-IT" sz="1400" b="1">
                <a:effectLst/>
                <a:latin typeface="TIM Sans Light" panose="02020503040602060503" pitchFamily="18" charset="0"/>
                <a:ea typeface="Calibri" panose="020F0502020204030204" pitchFamily="34" charset="0"/>
              </a:rPr>
              <a:t>Mapi Danna</a:t>
            </a:r>
            <a:r>
              <a:rPr lang="it-IT" sz="1400">
                <a:effectLst/>
                <a:latin typeface="TIM Sans Light" panose="02020503040602060503" pitchFamily="18" charset="0"/>
                <a:ea typeface="Calibri" panose="020F0502020204030204" pitchFamily="34" charset="0"/>
              </a:rPr>
              <a:t> incontra </a:t>
            </a:r>
            <a:r>
              <a:rPr lang="it-IT" sz="1400" b="1">
                <a:effectLst/>
                <a:latin typeface="TIM Sans Light" panose="02020503040602060503" pitchFamily="18" charset="0"/>
                <a:ea typeface="Calibri" panose="020F0502020204030204" pitchFamily="34" charset="0"/>
              </a:rPr>
              <a:t>Riccarda Zezza</a:t>
            </a:r>
            <a:r>
              <a:rPr lang="it-IT" sz="1400">
                <a:effectLst/>
                <a:latin typeface="TIM Sans Light" panose="02020503040602060503" pitchFamily="18" charset="0"/>
                <a:ea typeface="Calibri" panose="020F0502020204030204" pitchFamily="34" charset="0"/>
              </a:rPr>
              <a:t>, formatrice e fondatrice di </a:t>
            </a:r>
            <a:r>
              <a:rPr lang="it-IT" sz="1400" err="1">
                <a:effectLst/>
                <a:latin typeface="TIM Sans Light" panose="02020503040602060503" pitchFamily="18" charset="0"/>
                <a:ea typeface="Calibri" panose="020F0502020204030204" pitchFamily="34" charset="0"/>
              </a:rPr>
              <a:t>Lifeeed</a:t>
            </a:r>
            <a:r>
              <a:rPr lang="it-IT" sz="1400">
                <a:effectLst/>
                <a:latin typeface="TIM Sans Light" panose="02020503040602060503" pitchFamily="18" charset="0"/>
                <a:ea typeface="Calibri" panose="020F0502020204030204" pitchFamily="34" charset="0"/>
              </a:rPr>
              <a:t>, una piattaforma che aiuta persone e aziende a crescere grazie al potere delle soft skills e che mette al centro le relazioni e il lavoro di cura.</a:t>
            </a:r>
          </a:p>
          <a:p>
            <a:pPr>
              <a:buNone/>
            </a:pPr>
            <a:endParaRPr lang="it-IT" sz="1400">
              <a:effectLst/>
              <a:latin typeface="TIM Sans Light" panose="02020503040602060503" pitchFamily="18" charset="0"/>
              <a:ea typeface="Calibri" panose="020F0502020204030204" pitchFamily="34" charset="0"/>
            </a:endParaRPr>
          </a:p>
          <a:p>
            <a:r>
              <a:rPr lang="it-IT" sz="1400">
                <a:effectLst/>
                <a:latin typeface="TIM Sans Light" panose="02020503040602060503" pitchFamily="18" charset="0"/>
                <a:ea typeface="Calibri" panose="020F0502020204030204" pitchFamily="34" charset="0"/>
              </a:rPr>
              <a:t>Cura come opportunità, come condivisione e fioritura che ci permette di potenziare talenti e capacità. Le donne sono, da sempre, portatrici di cura, lo sono all’interno delle famiglie. Riccarda Zezza ci spiega attraverso dati ed esperienze come questo prezioso lavoro possa tradursi, anche in aziende, in un nuovo modello di leadership.</a:t>
            </a:r>
          </a:p>
        </p:txBody>
      </p:sp>
      <p:sp>
        <p:nvSpPr>
          <p:cNvPr id="4" name="Segnaposto testo 3">
            <a:extLst>
              <a:ext uri="{FF2B5EF4-FFF2-40B4-BE49-F238E27FC236}">
                <a16:creationId xmlns:a16="http://schemas.microsoft.com/office/drawing/2014/main" id="{7F40EC08-79B1-C295-0865-27920DB67595}"/>
              </a:ext>
            </a:extLst>
          </p:cNvPr>
          <p:cNvSpPr>
            <a:spLocks noGrp="1"/>
          </p:cNvSpPr>
          <p:nvPr>
            <p:ph type="body" sz="quarter" idx="12"/>
          </p:nvPr>
        </p:nvSpPr>
        <p:spPr>
          <a:xfrm>
            <a:off x="407988" y="1116071"/>
            <a:ext cx="5883300" cy="657387"/>
          </a:xfrm>
        </p:spPr>
        <p:txBody>
          <a:bodyPr/>
          <a:lstStyle/>
          <a:p>
            <a:r>
              <a:rPr lang="it-IT"/>
              <a:t>Episodio 4 | ABBI CURA DI TE </a:t>
            </a:r>
          </a:p>
        </p:txBody>
      </p:sp>
      <p:sp>
        <p:nvSpPr>
          <p:cNvPr id="5" name="Segnaposto testo 4">
            <a:extLst>
              <a:ext uri="{FF2B5EF4-FFF2-40B4-BE49-F238E27FC236}">
                <a16:creationId xmlns:a16="http://schemas.microsoft.com/office/drawing/2014/main" id="{074956D8-DB90-77D7-7AA9-C310EF75A02D}"/>
              </a:ext>
            </a:extLst>
          </p:cNvPr>
          <p:cNvSpPr>
            <a:spLocks noGrp="1"/>
          </p:cNvSpPr>
          <p:nvPr>
            <p:ph type="body" sz="quarter" idx="13"/>
          </p:nvPr>
        </p:nvSpPr>
        <p:spPr>
          <a:xfrm>
            <a:off x="407988" y="1796783"/>
            <a:ext cx="5421312" cy="657387"/>
          </a:xfrm>
        </p:spPr>
        <p:txBody>
          <a:bodyPr/>
          <a:lstStyle/>
          <a:p>
            <a:r>
              <a:rPr lang="it-IT"/>
              <a:t>Ospite Riccarda Zezza</a:t>
            </a:r>
          </a:p>
        </p:txBody>
      </p:sp>
      <p:pic>
        <p:nvPicPr>
          <p:cNvPr id="2" name="Segnaposto immagine 11" descr="Immagine che contiene testo, Carattere, logo, Elementi grafici&#10;&#10;Il contenuto generato dall'IA potrebbe non essere corretto.">
            <a:extLst>
              <a:ext uri="{FF2B5EF4-FFF2-40B4-BE49-F238E27FC236}">
                <a16:creationId xmlns:a16="http://schemas.microsoft.com/office/drawing/2014/main" id="{0C873356-A197-19AC-C140-DA3E1E97EE3E}"/>
              </a:ext>
            </a:extLst>
          </p:cNvPr>
          <p:cNvPicPr>
            <a:picLocks noChangeAspect="1"/>
          </p:cNvPicPr>
          <p:nvPr/>
        </p:nvPicPr>
        <p:blipFill>
          <a:blip r:embed="rId3">
            <a:extLst>
              <a:ext uri="{28A0092B-C50C-407E-A947-70E740481C1C}">
                <a14:useLocalDpi xmlns:a14="http://schemas.microsoft.com/office/drawing/2010/main" val="0"/>
              </a:ext>
            </a:extLst>
          </a:blip>
          <a:srcRect t="2664" b="2664"/>
          <a:stretch>
            <a:fillRect/>
          </a:stretch>
        </p:blipFill>
        <p:spPr>
          <a:xfrm>
            <a:off x="8906188" y="848630"/>
            <a:ext cx="1259393" cy="1192268"/>
          </a:xfrm>
          <a:custGeom>
            <a:avLst/>
            <a:gdLst>
              <a:gd name="connsiteX0" fmla="*/ 655866 w 5751512"/>
              <a:gd name="connsiteY0" fmla="*/ 8 h 5444958"/>
              <a:gd name="connsiteX1" fmla="*/ 5577895 w 5751512"/>
              <a:gd name="connsiteY1" fmla="*/ 10093 h 5444958"/>
              <a:gd name="connsiteX2" fmla="*/ 5751512 w 5751512"/>
              <a:gd name="connsiteY2" fmla="*/ 10416 h 5444958"/>
              <a:gd name="connsiteX3" fmla="*/ 5751512 w 5751512"/>
              <a:gd name="connsiteY3" fmla="*/ 5435855 h 5444958"/>
              <a:gd name="connsiteX4" fmla="*/ 1265237 w 5751512"/>
              <a:gd name="connsiteY4" fmla="*/ 5444958 h 5444958"/>
              <a:gd name="connsiteX5" fmla="*/ 1014412 w 5751512"/>
              <a:gd name="connsiteY5" fmla="*/ 5349708 h 5444958"/>
              <a:gd name="connsiteX6" fmla="*/ 234302 w 5751512"/>
              <a:gd name="connsiteY6" fmla="*/ 4569884 h 5444958"/>
              <a:gd name="connsiteX7" fmla="*/ 13182 w 5751512"/>
              <a:gd name="connsiteY7" fmla="*/ 4158006 h 5444958"/>
              <a:gd name="connsiteX8" fmla="*/ 0 w 5751512"/>
              <a:gd name="connsiteY8" fmla="*/ 4049648 h 5444958"/>
              <a:gd name="connsiteX9" fmla="*/ 0 w 5751512"/>
              <a:gd name="connsiteY9" fmla="*/ 2323955 h 5444958"/>
              <a:gd name="connsiteX10" fmla="*/ 447 w 5751512"/>
              <a:gd name="connsiteY10" fmla="*/ 2173452 h 5444958"/>
              <a:gd name="connsiteX11" fmla="*/ 3445 w 5751512"/>
              <a:gd name="connsiteY11" fmla="*/ 350040 h 5444958"/>
              <a:gd name="connsiteX12" fmla="*/ 339875 w 5751512"/>
              <a:gd name="connsiteY12" fmla="*/ 671 h 5444958"/>
              <a:gd name="connsiteX13" fmla="*/ 655866 w 5751512"/>
              <a:gd name="connsiteY13" fmla="*/ 8 h 5444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51512" h="5444958">
                <a:moveTo>
                  <a:pt x="655866" y="8"/>
                </a:moveTo>
                <a:cubicBezTo>
                  <a:pt x="1543558" y="262"/>
                  <a:pt x="4035434" y="7137"/>
                  <a:pt x="5577895" y="10093"/>
                </a:cubicBezTo>
                <a:lnTo>
                  <a:pt x="5751512" y="10416"/>
                </a:lnTo>
                <a:lnTo>
                  <a:pt x="5751512" y="5435855"/>
                </a:lnTo>
                <a:lnTo>
                  <a:pt x="1265237" y="5444958"/>
                </a:lnTo>
                <a:cubicBezTo>
                  <a:pt x="1142470" y="5442841"/>
                  <a:pt x="1076854" y="5405800"/>
                  <a:pt x="1014412" y="5349708"/>
                </a:cubicBezTo>
                <a:lnTo>
                  <a:pt x="234302" y="4569884"/>
                </a:lnTo>
                <a:cubicBezTo>
                  <a:pt x="117733" y="4435271"/>
                  <a:pt x="44026" y="4295299"/>
                  <a:pt x="13182" y="4158006"/>
                </a:cubicBezTo>
                <a:lnTo>
                  <a:pt x="0" y="4049648"/>
                </a:lnTo>
                <a:lnTo>
                  <a:pt x="0" y="2323955"/>
                </a:lnTo>
                <a:lnTo>
                  <a:pt x="447" y="2173452"/>
                </a:lnTo>
                <a:cubicBezTo>
                  <a:pt x="3046" y="1296184"/>
                  <a:pt x="5507" y="423089"/>
                  <a:pt x="3445" y="350040"/>
                </a:cubicBezTo>
                <a:cubicBezTo>
                  <a:pt x="-679" y="203942"/>
                  <a:pt x="122938" y="3972"/>
                  <a:pt x="339875" y="671"/>
                </a:cubicBezTo>
                <a:cubicBezTo>
                  <a:pt x="373772" y="155"/>
                  <a:pt x="485156" y="-41"/>
                  <a:pt x="655866" y="8"/>
                </a:cubicBezTo>
                <a:close/>
              </a:path>
            </a:pathLst>
          </a:custGeom>
        </p:spPr>
      </p:pic>
    </p:spTree>
    <p:extLst>
      <p:ext uri="{BB962C8B-B14F-4D97-AF65-F5344CB8AC3E}">
        <p14:creationId xmlns:p14="http://schemas.microsoft.com/office/powerpoint/2010/main" val="2759374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B84AC-76A4-E005-9FC9-48431B5ED76B}"/>
            </a:ext>
          </a:extLst>
        </p:cNvPr>
        <p:cNvGrpSpPr/>
        <p:nvPr/>
      </p:nvGrpSpPr>
      <p:grpSpPr>
        <a:xfrm>
          <a:off x="0" y="0"/>
          <a:ext cx="0" cy="0"/>
          <a:chOff x="0" y="0"/>
          <a:chExt cx="0" cy="0"/>
        </a:xfrm>
      </p:grpSpPr>
      <p:sp>
        <p:nvSpPr>
          <p:cNvPr id="2" name="Segnaposto testo 1">
            <a:extLst>
              <a:ext uri="{FF2B5EF4-FFF2-40B4-BE49-F238E27FC236}">
                <a16:creationId xmlns:a16="http://schemas.microsoft.com/office/drawing/2014/main" id="{2812DF59-07A0-BED5-CE5F-93912D84EA61}"/>
              </a:ext>
            </a:extLst>
          </p:cNvPr>
          <p:cNvSpPr>
            <a:spLocks noGrp="1"/>
          </p:cNvSpPr>
          <p:nvPr>
            <p:ph type="body" sz="quarter" idx="19"/>
          </p:nvPr>
        </p:nvSpPr>
        <p:spPr>
          <a:xfrm>
            <a:off x="846608" y="1248767"/>
            <a:ext cx="10151267" cy="937524"/>
          </a:xfrm>
        </p:spPr>
        <p:txBody>
          <a:bodyPr lIns="0" tIns="0" rIns="0" bIns="0" anchor="t"/>
          <a:lstStyle/>
          <a:p>
            <a:endParaRPr lang="it-IT" sz="6000">
              <a:latin typeface="TIM Sans"/>
            </a:endParaRPr>
          </a:p>
          <a:p>
            <a:r>
              <a:rPr lang="it-IT" sz="6000">
                <a:latin typeface="TIM Sans"/>
              </a:rPr>
              <a:t>La campagna di comunicazione esterna su</a:t>
            </a:r>
            <a:endParaRPr lang="it-IT" sz="6000"/>
          </a:p>
          <a:p>
            <a:endParaRPr lang="it-IT" sz="6000">
              <a:latin typeface="TIM Sans"/>
            </a:endParaRPr>
          </a:p>
          <a:p>
            <a:r>
              <a:rPr lang="it-IT" sz="6000">
                <a:latin typeface="TIM Sans"/>
              </a:rPr>
              <a:t> #LaParitàNonPuòAspettare</a:t>
            </a:r>
            <a:endParaRPr lang="it-IT" sz="6000"/>
          </a:p>
        </p:txBody>
      </p:sp>
    </p:spTree>
    <p:extLst>
      <p:ext uri="{BB962C8B-B14F-4D97-AF65-F5344CB8AC3E}">
        <p14:creationId xmlns:p14="http://schemas.microsoft.com/office/powerpoint/2010/main" val="2168246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6AA20E9-F9DD-E8B2-0FD6-D3A2CE72E3C1}"/>
              </a:ext>
            </a:extLst>
          </p:cNvPr>
          <p:cNvSpPr>
            <a:spLocks noGrp="1"/>
          </p:cNvSpPr>
          <p:nvPr>
            <p:ph type="body" sz="quarter" idx="12"/>
          </p:nvPr>
        </p:nvSpPr>
        <p:spPr>
          <a:xfrm>
            <a:off x="320076" y="1381336"/>
            <a:ext cx="5070500" cy="657387"/>
          </a:xfrm>
        </p:spPr>
        <p:txBody>
          <a:bodyPr/>
          <a:lstStyle/>
          <a:p>
            <a:r>
              <a:rPr lang="en-US">
                <a:latin typeface="TIM Sans Light"/>
              </a:rPr>
              <a:t>Contesto</a:t>
            </a:r>
            <a:endParaRPr lang="en-US"/>
          </a:p>
        </p:txBody>
      </p:sp>
      <p:sp>
        <p:nvSpPr>
          <p:cNvPr id="4" name="Text Placeholder 3">
            <a:extLst>
              <a:ext uri="{FF2B5EF4-FFF2-40B4-BE49-F238E27FC236}">
                <a16:creationId xmlns:a16="http://schemas.microsoft.com/office/drawing/2014/main" id="{1C4CA674-CC1C-5D3D-0A82-DB754671A8F5}"/>
              </a:ext>
            </a:extLst>
          </p:cNvPr>
          <p:cNvSpPr>
            <a:spLocks noGrp="1"/>
          </p:cNvSpPr>
          <p:nvPr>
            <p:ph type="body" sz="quarter" idx="13"/>
          </p:nvPr>
        </p:nvSpPr>
        <p:spPr/>
        <p:txBody>
          <a:bodyPr/>
          <a:lstStyle/>
          <a:p>
            <a:r>
              <a:rPr lang="en-US" dirty="0">
                <a:latin typeface="TIM Sans"/>
              </a:rPr>
              <a:t>Il </a:t>
            </a:r>
            <a:r>
              <a:rPr lang="en-US" dirty="0" err="1">
                <a:latin typeface="TIM Sans"/>
              </a:rPr>
              <a:t>progetto</a:t>
            </a:r>
            <a:r>
              <a:rPr lang="en-US" dirty="0">
                <a:latin typeface="TIM Sans"/>
              </a:rPr>
              <a:t> </a:t>
            </a:r>
          </a:p>
          <a:p>
            <a:r>
              <a:rPr lang="en-US" dirty="0">
                <a:latin typeface="TIM Sans"/>
              </a:rPr>
              <a:t>#LaParitàNon</a:t>
            </a:r>
            <a:endParaRPr lang="en-US" dirty="0"/>
          </a:p>
          <a:p>
            <a:r>
              <a:rPr lang="en-US" dirty="0" err="1">
                <a:latin typeface="TIM Sans"/>
              </a:rPr>
              <a:t>PuòAspettare</a:t>
            </a:r>
            <a:endParaRPr lang="en-US" dirty="0"/>
          </a:p>
        </p:txBody>
      </p:sp>
      <p:sp>
        <p:nvSpPr>
          <p:cNvPr id="7" name="Text Placeholder 2">
            <a:extLst>
              <a:ext uri="{FF2B5EF4-FFF2-40B4-BE49-F238E27FC236}">
                <a16:creationId xmlns:a16="http://schemas.microsoft.com/office/drawing/2014/main" id="{9A9AF8AA-7546-9E74-2EB7-5174BE945DC8}"/>
              </a:ext>
            </a:extLst>
          </p:cNvPr>
          <p:cNvSpPr txBox="1">
            <a:spLocks/>
          </p:cNvSpPr>
          <p:nvPr/>
        </p:nvSpPr>
        <p:spPr>
          <a:xfrm>
            <a:off x="6349270" y="1053571"/>
            <a:ext cx="5070500" cy="657387"/>
          </a:xfrm>
          <a:prstGeom prst="rect">
            <a:avLst/>
          </a:prstGeom>
        </p:spPr>
        <p:txBody>
          <a:bodyPr lIns="0" tIns="0" rIns="0" bIns="0" anchor="t"/>
          <a:lstStyle>
            <a:lvl1pPr marL="0" indent="0" algn="l" defTabSz="914400" rtl="0" eaLnBrk="1" latinLnBrk="0" hangingPunct="1">
              <a:lnSpc>
                <a:spcPts val="5000"/>
              </a:lnSpc>
              <a:spcBef>
                <a:spcPts val="1000"/>
              </a:spcBef>
              <a:buFont typeface="Arial" panose="020B0604020202020204" pitchFamily="34" charset="0"/>
              <a:buNone/>
              <a:defRPr lang="it-IT" sz="5000" kern="1200" dirty="0" smtClean="0">
                <a:solidFill>
                  <a:schemeClr val="bg1"/>
                </a:solidFill>
                <a:latin typeface="TIM Sans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tx1"/>
                </a:solidFill>
                <a:latin typeface="TIM Sans Light"/>
              </a:rPr>
              <a:t>Prima di  </a:t>
            </a:r>
            <a:r>
              <a:rPr lang="en-US" dirty="0" err="1">
                <a:solidFill>
                  <a:schemeClr val="tx1"/>
                </a:solidFill>
                <a:latin typeface="TIM Sans Light"/>
              </a:rPr>
              <a:t>presentare</a:t>
            </a:r>
            <a:r>
              <a:rPr lang="en-US" dirty="0">
                <a:solidFill>
                  <a:schemeClr val="tx1"/>
                </a:solidFill>
                <a:latin typeface="TIM Sans Light"/>
              </a:rPr>
              <a:t> il podcast, </a:t>
            </a:r>
            <a:r>
              <a:rPr lang="en-US" dirty="0" err="1">
                <a:solidFill>
                  <a:schemeClr val="tx1"/>
                </a:solidFill>
                <a:latin typeface="TIM Sans Light"/>
              </a:rPr>
              <a:t>raccontiamo</a:t>
            </a:r>
            <a:r>
              <a:rPr lang="en-US" dirty="0">
                <a:solidFill>
                  <a:schemeClr val="tx1"/>
                </a:solidFill>
                <a:latin typeface="TIM Sans Light"/>
              </a:rPr>
              <a:t> le </a:t>
            </a:r>
            <a:r>
              <a:rPr lang="en-US" dirty="0" err="1">
                <a:solidFill>
                  <a:schemeClr val="tx1"/>
                </a:solidFill>
                <a:latin typeface="TIM Sans Light"/>
              </a:rPr>
              <a:t>caratteristiche</a:t>
            </a:r>
            <a:r>
              <a:rPr lang="en-US" dirty="0">
                <a:solidFill>
                  <a:schemeClr val="tx1"/>
                </a:solidFill>
                <a:latin typeface="TIM Sans Light"/>
              </a:rPr>
              <a:t> del </a:t>
            </a:r>
            <a:r>
              <a:rPr lang="en-US" dirty="0" err="1">
                <a:solidFill>
                  <a:schemeClr val="tx1"/>
                </a:solidFill>
                <a:latin typeface="TIM Sans Light"/>
              </a:rPr>
              <a:t>progetto</a:t>
            </a:r>
            <a:r>
              <a:rPr lang="en-US" dirty="0">
                <a:solidFill>
                  <a:schemeClr val="tx1"/>
                </a:solidFill>
                <a:latin typeface="TIM Sans Light"/>
              </a:rPr>
              <a:t> in cui </a:t>
            </a:r>
            <a:r>
              <a:rPr lang="en-US" dirty="0" err="1">
                <a:solidFill>
                  <a:schemeClr val="tx1"/>
                </a:solidFill>
                <a:latin typeface="TIM Sans Light"/>
              </a:rPr>
              <a:t>si</a:t>
            </a:r>
            <a:r>
              <a:rPr lang="en-US" dirty="0">
                <a:solidFill>
                  <a:schemeClr val="tx1"/>
                </a:solidFill>
                <a:latin typeface="TIM Sans Light"/>
              </a:rPr>
              <a:t> </a:t>
            </a:r>
            <a:r>
              <a:rPr lang="en-US" dirty="0" err="1">
                <a:solidFill>
                  <a:schemeClr val="tx1"/>
                </a:solidFill>
                <a:latin typeface="TIM Sans Light"/>
              </a:rPr>
              <a:t>inserisce</a:t>
            </a:r>
            <a:endParaRPr lang="en-US" dirty="0">
              <a:solidFill>
                <a:schemeClr val="tx1"/>
              </a:solidFill>
            </a:endParaRPr>
          </a:p>
        </p:txBody>
      </p:sp>
    </p:spTree>
    <p:extLst>
      <p:ext uri="{BB962C8B-B14F-4D97-AF65-F5344CB8AC3E}">
        <p14:creationId xmlns:p14="http://schemas.microsoft.com/office/powerpoint/2010/main" val="3862637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4B528-7C19-6893-2B9D-8E59273696BE}"/>
            </a:ext>
          </a:extLst>
        </p:cNvPr>
        <p:cNvGrpSpPr/>
        <p:nvPr/>
      </p:nvGrpSpPr>
      <p:grpSpPr>
        <a:xfrm>
          <a:off x="0" y="0"/>
          <a:ext cx="0" cy="0"/>
          <a:chOff x="0" y="0"/>
          <a:chExt cx="0" cy="0"/>
        </a:xfrm>
      </p:grpSpPr>
      <p:pic>
        <p:nvPicPr>
          <p:cNvPr id="8" name="Segnaposto immagine 7" descr="Immagine che contiene Viso umano, testo, vestiti, donna&#10;&#10;Il contenuto generato dall'IA potrebbe non essere corretto.">
            <a:extLst>
              <a:ext uri="{FF2B5EF4-FFF2-40B4-BE49-F238E27FC236}">
                <a16:creationId xmlns:a16="http://schemas.microsoft.com/office/drawing/2014/main" id="{96670458-B3E6-99E8-1104-EE671CD24DA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88" r="21086" b="-1288"/>
          <a:stretch/>
        </p:blipFill>
        <p:spPr>
          <a:xfrm>
            <a:off x="6096000" y="616118"/>
            <a:ext cx="6096000" cy="5444958"/>
          </a:xfrm>
        </p:spPr>
      </p:pic>
      <p:sp>
        <p:nvSpPr>
          <p:cNvPr id="4" name="Segnaposto testo 3">
            <a:extLst>
              <a:ext uri="{FF2B5EF4-FFF2-40B4-BE49-F238E27FC236}">
                <a16:creationId xmlns:a16="http://schemas.microsoft.com/office/drawing/2014/main" id="{0B8CAE55-0D48-9945-4DFA-74D39C51994E}"/>
              </a:ext>
            </a:extLst>
          </p:cNvPr>
          <p:cNvSpPr>
            <a:spLocks noGrp="1"/>
          </p:cNvSpPr>
          <p:nvPr>
            <p:ph type="body" sz="quarter" idx="12"/>
          </p:nvPr>
        </p:nvSpPr>
        <p:spPr>
          <a:xfrm>
            <a:off x="403200" y="1133656"/>
            <a:ext cx="5421312" cy="657387"/>
          </a:xfrm>
        </p:spPr>
        <p:txBody>
          <a:bodyPr/>
          <a:lstStyle/>
          <a:p>
            <a:r>
              <a:rPr lang="it-IT"/>
              <a:t>Sul sito di Gruppo e la campagna social</a:t>
            </a:r>
          </a:p>
        </p:txBody>
      </p:sp>
      <p:sp>
        <p:nvSpPr>
          <p:cNvPr id="10" name="Segnaposto testo 4">
            <a:extLst>
              <a:ext uri="{FF2B5EF4-FFF2-40B4-BE49-F238E27FC236}">
                <a16:creationId xmlns:a16="http://schemas.microsoft.com/office/drawing/2014/main" id="{8E79E9C7-3989-DB56-C47E-CE5CA3E2EE54}"/>
              </a:ext>
            </a:extLst>
          </p:cNvPr>
          <p:cNvSpPr>
            <a:spLocks noGrp="1"/>
          </p:cNvSpPr>
          <p:nvPr>
            <p:ph type="body" sz="quarter" idx="13"/>
          </p:nvPr>
        </p:nvSpPr>
        <p:spPr>
          <a:xfrm>
            <a:off x="403200" y="1982070"/>
            <a:ext cx="5421312" cy="657387"/>
          </a:xfrm>
        </p:spPr>
        <p:txBody>
          <a:bodyPr/>
          <a:lstStyle/>
          <a:p>
            <a:r>
              <a:rPr lang="it-IT"/>
              <a:t>Diffusione anche su piattaforme podcast come Spotify e storielibere.sm</a:t>
            </a:r>
          </a:p>
        </p:txBody>
      </p:sp>
      <p:sp>
        <p:nvSpPr>
          <p:cNvPr id="11" name="Segnaposto testo 2">
            <a:extLst>
              <a:ext uri="{FF2B5EF4-FFF2-40B4-BE49-F238E27FC236}">
                <a16:creationId xmlns:a16="http://schemas.microsoft.com/office/drawing/2014/main" id="{2A902B31-943F-C801-F1BC-29FC1E35D04F}"/>
              </a:ext>
            </a:extLst>
          </p:cNvPr>
          <p:cNvSpPr>
            <a:spLocks noGrp="1"/>
          </p:cNvSpPr>
          <p:nvPr>
            <p:ph type="body" sz="quarter" idx="11"/>
          </p:nvPr>
        </p:nvSpPr>
        <p:spPr>
          <a:xfrm>
            <a:off x="371951" y="3508332"/>
            <a:ext cx="5235029" cy="1420424"/>
          </a:xfrm>
        </p:spPr>
        <p:txBody>
          <a:bodyPr/>
          <a:lstStyle/>
          <a:p>
            <a:r>
              <a:rPr lang="it-IT" sz="1400">
                <a:latin typeface="TIM Sans Light" panose="02020503040602060503" pitchFamily="18" charset="0"/>
              </a:rPr>
              <a:t>La campagna esterna è stata caratterizzata da un’ampia pianificazione su web e social.</a:t>
            </a:r>
          </a:p>
          <a:p>
            <a:r>
              <a:rPr lang="it-IT" sz="1400">
                <a:latin typeface="TIM Sans Light" panose="02020503040602060503" pitchFamily="18" charset="0"/>
              </a:rPr>
              <a:t>La campagna ha coinvolto figure femminili di spicco in vari ambiti che rappresentano esempi concreti di impegno e successo in settori spesso dominati da uomini, sottolineando l'importanza della parità di genere .</a:t>
            </a:r>
            <a:endParaRPr lang="it-IT" sz="1400"/>
          </a:p>
        </p:txBody>
      </p:sp>
    </p:spTree>
    <p:extLst>
      <p:ext uri="{BB962C8B-B14F-4D97-AF65-F5344CB8AC3E}">
        <p14:creationId xmlns:p14="http://schemas.microsoft.com/office/powerpoint/2010/main" val="4163552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testo 5">
            <a:extLst>
              <a:ext uri="{FF2B5EF4-FFF2-40B4-BE49-F238E27FC236}">
                <a16:creationId xmlns:a16="http://schemas.microsoft.com/office/drawing/2014/main" id="{DD1103F0-0C0B-3E3E-BA48-4900B3AC16E9}"/>
              </a:ext>
            </a:extLst>
          </p:cNvPr>
          <p:cNvSpPr>
            <a:spLocks noGrp="1"/>
          </p:cNvSpPr>
          <p:nvPr>
            <p:ph type="body" sz="quarter" idx="10"/>
          </p:nvPr>
        </p:nvSpPr>
        <p:spPr/>
        <p:txBody>
          <a:bodyPr/>
          <a:lstStyle/>
          <a:p>
            <a:pPr>
              <a:lnSpc>
                <a:spcPct val="100000"/>
              </a:lnSpc>
            </a:pPr>
            <a:r>
              <a:rPr lang="it-IT" sz="3600" b="1" i="1">
                <a:latin typeface="TIM Sans Thin" pitchFamily="2" charset="77"/>
              </a:rPr>
              <a:t>Continuiamo a lavorare con passione per abbattere muri, rompere schemi e dare a tutte e tutti le stesse opportunità grazie all’impegno quotidiano delle persone di TIM, ma anche dell’intera società.</a:t>
            </a:r>
          </a:p>
        </p:txBody>
      </p:sp>
    </p:spTree>
    <p:extLst>
      <p:ext uri="{BB962C8B-B14F-4D97-AF65-F5344CB8AC3E}">
        <p14:creationId xmlns:p14="http://schemas.microsoft.com/office/powerpoint/2010/main" val="1166043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1EC95E3-0CEC-2CD4-B5FD-6584D13EE38F}"/>
              </a:ext>
            </a:extLst>
          </p:cNvPr>
          <p:cNvSpPr>
            <a:spLocks noGrp="1"/>
          </p:cNvSpPr>
          <p:nvPr>
            <p:ph type="body" sz="quarter" idx="10"/>
          </p:nvPr>
        </p:nvSpPr>
        <p:spPr>
          <a:xfrm>
            <a:off x="96436" y="867710"/>
            <a:ext cx="11999127" cy="4857226"/>
          </a:xfrm>
        </p:spPr>
        <p:txBody>
          <a:bodyPr lIns="91440" tIns="45720" rIns="91440" bIns="45720" anchor="ctr"/>
          <a:lstStyle/>
          <a:p>
            <a:pPr>
              <a:lnSpc>
                <a:spcPct val="100000"/>
              </a:lnSpc>
            </a:pPr>
            <a:endParaRPr lang="it-IT" sz="3600" b="1" i="1">
              <a:latin typeface="TIM Sans Thin"/>
            </a:endParaRPr>
          </a:p>
          <a:p>
            <a:pPr>
              <a:lnSpc>
                <a:spcPct val="100000"/>
              </a:lnSpc>
            </a:pPr>
            <a:r>
              <a:rPr lang="it-IT" sz="3600" b="1" i="1">
                <a:latin typeface="TIM Sans Thin"/>
              </a:rPr>
              <a:t>«Perché all’Italia che vuole crescere serve il talento, la passione, il coraggio e l’impegno di tutte e tutti. </a:t>
            </a:r>
            <a:endParaRPr lang="it-IT">
              <a:latin typeface="TIM Sans Thin"/>
            </a:endParaRPr>
          </a:p>
          <a:p>
            <a:pPr>
              <a:lnSpc>
                <a:spcPct val="100000"/>
              </a:lnSpc>
            </a:pPr>
            <a:r>
              <a:rPr lang="it-IT" sz="3600" b="1" i="1">
                <a:latin typeface="TIM Sans Thin"/>
              </a:rPr>
              <a:t>Connettiamoci per superare gli stereotipi, offrire opportunità alle donne e contrastare la violenza di genere.»</a:t>
            </a:r>
          </a:p>
          <a:p>
            <a:pPr>
              <a:lnSpc>
                <a:spcPct val="100000"/>
              </a:lnSpc>
            </a:pPr>
            <a:endParaRPr lang="it-IT" sz="3600" b="1" i="1">
              <a:latin typeface="TIM Sans Thin"/>
            </a:endParaRPr>
          </a:p>
          <a:p>
            <a:pPr>
              <a:lnSpc>
                <a:spcPct val="100000"/>
              </a:lnSpc>
            </a:pPr>
            <a:r>
              <a:rPr lang="it-IT" sz="2800">
                <a:latin typeface="TIM Sans Light"/>
              </a:rPr>
              <a:t>È questo il manifesto di </a:t>
            </a:r>
            <a:r>
              <a:rPr lang="it-IT" sz="2800" b="1">
                <a:latin typeface="TIM Sans Light"/>
              </a:rPr>
              <a:t>#LaParitàNonPuòAspettare, </a:t>
            </a:r>
            <a:r>
              <a:rPr lang="it-IT" sz="2800">
                <a:latin typeface="TIM Sans Light"/>
              </a:rPr>
              <a:t>il nostro impegno e i nostri progetti per sensibilizzare, creare consapevolezza e fornire strumenti sul tema del gender gap. </a:t>
            </a:r>
            <a:br>
              <a:rPr lang="it-IT" sz="2800">
                <a:latin typeface="TIM Sans Light"/>
              </a:rPr>
            </a:br>
            <a:endParaRPr lang="it-IT" sz="2800">
              <a:solidFill>
                <a:srgbClr val="000000"/>
              </a:solidFill>
              <a:latin typeface="TIM Sans Light"/>
            </a:endParaRPr>
          </a:p>
        </p:txBody>
      </p:sp>
    </p:spTree>
    <p:extLst>
      <p:ext uri="{BB962C8B-B14F-4D97-AF65-F5344CB8AC3E}">
        <p14:creationId xmlns:p14="http://schemas.microsoft.com/office/powerpoint/2010/main" val="481368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87AA9-A330-3D2D-CF0F-207ACCA80597}"/>
            </a:ext>
          </a:extLst>
        </p:cNvPr>
        <p:cNvGrpSpPr/>
        <p:nvPr/>
      </p:nvGrpSpPr>
      <p:grpSpPr>
        <a:xfrm>
          <a:off x="0" y="0"/>
          <a:ext cx="0" cy="0"/>
          <a:chOff x="0" y="0"/>
          <a:chExt cx="0" cy="0"/>
        </a:xfrm>
      </p:grpSpPr>
      <p:sp>
        <p:nvSpPr>
          <p:cNvPr id="2" name="Segnaposto testo 4">
            <a:extLst>
              <a:ext uri="{FF2B5EF4-FFF2-40B4-BE49-F238E27FC236}">
                <a16:creationId xmlns:a16="http://schemas.microsoft.com/office/drawing/2014/main" id="{417BDC65-3D77-D6A9-93C3-B6A9A5C380B3}"/>
              </a:ext>
            </a:extLst>
          </p:cNvPr>
          <p:cNvSpPr txBox="1">
            <a:spLocks/>
          </p:cNvSpPr>
          <p:nvPr/>
        </p:nvSpPr>
        <p:spPr>
          <a:xfrm>
            <a:off x="645153" y="862406"/>
            <a:ext cx="10901694" cy="4857226"/>
          </a:xfrm>
          <a:prstGeom prst="rect">
            <a:avLst/>
          </a:prstGeom>
        </p:spPr>
        <p:txBody>
          <a:bodyPr lIns="91440" tIns="45720" rIns="91440" bIns="4572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None/>
            </a:pPr>
            <a:r>
              <a:rPr lang="it-IT" sz="7200">
                <a:latin typeface="TIM Sans"/>
              </a:rPr>
              <a:t>Cosa può fare TIM? </a:t>
            </a:r>
          </a:p>
          <a:p>
            <a:pPr marL="0" indent="0" algn="ctr">
              <a:lnSpc>
                <a:spcPct val="100000"/>
              </a:lnSpc>
              <a:buNone/>
            </a:pPr>
            <a:r>
              <a:rPr lang="it-IT">
                <a:latin typeface="TIM Sans Light"/>
              </a:rPr>
              <a:t>Grazie alla nostra capillarità, alle nostre connessioni, </a:t>
            </a:r>
            <a:r>
              <a:rPr lang="it-IT" b="1">
                <a:latin typeface="TIM Sans Light"/>
              </a:rPr>
              <a:t>possiamo agire da amplificatore </a:t>
            </a:r>
            <a:r>
              <a:rPr lang="it-IT">
                <a:latin typeface="TIM Sans Light"/>
              </a:rPr>
              <a:t>del messaggio per chiamare tutte e tutti alla presa di coscienza e all’azione e </a:t>
            </a:r>
            <a:r>
              <a:rPr lang="it-IT" b="1">
                <a:latin typeface="TIM Sans Light"/>
              </a:rPr>
              <a:t>mettere in atto azioni concrete per le nostre persone e per la società</a:t>
            </a:r>
            <a:r>
              <a:rPr lang="it-IT">
                <a:latin typeface="TIM Sans Light"/>
              </a:rPr>
              <a:t>.</a:t>
            </a:r>
          </a:p>
          <a:p>
            <a:pPr marL="0" indent="0" algn="ctr">
              <a:lnSpc>
                <a:spcPct val="100000"/>
              </a:lnSpc>
              <a:buNone/>
            </a:pPr>
            <a:endParaRPr lang="it-IT">
              <a:latin typeface="TIM Sans Light" panose="02020503040602060503" pitchFamily="18" charset="0"/>
            </a:endParaRPr>
          </a:p>
          <a:p>
            <a:pPr marL="0" indent="0" algn="ctr">
              <a:lnSpc>
                <a:spcPct val="100000"/>
              </a:lnSpc>
              <a:buNone/>
            </a:pPr>
            <a:r>
              <a:rPr lang="it-IT" sz="3200">
                <a:latin typeface="TIM Sans Light"/>
              </a:rPr>
              <a:t>E’ per questo che nasce </a:t>
            </a:r>
            <a:r>
              <a:rPr lang="it-IT" sz="3200" b="1">
                <a:effectLst/>
                <a:latin typeface="TIM Sans Light"/>
                <a:ea typeface="Calibri"/>
              </a:rPr>
              <a:t>#LaParitàNonPuòAspettare.</a:t>
            </a:r>
            <a:endParaRPr lang="it-IT" sz="3200">
              <a:latin typeface="TIM Sans Light"/>
              <a:ea typeface="Calibri"/>
            </a:endParaRPr>
          </a:p>
        </p:txBody>
      </p:sp>
    </p:spTree>
    <p:extLst>
      <p:ext uri="{BB962C8B-B14F-4D97-AF65-F5344CB8AC3E}">
        <p14:creationId xmlns:p14="http://schemas.microsoft.com/office/powerpoint/2010/main" val="2774099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9F4CDA75-759E-D4A7-406C-4E2950FAF53A}"/>
              </a:ext>
            </a:extLst>
          </p:cNvPr>
          <p:cNvSpPr>
            <a:spLocks noGrp="1"/>
          </p:cNvSpPr>
          <p:nvPr>
            <p:ph type="body" sz="quarter" idx="11"/>
          </p:nvPr>
        </p:nvSpPr>
        <p:spPr>
          <a:xfrm>
            <a:off x="403200" y="4823070"/>
            <a:ext cx="5588305" cy="773862"/>
          </a:xfrm>
        </p:spPr>
        <p:txBody>
          <a:bodyPr/>
          <a:lstStyle/>
          <a:p>
            <a:r>
              <a:rPr lang="it-IT" sz="1600" dirty="0">
                <a:latin typeface="TIM Sans Light"/>
              </a:rPr>
              <a:t>Questi valori riflettono il nostro </a:t>
            </a:r>
            <a:r>
              <a:rPr lang="it-IT" sz="1600" b="1" dirty="0">
                <a:latin typeface="TIM Sans Light"/>
              </a:rPr>
              <a:t>impegno verso l'etica, l'inclusione e la sostenibilità </a:t>
            </a:r>
            <a:r>
              <a:rPr lang="it-IT" sz="1600" dirty="0">
                <a:latin typeface="TIM Sans Light"/>
              </a:rPr>
              <a:t>e sono alla base delle nostre iniziative sia verso i colleghi che verso l’esterno.</a:t>
            </a:r>
          </a:p>
          <a:p>
            <a:endParaRPr lang="it-IT" sz="1600" dirty="0"/>
          </a:p>
        </p:txBody>
      </p:sp>
      <p:sp>
        <p:nvSpPr>
          <p:cNvPr id="4" name="Segnaposto testo 3">
            <a:extLst>
              <a:ext uri="{FF2B5EF4-FFF2-40B4-BE49-F238E27FC236}">
                <a16:creationId xmlns:a16="http://schemas.microsoft.com/office/drawing/2014/main" id="{12B480D9-9BFF-4677-D435-34B30919BA0D}"/>
              </a:ext>
            </a:extLst>
          </p:cNvPr>
          <p:cNvSpPr>
            <a:spLocks noGrp="1"/>
          </p:cNvSpPr>
          <p:nvPr>
            <p:ph type="body" sz="quarter" idx="12"/>
          </p:nvPr>
        </p:nvSpPr>
        <p:spPr>
          <a:xfrm>
            <a:off x="403199" y="1998140"/>
            <a:ext cx="6299051" cy="657387"/>
          </a:xfrm>
        </p:spPr>
        <p:txBody>
          <a:bodyPr/>
          <a:lstStyle/>
          <a:p>
            <a:r>
              <a:rPr lang="it-IT" sz="4400" b="1" dirty="0">
                <a:latin typeface="TIM Sans Light"/>
              </a:rPr>
              <a:t>Perché lo facciamo? </a:t>
            </a:r>
          </a:p>
        </p:txBody>
      </p:sp>
      <p:sp>
        <p:nvSpPr>
          <p:cNvPr id="5" name="Segnaposto testo 4">
            <a:extLst>
              <a:ext uri="{FF2B5EF4-FFF2-40B4-BE49-F238E27FC236}">
                <a16:creationId xmlns:a16="http://schemas.microsoft.com/office/drawing/2014/main" id="{7B6A816B-A477-B96C-ABC8-A65918D996D1}"/>
              </a:ext>
            </a:extLst>
          </p:cNvPr>
          <p:cNvSpPr>
            <a:spLocks noGrp="1"/>
          </p:cNvSpPr>
          <p:nvPr>
            <p:ph type="body" sz="quarter" idx="13"/>
          </p:nvPr>
        </p:nvSpPr>
        <p:spPr>
          <a:xfrm>
            <a:off x="403199" y="2859396"/>
            <a:ext cx="5421312" cy="657387"/>
          </a:xfrm>
        </p:spPr>
        <p:txBody>
          <a:bodyPr/>
          <a:lstStyle/>
          <a:p>
            <a:r>
              <a:rPr lang="it-IT" dirty="0">
                <a:latin typeface="TIM Sans Thin"/>
              </a:rPr>
              <a:t>La nostra cultura aziendale si fonda su </a:t>
            </a:r>
            <a:r>
              <a:rPr lang="it-IT" b="1" dirty="0">
                <a:latin typeface="TIM Sans Thin"/>
              </a:rPr>
              <a:t>valori chiave </a:t>
            </a:r>
            <a:r>
              <a:rPr lang="it-IT" dirty="0">
                <a:latin typeface="TIM Sans Thin"/>
              </a:rPr>
              <a:t>che guidano le nostre attività e relazioni.</a:t>
            </a:r>
          </a:p>
        </p:txBody>
      </p:sp>
      <p:pic>
        <p:nvPicPr>
          <p:cNvPr id="2" name="Picture Placeholder 1">
            <a:extLst>
              <a:ext uri="{FF2B5EF4-FFF2-40B4-BE49-F238E27FC236}">
                <a16:creationId xmlns:a16="http://schemas.microsoft.com/office/drawing/2014/main" id="{4D9902EA-D178-770D-8E01-7283F33B1143}"/>
              </a:ext>
            </a:extLst>
          </p:cNvPr>
          <p:cNvPicPr>
            <a:picLocks noGrp="1" noChangeAspect="1"/>
          </p:cNvPicPr>
          <p:nvPr>
            <p:ph type="pic" sz="quarter" idx="10"/>
          </p:nvPr>
        </p:nvPicPr>
        <p:blipFill>
          <a:blip r:embed="rId2"/>
          <a:srcRect l="20292" r="20292"/>
          <a:stretch/>
        </p:blipFill>
        <p:spPr/>
      </p:pic>
    </p:spTree>
    <p:extLst>
      <p:ext uri="{BB962C8B-B14F-4D97-AF65-F5344CB8AC3E}">
        <p14:creationId xmlns:p14="http://schemas.microsoft.com/office/powerpoint/2010/main" val="953121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819B6-409C-67BF-80FE-7945EF8379C7}"/>
            </a:ext>
          </a:extLst>
        </p:cNvPr>
        <p:cNvGrpSpPr/>
        <p:nvPr/>
      </p:nvGrpSpPr>
      <p:grpSpPr>
        <a:xfrm>
          <a:off x="0" y="0"/>
          <a:ext cx="0" cy="0"/>
          <a:chOff x="0" y="0"/>
          <a:chExt cx="0" cy="0"/>
        </a:xfrm>
      </p:grpSpPr>
      <p:sp>
        <p:nvSpPr>
          <p:cNvPr id="2" name="Segnaposto testo 1">
            <a:extLst>
              <a:ext uri="{FF2B5EF4-FFF2-40B4-BE49-F238E27FC236}">
                <a16:creationId xmlns:a16="http://schemas.microsoft.com/office/drawing/2014/main" id="{AD25721F-FFD5-11A0-5F9C-C98971650F74}"/>
              </a:ext>
            </a:extLst>
          </p:cNvPr>
          <p:cNvSpPr>
            <a:spLocks noGrp="1"/>
          </p:cNvSpPr>
          <p:nvPr>
            <p:ph type="body" sz="quarter" idx="10"/>
          </p:nvPr>
        </p:nvSpPr>
        <p:spPr>
          <a:xfrm>
            <a:off x="412750" y="882503"/>
            <a:ext cx="11366499" cy="4857226"/>
          </a:xfrm>
        </p:spPr>
        <p:txBody>
          <a:bodyPr lIns="91440" tIns="45720" rIns="91440" bIns="45720" anchor="ctr"/>
          <a:lstStyle/>
          <a:p>
            <a:pPr>
              <a:lnSpc>
                <a:spcPct val="100000"/>
              </a:lnSpc>
            </a:pPr>
            <a:r>
              <a:rPr lang="it-IT" sz="2400" b="1" dirty="0">
                <a:latin typeface="TIM Sans Light"/>
                <a:ea typeface="Calibri"/>
              </a:rPr>
              <a:t> </a:t>
            </a:r>
            <a:r>
              <a:rPr lang="it-IT" sz="3500" b="1" dirty="0">
                <a:effectLst/>
                <a:latin typeface="TIM Sans Light"/>
                <a:ea typeface="Calibri"/>
              </a:rPr>
              <a:t>#LaParitàNonPuòAspettare </a:t>
            </a:r>
            <a:endParaRPr lang="it-IT" dirty="0">
              <a:ea typeface="Calibri"/>
            </a:endParaRPr>
          </a:p>
          <a:p>
            <a:pPr algn="l">
              <a:lnSpc>
                <a:spcPct val="100000"/>
              </a:lnSpc>
            </a:pPr>
            <a:r>
              <a:rPr lang="it-IT" sz="2400" b="1" dirty="0">
                <a:effectLst/>
                <a:latin typeface="TIM Sans Light"/>
                <a:ea typeface="Calibri"/>
              </a:rPr>
              <a:t>è il nome della </a:t>
            </a:r>
            <a:r>
              <a:rPr lang="it-IT" sz="2400" b="1" dirty="0">
                <a:latin typeface="TIM Sans Light"/>
                <a:ea typeface="Calibri"/>
              </a:rPr>
              <a:t>campagna di comunicazione che abbiamo creato per sensibilizzare la popolazione interna ed esterna</a:t>
            </a:r>
            <a:r>
              <a:rPr lang="it-IT" sz="2400" dirty="0">
                <a:latin typeface="TIM Sans Light"/>
                <a:ea typeface="Calibri"/>
              </a:rPr>
              <a:t> sul tema dell'inclusione e del gender gap e </a:t>
            </a:r>
            <a:r>
              <a:rPr lang="it-IT" sz="2400" b="1" dirty="0">
                <a:latin typeface="TIM Sans Light"/>
                <a:ea typeface="Calibri"/>
              </a:rPr>
              <a:t>a supporto dei progetti </a:t>
            </a:r>
            <a:r>
              <a:rPr lang="it-IT" sz="2400" b="1" dirty="0">
                <a:effectLst/>
                <a:latin typeface="TIM Sans Light"/>
                <a:ea typeface="Calibri"/>
              </a:rPr>
              <a:t>concreti </a:t>
            </a:r>
            <a:r>
              <a:rPr lang="it-IT" sz="2400" dirty="0">
                <a:latin typeface="TIM Sans Light"/>
                <a:ea typeface="Calibri"/>
              </a:rPr>
              <a:t>che stiamo portando avanti,</a:t>
            </a:r>
            <a:r>
              <a:rPr lang="it-IT" sz="2400" b="1" dirty="0">
                <a:latin typeface="TIM Sans Light"/>
                <a:ea typeface="Calibri"/>
              </a:rPr>
              <a:t> </a:t>
            </a:r>
            <a:r>
              <a:rPr lang="it-IT" sz="2400" dirty="0">
                <a:effectLst/>
                <a:latin typeface="TIM Sans Light"/>
                <a:ea typeface="Calibri"/>
              </a:rPr>
              <a:t>come:</a:t>
            </a:r>
            <a:endParaRPr lang="it-IT" dirty="0"/>
          </a:p>
          <a:p>
            <a:pPr algn="l">
              <a:lnSpc>
                <a:spcPct val="100000"/>
              </a:lnSpc>
            </a:pPr>
            <a:endParaRPr lang="it-IT" sz="1050" dirty="0">
              <a:effectLst/>
              <a:latin typeface="TIM Sans Light"/>
              <a:ea typeface="Calibri"/>
            </a:endParaRPr>
          </a:p>
          <a:p>
            <a:pPr marL="1143000" lvl="1" indent="-457200">
              <a:lnSpc>
                <a:spcPct val="100000"/>
              </a:lnSpc>
            </a:pPr>
            <a:r>
              <a:rPr lang="it-IT" sz="2400" dirty="0">
                <a:solidFill>
                  <a:schemeClr val="tx1"/>
                </a:solidFill>
                <a:latin typeface="TIM Sans Light"/>
              </a:rPr>
              <a:t>Empowerment Femminile, </a:t>
            </a:r>
            <a:r>
              <a:rPr lang="it-IT" sz="2400" b="0" dirty="0">
                <a:solidFill>
                  <a:schemeClr val="tx1"/>
                </a:solidFill>
                <a:latin typeface="TIM Sans Light"/>
              </a:rPr>
              <a:t>iniziative per lo sviluppo delle colleghe</a:t>
            </a:r>
          </a:p>
          <a:p>
            <a:pPr marL="1143000" lvl="1" indent="-457200">
              <a:lnSpc>
                <a:spcPct val="100000"/>
              </a:lnSpc>
            </a:pPr>
            <a:r>
              <a:rPr lang="it-IT" sz="2400" dirty="0">
                <a:solidFill>
                  <a:schemeClr val="tx1"/>
                </a:solidFill>
                <a:latin typeface="TIM Sans Light"/>
              </a:rPr>
              <a:t>APP Women Plus, </a:t>
            </a:r>
            <a:r>
              <a:rPr lang="it-IT" sz="2400" b="0" dirty="0" err="1">
                <a:solidFill>
                  <a:schemeClr val="tx1"/>
                </a:solidFill>
                <a:latin typeface="TIM Sans Light"/>
              </a:rPr>
              <a:t>un'app</a:t>
            </a:r>
            <a:r>
              <a:rPr lang="it-IT" sz="2400" b="0" dirty="0">
                <a:solidFill>
                  <a:schemeClr val="tx1"/>
                </a:solidFill>
                <a:latin typeface="TIM Sans Light"/>
              </a:rPr>
              <a:t> a supporto dell’</a:t>
            </a:r>
            <a:r>
              <a:rPr lang="it-IT" sz="2400" b="0" dirty="0" err="1">
                <a:solidFill>
                  <a:schemeClr val="tx1"/>
                </a:solidFill>
                <a:latin typeface="TIM Sans Light"/>
              </a:rPr>
              <a:t>employability</a:t>
            </a:r>
            <a:r>
              <a:rPr lang="it-IT" sz="2400" b="0" dirty="0">
                <a:solidFill>
                  <a:schemeClr val="tx1"/>
                </a:solidFill>
                <a:latin typeface="TIM Sans Light"/>
              </a:rPr>
              <a:t> femminile</a:t>
            </a:r>
          </a:p>
          <a:p>
            <a:pPr marL="1143000" lvl="1" indent="-457200">
              <a:lnSpc>
                <a:spcPct val="100000"/>
              </a:lnSpc>
            </a:pPr>
            <a:r>
              <a:rPr lang="it-IT" sz="2400" dirty="0">
                <a:solidFill>
                  <a:schemeClr val="tx1"/>
                </a:solidFill>
                <a:latin typeface="TIM Sans Light"/>
              </a:rPr>
              <a:t>Punti Viola, </a:t>
            </a:r>
            <a:r>
              <a:rPr lang="it-IT" sz="2400" b="0" dirty="0">
                <a:solidFill>
                  <a:schemeClr val="tx1"/>
                </a:solidFill>
                <a:latin typeface="TIM Sans Light"/>
              </a:rPr>
              <a:t>i nostri negozi sono diventati punti di assistenza a donne in pericolo</a:t>
            </a:r>
          </a:p>
          <a:p>
            <a:pPr marL="1143000" lvl="1" indent="-457200">
              <a:lnSpc>
                <a:spcPct val="100000"/>
              </a:lnSpc>
            </a:pPr>
            <a:r>
              <a:rPr lang="it-IT" sz="2400" dirty="0">
                <a:solidFill>
                  <a:schemeClr val="tx1"/>
                </a:solidFill>
                <a:latin typeface="TIM Sans Light"/>
              </a:rPr>
              <a:t>Cabine Intelligenti, </a:t>
            </a:r>
            <a:r>
              <a:rPr lang="it-IT" sz="2400" b="0" dirty="0">
                <a:solidFill>
                  <a:schemeClr val="tx1"/>
                </a:solidFill>
                <a:latin typeface="TIM Sans Light"/>
              </a:rPr>
              <a:t>le nostre nuove cabine dotate di un tasto per richiedere supporto immediato in situazioni di potenziale pericolo.</a:t>
            </a:r>
          </a:p>
          <a:p>
            <a:pPr algn="l">
              <a:lnSpc>
                <a:spcPct val="100000"/>
              </a:lnSpc>
            </a:pPr>
            <a:endParaRPr lang="it-IT" sz="800" dirty="0">
              <a:latin typeface="TIM Sans Light" panose="02020503040602060503" pitchFamily="18" charset="0"/>
              <a:ea typeface="Calibri" panose="020F0502020204030204" pitchFamily="34" charset="0"/>
            </a:endParaRPr>
          </a:p>
        </p:txBody>
      </p:sp>
      <p:sp>
        <p:nvSpPr>
          <p:cNvPr id="3" name="TextBox 2">
            <a:extLst>
              <a:ext uri="{FF2B5EF4-FFF2-40B4-BE49-F238E27FC236}">
                <a16:creationId xmlns:a16="http://schemas.microsoft.com/office/drawing/2014/main" id="{A91A421D-A25D-745B-D0E7-03FDC7BBE9BA}"/>
              </a:ext>
            </a:extLst>
          </p:cNvPr>
          <p:cNvSpPr txBox="1"/>
          <p:nvPr/>
        </p:nvSpPr>
        <p:spPr>
          <a:xfrm>
            <a:off x="194153" y="131523"/>
            <a:ext cx="11594926"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4400" b="1">
                <a:latin typeface="TIM Sans Light"/>
              </a:rPr>
              <a:t> </a:t>
            </a:r>
            <a:r>
              <a:rPr lang="en-US" sz="4400">
                <a:latin typeface="TIM Sans Light"/>
              </a:rPr>
              <a:t>​</a:t>
            </a:r>
            <a:endParaRPr lang="en-US"/>
          </a:p>
        </p:txBody>
      </p:sp>
    </p:spTree>
    <p:extLst>
      <p:ext uri="{BB962C8B-B14F-4D97-AF65-F5344CB8AC3E}">
        <p14:creationId xmlns:p14="http://schemas.microsoft.com/office/powerpoint/2010/main" val="714705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DDDFD95E-B2C7-3B04-5DF2-A16F9F5FF79F}"/>
              </a:ext>
            </a:extLst>
          </p:cNvPr>
          <p:cNvSpPr>
            <a:spLocks noGrp="1"/>
          </p:cNvSpPr>
          <p:nvPr>
            <p:ph type="body" sz="quarter" idx="19"/>
          </p:nvPr>
        </p:nvSpPr>
        <p:spPr>
          <a:xfrm>
            <a:off x="712081" y="790024"/>
            <a:ext cx="10764399" cy="5645222"/>
          </a:xfrm>
        </p:spPr>
        <p:txBody>
          <a:bodyPr lIns="0" tIns="0" rIns="0" bIns="0" anchor="t"/>
          <a:lstStyle/>
          <a:p>
            <a:r>
              <a:rPr lang="it-IT" sz="6000">
                <a:latin typeface="TIM Sans"/>
              </a:rPr>
              <a:t>La campagna di Comunicazione Interna per</a:t>
            </a:r>
            <a:endParaRPr lang="it-IT" sz="6000"/>
          </a:p>
          <a:p>
            <a:endParaRPr lang="it-IT" sz="6000">
              <a:latin typeface="TIM Sans"/>
            </a:endParaRPr>
          </a:p>
          <a:p>
            <a:r>
              <a:rPr lang="it-IT" sz="6000">
                <a:latin typeface="TIM Sans"/>
              </a:rPr>
              <a:t>  #LaParitàNonPuòAspettare</a:t>
            </a:r>
            <a:endParaRPr lang="it-IT" sz="6000"/>
          </a:p>
        </p:txBody>
      </p:sp>
    </p:spTree>
    <p:extLst>
      <p:ext uri="{BB962C8B-B14F-4D97-AF65-F5344CB8AC3E}">
        <p14:creationId xmlns:p14="http://schemas.microsoft.com/office/powerpoint/2010/main" val="1019343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testo, Carattere, logo, Elementi grafici&#10;&#10;Il contenuto generato dall'IA potrebbe non essere corretto.">
            <a:extLst>
              <a:ext uri="{FF2B5EF4-FFF2-40B4-BE49-F238E27FC236}">
                <a16:creationId xmlns:a16="http://schemas.microsoft.com/office/drawing/2014/main" id="{79A3E339-E398-FC76-C040-14B7FC68B926}"/>
              </a:ext>
            </a:extLst>
          </p:cNvPr>
          <p:cNvPicPr>
            <a:picLocks noChangeAspect="1"/>
          </p:cNvPicPr>
          <p:nvPr/>
        </p:nvPicPr>
        <p:blipFill>
          <a:blip r:embed="rId2">
            <a:extLst>
              <a:ext uri="{28A0092B-C50C-407E-A947-70E740481C1C}">
                <a14:useLocalDpi xmlns:a14="http://schemas.microsoft.com/office/drawing/2010/main" val="0"/>
              </a:ext>
            </a:extLst>
          </a:blip>
          <a:srcRect l="-575" r="-1725" b="-2"/>
          <a:stretch/>
        </p:blipFill>
        <p:spPr>
          <a:xfrm>
            <a:off x="6471138" y="598354"/>
            <a:ext cx="5566787" cy="5441755"/>
          </a:xfrm>
          <a:custGeom>
            <a:avLst/>
            <a:gdLst>
              <a:gd name="connsiteX0" fmla="*/ 554370 w 6162668"/>
              <a:gd name="connsiteY0" fmla="*/ 3 h 6862553"/>
              <a:gd name="connsiteX1" fmla="*/ 6162668 w 6162668"/>
              <a:gd name="connsiteY1" fmla="*/ 4554 h 6862553"/>
              <a:gd name="connsiteX2" fmla="*/ 6162668 w 6162668"/>
              <a:gd name="connsiteY2" fmla="*/ 6862553 h 6862553"/>
              <a:gd name="connsiteX3" fmla="*/ 2090869 w 6162668"/>
              <a:gd name="connsiteY3" fmla="*/ 6862553 h 6862553"/>
              <a:gd name="connsiteX4" fmla="*/ 2024066 w 6162668"/>
              <a:gd name="connsiteY4" fmla="*/ 6857618 h 6862553"/>
              <a:gd name="connsiteX5" fmla="*/ 1817833 w 6162668"/>
              <a:gd name="connsiteY5" fmla="*/ 6735554 h 6862553"/>
              <a:gd name="connsiteX6" fmla="*/ 249794 w 6162668"/>
              <a:gd name="connsiteY6" fmla="*/ 4967415 h 6862553"/>
              <a:gd name="connsiteX7" fmla="*/ 2368 w 6162668"/>
              <a:gd name="connsiteY7" fmla="*/ 4332714 h 6862553"/>
              <a:gd name="connsiteX8" fmla="*/ 181 w 6162668"/>
              <a:gd name="connsiteY8" fmla="*/ 373595 h 6862553"/>
              <a:gd name="connsiteX9" fmla="*/ 357850 w 6162668"/>
              <a:gd name="connsiteY9" fmla="*/ 286 h 6862553"/>
              <a:gd name="connsiteX10" fmla="*/ 554370 w 6162668"/>
              <a:gd name="connsiteY10" fmla="*/ 3 h 6862553"/>
              <a:gd name="connsiteX0" fmla="*/ 554370 w 6162668"/>
              <a:gd name="connsiteY0" fmla="*/ 0 h 6862550"/>
              <a:gd name="connsiteX1" fmla="*/ 6162668 w 6162668"/>
              <a:gd name="connsiteY1" fmla="*/ 4551 h 6862550"/>
              <a:gd name="connsiteX2" fmla="*/ 6162668 w 6162668"/>
              <a:gd name="connsiteY2" fmla="*/ 6862550 h 6862550"/>
              <a:gd name="connsiteX3" fmla="*/ 2090869 w 6162668"/>
              <a:gd name="connsiteY3" fmla="*/ 6862550 h 6862550"/>
              <a:gd name="connsiteX4" fmla="*/ 2024066 w 6162668"/>
              <a:gd name="connsiteY4" fmla="*/ 6857615 h 6862550"/>
              <a:gd name="connsiteX5" fmla="*/ 1817833 w 6162668"/>
              <a:gd name="connsiteY5" fmla="*/ 6735551 h 6862550"/>
              <a:gd name="connsiteX6" fmla="*/ 249794 w 6162668"/>
              <a:gd name="connsiteY6" fmla="*/ 4967412 h 6862550"/>
              <a:gd name="connsiteX7" fmla="*/ 2368 w 6162668"/>
              <a:gd name="connsiteY7" fmla="*/ 4332711 h 6862550"/>
              <a:gd name="connsiteX8" fmla="*/ 181 w 6162668"/>
              <a:gd name="connsiteY8" fmla="*/ 373592 h 6862550"/>
              <a:gd name="connsiteX9" fmla="*/ 357850 w 6162668"/>
              <a:gd name="connsiteY9" fmla="*/ 283 h 6862550"/>
              <a:gd name="connsiteX10" fmla="*/ 554370 w 6162668"/>
              <a:gd name="connsiteY10" fmla="*/ 0 h 6862550"/>
              <a:gd name="connsiteX0" fmla="*/ 554434 w 6162732"/>
              <a:gd name="connsiteY0" fmla="*/ 5038 h 6867588"/>
              <a:gd name="connsiteX1" fmla="*/ 6162732 w 6162732"/>
              <a:gd name="connsiteY1" fmla="*/ 9589 h 6867588"/>
              <a:gd name="connsiteX2" fmla="*/ 6162732 w 6162732"/>
              <a:gd name="connsiteY2" fmla="*/ 6867588 h 6867588"/>
              <a:gd name="connsiteX3" fmla="*/ 2090933 w 6162732"/>
              <a:gd name="connsiteY3" fmla="*/ 6867588 h 6867588"/>
              <a:gd name="connsiteX4" fmla="*/ 2024130 w 6162732"/>
              <a:gd name="connsiteY4" fmla="*/ 6862653 h 6867588"/>
              <a:gd name="connsiteX5" fmla="*/ 1817897 w 6162732"/>
              <a:gd name="connsiteY5" fmla="*/ 6740589 h 6867588"/>
              <a:gd name="connsiteX6" fmla="*/ 249858 w 6162732"/>
              <a:gd name="connsiteY6" fmla="*/ 4972450 h 6867588"/>
              <a:gd name="connsiteX7" fmla="*/ 2432 w 6162732"/>
              <a:gd name="connsiteY7" fmla="*/ 4337749 h 6867588"/>
              <a:gd name="connsiteX8" fmla="*/ 245 w 6162732"/>
              <a:gd name="connsiteY8" fmla="*/ 378630 h 6867588"/>
              <a:gd name="connsiteX9" fmla="*/ 283486 w 6162732"/>
              <a:gd name="connsiteY9" fmla="*/ 4 h 6867588"/>
              <a:gd name="connsiteX10" fmla="*/ 554434 w 6162732"/>
              <a:gd name="connsiteY10" fmla="*/ 5038 h 6867588"/>
              <a:gd name="connsiteX0" fmla="*/ 554432 w 6162730"/>
              <a:gd name="connsiteY0" fmla="*/ 1859 h 6864409"/>
              <a:gd name="connsiteX1" fmla="*/ 6162730 w 6162730"/>
              <a:gd name="connsiteY1" fmla="*/ 6410 h 6864409"/>
              <a:gd name="connsiteX2" fmla="*/ 6162730 w 6162730"/>
              <a:gd name="connsiteY2" fmla="*/ 6864409 h 6864409"/>
              <a:gd name="connsiteX3" fmla="*/ 2090931 w 6162730"/>
              <a:gd name="connsiteY3" fmla="*/ 6864409 h 6864409"/>
              <a:gd name="connsiteX4" fmla="*/ 2024128 w 6162730"/>
              <a:gd name="connsiteY4" fmla="*/ 6859474 h 6864409"/>
              <a:gd name="connsiteX5" fmla="*/ 1817895 w 6162730"/>
              <a:gd name="connsiteY5" fmla="*/ 6737410 h 6864409"/>
              <a:gd name="connsiteX6" fmla="*/ 249856 w 6162730"/>
              <a:gd name="connsiteY6" fmla="*/ 4969271 h 6864409"/>
              <a:gd name="connsiteX7" fmla="*/ 2430 w 6162730"/>
              <a:gd name="connsiteY7" fmla="*/ 4334570 h 6864409"/>
              <a:gd name="connsiteX8" fmla="*/ 243 w 6162730"/>
              <a:gd name="connsiteY8" fmla="*/ 375451 h 6864409"/>
              <a:gd name="connsiteX9" fmla="*/ 286659 w 6162730"/>
              <a:gd name="connsiteY9" fmla="*/ 0 h 6864409"/>
              <a:gd name="connsiteX10" fmla="*/ 554432 w 6162730"/>
              <a:gd name="connsiteY10" fmla="*/ 1859 h 6864409"/>
              <a:gd name="connsiteX0" fmla="*/ 554432 w 6162730"/>
              <a:gd name="connsiteY0" fmla="*/ 0 h 6862550"/>
              <a:gd name="connsiteX1" fmla="*/ 6162730 w 6162730"/>
              <a:gd name="connsiteY1" fmla="*/ 4551 h 6862550"/>
              <a:gd name="connsiteX2" fmla="*/ 6162730 w 6162730"/>
              <a:gd name="connsiteY2" fmla="*/ 6862550 h 6862550"/>
              <a:gd name="connsiteX3" fmla="*/ 2090931 w 6162730"/>
              <a:gd name="connsiteY3" fmla="*/ 6862550 h 6862550"/>
              <a:gd name="connsiteX4" fmla="*/ 2024128 w 6162730"/>
              <a:gd name="connsiteY4" fmla="*/ 6857615 h 6862550"/>
              <a:gd name="connsiteX5" fmla="*/ 1817895 w 6162730"/>
              <a:gd name="connsiteY5" fmla="*/ 6735551 h 6862550"/>
              <a:gd name="connsiteX6" fmla="*/ 249856 w 6162730"/>
              <a:gd name="connsiteY6" fmla="*/ 4967412 h 6862550"/>
              <a:gd name="connsiteX7" fmla="*/ 2430 w 6162730"/>
              <a:gd name="connsiteY7" fmla="*/ 4332711 h 6862550"/>
              <a:gd name="connsiteX8" fmla="*/ 243 w 6162730"/>
              <a:gd name="connsiteY8" fmla="*/ 373592 h 6862550"/>
              <a:gd name="connsiteX9" fmla="*/ 286659 w 6162730"/>
              <a:gd name="connsiteY9" fmla="*/ 90216 h 6862550"/>
              <a:gd name="connsiteX10" fmla="*/ 554432 w 6162730"/>
              <a:gd name="connsiteY10" fmla="*/ 0 h 6862550"/>
              <a:gd name="connsiteX0" fmla="*/ 554432 w 6162730"/>
              <a:gd name="connsiteY0" fmla="*/ 0 h 6862550"/>
              <a:gd name="connsiteX1" fmla="*/ 6162730 w 6162730"/>
              <a:gd name="connsiteY1" fmla="*/ 4551 h 6862550"/>
              <a:gd name="connsiteX2" fmla="*/ 6162730 w 6162730"/>
              <a:gd name="connsiteY2" fmla="*/ 6862550 h 6862550"/>
              <a:gd name="connsiteX3" fmla="*/ 2090931 w 6162730"/>
              <a:gd name="connsiteY3" fmla="*/ 6862550 h 6862550"/>
              <a:gd name="connsiteX4" fmla="*/ 2024128 w 6162730"/>
              <a:gd name="connsiteY4" fmla="*/ 6857615 h 6862550"/>
              <a:gd name="connsiteX5" fmla="*/ 1817895 w 6162730"/>
              <a:gd name="connsiteY5" fmla="*/ 6735551 h 6862550"/>
              <a:gd name="connsiteX6" fmla="*/ 249856 w 6162730"/>
              <a:gd name="connsiteY6" fmla="*/ 4967412 h 6862550"/>
              <a:gd name="connsiteX7" fmla="*/ 2430 w 6162730"/>
              <a:gd name="connsiteY7" fmla="*/ 4332711 h 6862550"/>
              <a:gd name="connsiteX8" fmla="*/ 243 w 6162730"/>
              <a:gd name="connsiteY8" fmla="*/ 373592 h 6862550"/>
              <a:gd name="connsiteX9" fmla="*/ 286659 w 6162730"/>
              <a:gd name="connsiteY9" fmla="*/ 4491 h 6862550"/>
              <a:gd name="connsiteX10" fmla="*/ 554432 w 6162730"/>
              <a:gd name="connsiteY10" fmla="*/ 0 h 6862550"/>
              <a:gd name="connsiteX0" fmla="*/ 554464 w 6162762"/>
              <a:gd name="connsiteY0" fmla="*/ 0 h 6862550"/>
              <a:gd name="connsiteX1" fmla="*/ 6162762 w 6162762"/>
              <a:gd name="connsiteY1" fmla="*/ 4551 h 6862550"/>
              <a:gd name="connsiteX2" fmla="*/ 6162762 w 6162762"/>
              <a:gd name="connsiteY2" fmla="*/ 6862550 h 6862550"/>
              <a:gd name="connsiteX3" fmla="*/ 2090963 w 6162762"/>
              <a:gd name="connsiteY3" fmla="*/ 6862550 h 6862550"/>
              <a:gd name="connsiteX4" fmla="*/ 2024160 w 6162762"/>
              <a:gd name="connsiteY4" fmla="*/ 6857615 h 6862550"/>
              <a:gd name="connsiteX5" fmla="*/ 1817927 w 6162762"/>
              <a:gd name="connsiteY5" fmla="*/ 6735551 h 6862550"/>
              <a:gd name="connsiteX6" fmla="*/ 249888 w 6162762"/>
              <a:gd name="connsiteY6" fmla="*/ 4967412 h 6862550"/>
              <a:gd name="connsiteX7" fmla="*/ 2462 w 6162762"/>
              <a:gd name="connsiteY7" fmla="*/ 4332711 h 6862550"/>
              <a:gd name="connsiteX8" fmla="*/ 275 w 6162762"/>
              <a:gd name="connsiteY8" fmla="*/ 373592 h 6862550"/>
              <a:gd name="connsiteX9" fmla="*/ 286691 w 6162762"/>
              <a:gd name="connsiteY9" fmla="*/ 4491 h 6862550"/>
              <a:gd name="connsiteX10" fmla="*/ 554464 w 6162762"/>
              <a:gd name="connsiteY10" fmla="*/ 0 h 686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62762" h="6862550">
                <a:moveTo>
                  <a:pt x="554464" y="0"/>
                </a:moveTo>
                <a:lnTo>
                  <a:pt x="6162762" y="4551"/>
                </a:lnTo>
                <a:lnTo>
                  <a:pt x="6162762" y="6862550"/>
                </a:lnTo>
                <a:lnTo>
                  <a:pt x="2090963" y="6862550"/>
                </a:lnTo>
                <a:lnTo>
                  <a:pt x="2024160" y="6857615"/>
                </a:lnTo>
                <a:cubicBezTo>
                  <a:pt x="1887959" y="6841236"/>
                  <a:pt x="1880898" y="6792040"/>
                  <a:pt x="1817927" y="6735551"/>
                </a:cubicBezTo>
                <a:lnTo>
                  <a:pt x="249888" y="4967412"/>
                </a:lnTo>
                <a:cubicBezTo>
                  <a:pt x="74180" y="4763017"/>
                  <a:pt x="9884" y="4585703"/>
                  <a:pt x="2462" y="4332711"/>
                </a:cubicBezTo>
                <a:cubicBezTo>
                  <a:pt x="1533" y="3615800"/>
                  <a:pt x="8483" y="664695"/>
                  <a:pt x="275" y="373592"/>
                </a:cubicBezTo>
                <a:cubicBezTo>
                  <a:pt x="-7933" y="82489"/>
                  <a:pt x="169141" y="5914"/>
                  <a:pt x="286691" y="4491"/>
                </a:cubicBezTo>
                <a:lnTo>
                  <a:pt x="554464" y="0"/>
                </a:lnTo>
                <a:close/>
              </a:path>
            </a:pathLst>
          </a:custGeom>
          <a:noFill/>
        </p:spPr>
      </p:pic>
      <p:sp>
        <p:nvSpPr>
          <p:cNvPr id="11" name="Text Placeholder 3">
            <a:extLst>
              <a:ext uri="{FF2B5EF4-FFF2-40B4-BE49-F238E27FC236}">
                <a16:creationId xmlns:a16="http://schemas.microsoft.com/office/drawing/2014/main" id="{29B25DA6-4393-8A7F-4B7C-088EB3A26435}"/>
              </a:ext>
            </a:extLst>
          </p:cNvPr>
          <p:cNvSpPr>
            <a:spLocks noGrp="1"/>
          </p:cNvSpPr>
          <p:nvPr>
            <p:ph type="body" sz="quarter" idx="12"/>
          </p:nvPr>
        </p:nvSpPr>
        <p:spPr>
          <a:xfrm>
            <a:off x="363006" y="2311697"/>
            <a:ext cx="5732994" cy="3023978"/>
          </a:xfrm>
        </p:spPr>
        <p:txBody>
          <a:bodyPr/>
          <a:lstStyle/>
          <a:p>
            <a:r>
              <a:rPr lang="it-IT" sz="4400" b="1" dirty="0">
                <a:latin typeface="TIM Sans Light"/>
              </a:rPr>
              <a:t>Visual distintivo</a:t>
            </a:r>
            <a:r>
              <a:rPr lang="it-IT" sz="4400" dirty="0">
                <a:latin typeface="TIM Sans Light"/>
              </a:rPr>
              <a:t> (sticker) e </a:t>
            </a:r>
            <a:r>
              <a:rPr lang="it-IT" sz="4400" b="1" dirty="0">
                <a:latin typeface="TIM Sans Light"/>
              </a:rPr>
              <a:t>hashtag </a:t>
            </a:r>
            <a:r>
              <a:rPr lang="it-IT" sz="4400" dirty="0">
                <a:latin typeface="TIM Sans Light"/>
              </a:rPr>
              <a:t>ad hoc della campagna di comunicazione Interna</a:t>
            </a:r>
          </a:p>
          <a:p>
            <a:endParaRPr lang="en-US" sz="4400" dirty="0"/>
          </a:p>
        </p:txBody>
      </p:sp>
    </p:spTree>
    <p:extLst>
      <p:ext uri="{BB962C8B-B14F-4D97-AF65-F5344CB8AC3E}">
        <p14:creationId xmlns:p14="http://schemas.microsoft.com/office/powerpoint/2010/main" val="3631047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egnaposto immagine 11">
            <a:extLst>
              <a:ext uri="{FF2B5EF4-FFF2-40B4-BE49-F238E27FC236}">
                <a16:creationId xmlns:a16="http://schemas.microsoft.com/office/drawing/2014/main" id="{C9DE083B-C769-FCB5-224E-42B9CF8B9F3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2391" t="15892" r="38426" b="385"/>
          <a:stretch/>
        </p:blipFill>
        <p:spPr>
          <a:xfrm>
            <a:off x="6484883" y="499241"/>
            <a:ext cx="5707117" cy="5859517"/>
          </a:xfrm>
        </p:spPr>
      </p:pic>
      <p:sp>
        <p:nvSpPr>
          <p:cNvPr id="3" name="Segnaposto testo 2">
            <a:extLst>
              <a:ext uri="{FF2B5EF4-FFF2-40B4-BE49-F238E27FC236}">
                <a16:creationId xmlns:a16="http://schemas.microsoft.com/office/drawing/2014/main" id="{8928ACF8-5311-5165-560E-33BB4701527B}"/>
              </a:ext>
            </a:extLst>
          </p:cNvPr>
          <p:cNvSpPr>
            <a:spLocks noGrp="1"/>
          </p:cNvSpPr>
          <p:nvPr>
            <p:ph type="body" sz="quarter" idx="11"/>
          </p:nvPr>
        </p:nvSpPr>
        <p:spPr>
          <a:xfrm>
            <a:off x="403200" y="3758796"/>
            <a:ext cx="5421312" cy="528828"/>
          </a:xfrm>
        </p:spPr>
        <p:txBody>
          <a:bodyPr/>
          <a:lstStyle/>
          <a:p>
            <a:pPr>
              <a:lnSpc>
                <a:spcPts val="2300"/>
              </a:lnSpc>
              <a:spcBef>
                <a:spcPts val="0"/>
              </a:spcBef>
            </a:pPr>
            <a:r>
              <a:rPr lang="it-IT" sz="1400" dirty="0">
                <a:solidFill>
                  <a:schemeClr val="bg1"/>
                </a:solidFill>
                <a:latin typeface="TIM Sans Thin" pitchFamily="2" charset="77"/>
              </a:rPr>
              <a:t>In questa pagina in automatico vengono raccolte tutte le azioni di comunicazione e gli aggiornamenti sul progetto, attraverso l’hashtag #LaParitàNonPuòAspettare.</a:t>
            </a:r>
          </a:p>
        </p:txBody>
      </p:sp>
      <p:sp>
        <p:nvSpPr>
          <p:cNvPr id="4" name="Segnaposto testo 3">
            <a:extLst>
              <a:ext uri="{FF2B5EF4-FFF2-40B4-BE49-F238E27FC236}">
                <a16:creationId xmlns:a16="http://schemas.microsoft.com/office/drawing/2014/main" id="{7FF06C89-BC7B-AAF1-F80C-176F2B897B14}"/>
              </a:ext>
            </a:extLst>
          </p:cNvPr>
          <p:cNvSpPr>
            <a:spLocks noGrp="1"/>
          </p:cNvSpPr>
          <p:nvPr>
            <p:ph type="body" sz="quarter" idx="12"/>
          </p:nvPr>
        </p:nvSpPr>
        <p:spPr>
          <a:xfrm>
            <a:off x="403200" y="1723953"/>
            <a:ext cx="5947358" cy="657387"/>
          </a:xfrm>
        </p:spPr>
        <p:txBody>
          <a:bodyPr/>
          <a:lstStyle/>
          <a:p>
            <a:r>
              <a:rPr lang="it-IT" sz="3500">
                <a:latin typeface="TIM Sans" pitchFamily="2" charset="77"/>
              </a:rPr>
              <a:t>Una pagina Intranet dedicata</a:t>
            </a:r>
          </a:p>
        </p:txBody>
      </p:sp>
      <p:sp>
        <p:nvSpPr>
          <p:cNvPr id="5" name="Segnaposto testo 4">
            <a:extLst>
              <a:ext uri="{FF2B5EF4-FFF2-40B4-BE49-F238E27FC236}">
                <a16:creationId xmlns:a16="http://schemas.microsoft.com/office/drawing/2014/main" id="{AAC05AA6-9602-D717-BC7E-8E414777041F}"/>
              </a:ext>
            </a:extLst>
          </p:cNvPr>
          <p:cNvSpPr>
            <a:spLocks noGrp="1"/>
          </p:cNvSpPr>
          <p:nvPr>
            <p:ph type="body" sz="quarter" idx="13"/>
          </p:nvPr>
        </p:nvSpPr>
        <p:spPr>
          <a:xfrm>
            <a:off x="403200" y="2577028"/>
            <a:ext cx="5421312" cy="657387"/>
          </a:xfrm>
        </p:spPr>
        <p:txBody>
          <a:bodyPr/>
          <a:lstStyle/>
          <a:p>
            <a:pPr>
              <a:lnSpc>
                <a:spcPct val="100000"/>
              </a:lnSpc>
            </a:pPr>
            <a:r>
              <a:rPr lang="it-IT" sz="2400" b="0" dirty="0">
                <a:latin typeface="TIM Sans Thin" pitchFamily="2" charset="77"/>
              </a:rPr>
              <a:t>E’ stato creato un hub in cui sono raccolte tutte le news e i materiali di comunicazione sul progetto </a:t>
            </a:r>
          </a:p>
        </p:txBody>
      </p:sp>
      <p:pic>
        <p:nvPicPr>
          <p:cNvPr id="2" name="Segnaposto immagine 11" descr="Immagine che contiene testo, Carattere, logo, Elementi grafici&#10;&#10;Il contenuto generato dall'IA potrebbe non essere corretto.">
            <a:extLst>
              <a:ext uri="{FF2B5EF4-FFF2-40B4-BE49-F238E27FC236}">
                <a16:creationId xmlns:a16="http://schemas.microsoft.com/office/drawing/2014/main" id="{5D305784-F57E-D435-FF5B-47BFCA507213}"/>
              </a:ext>
            </a:extLst>
          </p:cNvPr>
          <p:cNvPicPr>
            <a:picLocks noChangeAspect="1"/>
          </p:cNvPicPr>
          <p:nvPr/>
        </p:nvPicPr>
        <p:blipFill>
          <a:blip r:embed="rId4">
            <a:extLst>
              <a:ext uri="{28A0092B-C50C-407E-A947-70E740481C1C}">
                <a14:useLocalDpi xmlns:a14="http://schemas.microsoft.com/office/drawing/2010/main" val="0"/>
              </a:ext>
            </a:extLst>
          </a:blip>
          <a:srcRect t="2664" b="2664"/>
          <a:stretch>
            <a:fillRect/>
          </a:stretch>
        </p:blipFill>
        <p:spPr>
          <a:xfrm>
            <a:off x="10162232" y="825869"/>
            <a:ext cx="1259393" cy="1192268"/>
          </a:xfrm>
          <a:custGeom>
            <a:avLst/>
            <a:gdLst>
              <a:gd name="connsiteX0" fmla="*/ 554370 w 6162668"/>
              <a:gd name="connsiteY0" fmla="*/ 3 h 6862553"/>
              <a:gd name="connsiteX1" fmla="*/ 6162668 w 6162668"/>
              <a:gd name="connsiteY1" fmla="*/ 4554 h 6862553"/>
              <a:gd name="connsiteX2" fmla="*/ 6162668 w 6162668"/>
              <a:gd name="connsiteY2" fmla="*/ 6862553 h 6862553"/>
              <a:gd name="connsiteX3" fmla="*/ 2090869 w 6162668"/>
              <a:gd name="connsiteY3" fmla="*/ 6862553 h 6862553"/>
              <a:gd name="connsiteX4" fmla="*/ 2024066 w 6162668"/>
              <a:gd name="connsiteY4" fmla="*/ 6857618 h 6862553"/>
              <a:gd name="connsiteX5" fmla="*/ 1817833 w 6162668"/>
              <a:gd name="connsiteY5" fmla="*/ 6735554 h 6862553"/>
              <a:gd name="connsiteX6" fmla="*/ 249794 w 6162668"/>
              <a:gd name="connsiteY6" fmla="*/ 4967415 h 6862553"/>
              <a:gd name="connsiteX7" fmla="*/ 2368 w 6162668"/>
              <a:gd name="connsiteY7" fmla="*/ 4332714 h 6862553"/>
              <a:gd name="connsiteX8" fmla="*/ 181 w 6162668"/>
              <a:gd name="connsiteY8" fmla="*/ 373595 h 6862553"/>
              <a:gd name="connsiteX9" fmla="*/ 357850 w 6162668"/>
              <a:gd name="connsiteY9" fmla="*/ 286 h 6862553"/>
              <a:gd name="connsiteX10" fmla="*/ 554370 w 6162668"/>
              <a:gd name="connsiteY10" fmla="*/ 3 h 6862553"/>
              <a:gd name="connsiteX0" fmla="*/ 554370 w 6162668"/>
              <a:gd name="connsiteY0" fmla="*/ 0 h 6862550"/>
              <a:gd name="connsiteX1" fmla="*/ 6162668 w 6162668"/>
              <a:gd name="connsiteY1" fmla="*/ 4551 h 6862550"/>
              <a:gd name="connsiteX2" fmla="*/ 6162668 w 6162668"/>
              <a:gd name="connsiteY2" fmla="*/ 6862550 h 6862550"/>
              <a:gd name="connsiteX3" fmla="*/ 2090869 w 6162668"/>
              <a:gd name="connsiteY3" fmla="*/ 6862550 h 6862550"/>
              <a:gd name="connsiteX4" fmla="*/ 2024066 w 6162668"/>
              <a:gd name="connsiteY4" fmla="*/ 6857615 h 6862550"/>
              <a:gd name="connsiteX5" fmla="*/ 1817833 w 6162668"/>
              <a:gd name="connsiteY5" fmla="*/ 6735551 h 6862550"/>
              <a:gd name="connsiteX6" fmla="*/ 249794 w 6162668"/>
              <a:gd name="connsiteY6" fmla="*/ 4967412 h 6862550"/>
              <a:gd name="connsiteX7" fmla="*/ 2368 w 6162668"/>
              <a:gd name="connsiteY7" fmla="*/ 4332711 h 6862550"/>
              <a:gd name="connsiteX8" fmla="*/ 181 w 6162668"/>
              <a:gd name="connsiteY8" fmla="*/ 373592 h 6862550"/>
              <a:gd name="connsiteX9" fmla="*/ 357850 w 6162668"/>
              <a:gd name="connsiteY9" fmla="*/ 283 h 6862550"/>
              <a:gd name="connsiteX10" fmla="*/ 554370 w 6162668"/>
              <a:gd name="connsiteY10" fmla="*/ 0 h 6862550"/>
              <a:gd name="connsiteX0" fmla="*/ 554434 w 6162732"/>
              <a:gd name="connsiteY0" fmla="*/ 5038 h 6867588"/>
              <a:gd name="connsiteX1" fmla="*/ 6162732 w 6162732"/>
              <a:gd name="connsiteY1" fmla="*/ 9589 h 6867588"/>
              <a:gd name="connsiteX2" fmla="*/ 6162732 w 6162732"/>
              <a:gd name="connsiteY2" fmla="*/ 6867588 h 6867588"/>
              <a:gd name="connsiteX3" fmla="*/ 2090933 w 6162732"/>
              <a:gd name="connsiteY3" fmla="*/ 6867588 h 6867588"/>
              <a:gd name="connsiteX4" fmla="*/ 2024130 w 6162732"/>
              <a:gd name="connsiteY4" fmla="*/ 6862653 h 6867588"/>
              <a:gd name="connsiteX5" fmla="*/ 1817897 w 6162732"/>
              <a:gd name="connsiteY5" fmla="*/ 6740589 h 6867588"/>
              <a:gd name="connsiteX6" fmla="*/ 249858 w 6162732"/>
              <a:gd name="connsiteY6" fmla="*/ 4972450 h 6867588"/>
              <a:gd name="connsiteX7" fmla="*/ 2432 w 6162732"/>
              <a:gd name="connsiteY7" fmla="*/ 4337749 h 6867588"/>
              <a:gd name="connsiteX8" fmla="*/ 245 w 6162732"/>
              <a:gd name="connsiteY8" fmla="*/ 378630 h 6867588"/>
              <a:gd name="connsiteX9" fmla="*/ 283486 w 6162732"/>
              <a:gd name="connsiteY9" fmla="*/ 4 h 6867588"/>
              <a:gd name="connsiteX10" fmla="*/ 554434 w 6162732"/>
              <a:gd name="connsiteY10" fmla="*/ 5038 h 6867588"/>
              <a:gd name="connsiteX0" fmla="*/ 554432 w 6162730"/>
              <a:gd name="connsiteY0" fmla="*/ 1859 h 6864409"/>
              <a:gd name="connsiteX1" fmla="*/ 6162730 w 6162730"/>
              <a:gd name="connsiteY1" fmla="*/ 6410 h 6864409"/>
              <a:gd name="connsiteX2" fmla="*/ 6162730 w 6162730"/>
              <a:gd name="connsiteY2" fmla="*/ 6864409 h 6864409"/>
              <a:gd name="connsiteX3" fmla="*/ 2090931 w 6162730"/>
              <a:gd name="connsiteY3" fmla="*/ 6864409 h 6864409"/>
              <a:gd name="connsiteX4" fmla="*/ 2024128 w 6162730"/>
              <a:gd name="connsiteY4" fmla="*/ 6859474 h 6864409"/>
              <a:gd name="connsiteX5" fmla="*/ 1817895 w 6162730"/>
              <a:gd name="connsiteY5" fmla="*/ 6737410 h 6864409"/>
              <a:gd name="connsiteX6" fmla="*/ 249856 w 6162730"/>
              <a:gd name="connsiteY6" fmla="*/ 4969271 h 6864409"/>
              <a:gd name="connsiteX7" fmla="*/ 2430 w 6162730"/>
              <a:gd name="connsiteY7" fmla="*/ 4334570 h 6864409"/>
              <a:gd name="connsiteX8" fmla="*/ 243 w 6162730"/>
              <a:gd name="connsiteY8" fmla="*/ 375451 h 6864409"/>
              <a:gd name="connsiteX9" fmla="*/ 286659 w 6162730"/>
              <a:gd name="connsiteY9" fmla="*/ 0 h 6864409"/>
              <a:gd name="connsiteX10" fmla="*/ 554432 w 6162730"/>
              <a:gd name="connsiteY10" fmla="*/ 1859 h 6864409"/>
              <a:gd name="connsiteX0" fmla="*/ 554432 w 6162730"/>
              <a:gd name="connsiteY0" fmla="*/ 0 h 6862550"/>
              <a:gd name="connsiteX1" fmla="*/ 6162730 w 6162730"/>
              <a:gd name="connsiteY1" fmla="*/ 4551 h 6862550"/>
              <a:gd name="connsiteX2" fmla="*/ 6162730 w 6162730"/>
              <a:gd name="connsiteY2" fmla="*/ 6862550 h 6862550"/>
              <a:gd name="connsiteX3" fmla="*/ 2090931 w 6162730"/>
              <a:gd name="connsiteY3" fmla="*/ 6862550 h 6862550"/>
              <a:gd name="connsiteX4" fmla="*/ 2024128 w 6162730"/>
              <a:gd name="connsiteY4" fmla="*/ 6857615 h 6862550"/>
              <a:gd name="connsiteX5" fmla="*/ 1817895 w 6162730"/>
              <a:gd name="connsiteY5" fmla="*/ 6735551 h 6862550"/>
              <a:gd name="connsiteX6" fmla="*/ 249856 w 6162730"/>
              <a:gd name="connsiteY6" fmla="*/ 4967412 h 6862550"/>
              <a:gd name="connsiteX7" fmla="*/ 2430 w 6162730"/>
              <a:gd name="connsiteY7" fmla="*/ 4332711 h 6862550"/>
              <a:gd name="connsiteX8" fmla="*/ 243 w 6162730"/>
              <a:gd name="connsiteY8" fmla="*/ 373592 h 6862550"/>
              <a:gd name="connsiteX9" fmla="*/ 286659 w 6162730"/>
              <a:gd name="connsiteY9" fmla="*/ 90216 h 6862550"/>
              <a:gd name="connsiteX10" fmla="*/ 554432 w 6162730"/>
              <a:gd name="connsiteY10" fmla="*/ 0 h 6862550"/>
              <a:gd name="connsiteX0" fmla="*/ 554432 w 6162730"/>
              <a:gd name="connsiteY0" fmla="*/ 0 h 6862550"/>
              <a:gd name="connsiteX1" fmla="*/ 6162730 w 6162730"/>
              <a:gd name="connsiteY1" fmla="*/ 4551 h 6862550"/>
              <a:gd name="connsiteX2" fmla="*/ 6162730 w 6162730"/>
              <a:gd name="connsiteY2" fmla="*/ 6862550 h 6862550"/>
              <a:gd name="connsiteX3" fmla="*/ 2090931 w 6162730"/>
              <a:gd name="connsiteY3" fmla="*/ 6862550 h 6862550"/>
              <a:gd name="connsiteX4" fmla="*/ 2024128 w 6162730"/>
              <a:gd name="connsiteY4" fmla="*/ 6857615 h 6862550"/>
              <a:gd name="connsiteX5" fmla="*/ 1817895 w 6162730"/>
              <a:gd name="connsiteY5" fmla="*/ 6735551 h 6862550"/>
              <a:gd name="connsiteX6" fmla="*/ 249856 w 6162730"/>
              <a:gd name="connsiteY6" fmla="*/ 4967412 h 6862550"/>
              <a:gd name="connsiteX7" fmla="*/ 2430 w 6162730"/>
              <a:gd name="connsiteY7" fmla="*/ 4332711 h 6862550"/>
              <a:gd name="connsiteX8" fmla="*/ 243 w 6162730"/>
              <a:gd name="connsiteY8" fmla="*/ 373592 h 6862550"/>
              <a:gd name="connsiteX9" fmla="*/ 286659 w 6162730"/>
              <a:gd name="connsiteY9" fmla="*/ 4491 h 6862550"/>
              <a:gd name="connsiteX10" fmla="*/ 554432 w 6162730"/>
              <a:gd name="connsiteY10" fmla="*/ 0 h 6862550"/>
              <a:gd name="connsiteX0" fmla="*/ 554464 w 6162762"/>
              <a:gd name="connsiteY0" fmla="*/ 0 h 6862550"/>
              <a:gd name="connsiteX1" fmla="*/ 6162762 w 6162762"/>
              <a:gd name="connsiteY1" fmla="*/ 4551 h 6862550"/>
              <a:gd name="connsiteX2" fmla="*/ 6162762 w 6162762"/>
              <a:gd name="connsiteY2" fmla="*/ 6862550 h 6862550"/>
              <a:gd name="connsiteX3" fmla="*/ 2090963 w 6162762"/>
              <a:gd name="connsiteY3" fmla="*/ 6862550 h 6862550"/>
              <a:gd name="connsiteX4" fmla="*/ 2024160 w 6162762"/>
              <a:gd name="connsiteY4" fmla="*/ 6857615 h 6862550"/>
              <a:gd name="connsiteX5" fmla="*/ 1817927 w 6162762"/>
              <a:gd name="connsiteY5" fmla="*/ 6735551 h 6862550"/>
              <a:gd name="connsiteX6" fmla="*/ 249888 w 6162762"/>
              <a:gd name="connsiteY6" fmla="*/ 4967412 h 6862550"/>
              <a:gd name="connsiteX7" fmla="*/ 2462 w 6162762"/>
              <a:gd name="connsiteY7" fmla="*/ 4332711 h 6862550"/>
              <a:gd name="connsiteX8" fmla="*/ 275 w 6162762"/>
              <a:gd name="connsiteY8" fmla="*/ 373592 h 6862550"/>
              <a:gd name="connsiteX9" fmla="*/ 286691 w 6162762"/>
              <a:gd name="connsiteY9" fmla="*/ 4491 h 6862550"/>
              <a:gd name="connsiteX10" fmla="*/ 554464 w 6162762"/>
              <a:gd name="connsiteY10" fmla="*/ 0 h 686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62762" h="6862550">
                <a:moveTo>
                  <a:pt x="554464" y="0"/>
                </a:moveTo>
                <a:lnTo>
                  <a:pt x="6162762" y="4551"/>
                </a:lnTo>
                <a:lnTo>
                  <a:pt x="6162762" y="6862550"/>
                </a:lnTo>
                <a:lnTo>
                  <a:pt x="2090963" y="6862550"/>
                </a:lnTo>
                <a:lnTo>
                  <a:pt x="2024160" y="6857615"/>
                </a:lnTo>
                <a:cubicBezTo>
                  <a:pt x="1887959" y="6841236"/>
                  <a:pt x="1880898" y="6792040"/>
                  <a:pt x="1817927" y="6735551"/>
                </a:cubicBezTo>
                <a:lnTo>
                  <a:pt x="249888" y="4967412"/>
                </a:lnTo>
                <a:cubicBezTo>
                  <a:pt x="74180" y="4763017"/>
                  <a:pt x="9884" y="4585703"/>
                  <a:pt x="2462" y="4332711"/>
                </a:cubicBezTo>
                <a:cubicBezTo>
                  <a:pt x="1533" y="3615800"/>
                  <a:pt x="8483" y="664695"/>
                  <a:pt x="275" y="373592"/>
                </a:cubicBezTo>
                <a:cubicBezTo>
                  <a:pt x="-7933" y="82489"/>
                  <a:pt x="169141" y="5914"/>
                  <a:pt x="286691" y="4491"/>
                </a:cubicBezTo>
                <a:lnTo>
                  <a:pt x="554464" y="0"/>
                </a:lnTo>
                <a:close/>
              </a:path>
            </a:pathLst>
          </a:custGeom>
        </p:spPr>
      </p:pic>
    </p:spTree>
    <p:extLst>
      <p:ext uri="{BB962C8B-B14F-4D97-AF65-F5344CB8AC3E}">
        <p14:creationId xmlns:p14="http://schemas.microsoft.com/office/powerpoint/2010/main" val="4218384421"/>
      </p:ext>
    </p:extLst>
  </p:cSld>
  <p:clrMapOvr>
    <a:masterClrMapping/>
  </p:clrMapOvr>
</p:sld>
</file>

<file path=ppt/theme/theme1.xml><?xml version="1.0" encoding="utf-8"?>
<a:theme xmlns:a="http://schemas.openxmlformats.org/drawingml/2006/main" name="Interne">
  <a:themeElements>
    <a:clrScheme name="TIM">
      <a:dk1>
        <a:srgbClr val="0033A1"/>
      </a:dk1>
      <a:lt1>
        <a:srgbClr val="FFFFFF"/>
      </a:lt1>
      <a:dk2>
        <a:srgbClr val="122AC2"/>
      </a:dk2>
      <a:lt2>
        <a:srgbClr val="000000"/>
      </a:lt2>
      <a:accent1>
        <a:srgbClr val="EA0026"/>
      </a:accent1>
      <a:accent2>
        <a:srgbClr val="081677"/>
      </a:accent2>
      <a:accent3>
        <a:srgbClr val="001136"/>
      </a:accent3>
      <a:accent4>
        <a:srgbClr val="F6F6FD"/>
      </a:accent4>
      <a:accent5>
        <a:srgbClr val="D0D3F3"/>
      </a:accent5>
      <a:accent6>
        <a:srgbClr val="24A8FC"/>
      </a:accent6>
      <a:hlink>
        <a:srgbClr val="24A8FC"/>
      </a:hlink>
      <a:folHlink>
        <a:srgbClr val="954F72"/>
      </a:folHlink>
    </a:clrScheme>
    <a:fontScheme name="Caratteri Tema (TIM Sans)">
      <a:majorFont>
        <a:latin typeface="TIM Sans"/>
        <a:ea typeface=""/>
        <a:cs typeface=""/>
      </a:majorFont>
      <a:minorFont>
        <a:latin typeface="TIM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a:themeElements>
    <a:clrScheme name="TIM">
      <a:dk1>
        <a:srgbClr val="0033A1"/>
      </a:dk1>
      <a:lt1>
        <a:srgbClr val="FFFFFF"/>
      </a:lt1>
      <a:dk2>
        <a:srgbClr val="122AC2"/>
      </a:dk2>
      <a:lt2>
        <a:srgbClr val="000000"/>
      </a:lt2>
      <a:accent1>
        <a:srgbClr val="EA0026"/>
      </a:accent1>
      <a:accent2>
        <a:srgbClr val="081677"/>
      </a:accent2>
      <a:accent3>
        <a:srgbClr val="001136"/>
      </a:accent3>
      <a:accent4>
        <a:srgbClr val="F6F6FD"/>
      </a:accent4>
      <a:accent5>
        <a:srgbClr val="D0D3F3"/>
      </a:accent5>
      <a:accent6>
        <a:srgbClr val="24A8FC"/>
      </a:accent6>
      <a:hlink>
        <a:srgbClr val="24A8FC"/>
      </a:hlink>
      <a:folHlink>
        <a:srgbClr val="954F72"/>
      </a:folHlink>
    </a:clrScheme>
    <a:fontScheme name="Caratteri Tema (TIM Sans)">
      <a:majorFont>
        <a:latin typeface="TIM Sans"/>
        <a:ea typeface=""/>
        <a:cs typeface=""/>
      </a:majorFont>
      <a:minorFont>
        <a:latin typeface="TIM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ark">
  <a:themeElements>
    <a:clrScheme name="TIM">
      <a:dk1>
        <a:srgbClr val="0033A1"/>
      </a:dk1>
      <a:lt1>
        <a:srgbClr val="FFFFFF"/>
      </a:lt1>
      <a:dk2>
        <a:srgbClr val="122AC2"/>
      </a:dk2>
      <a:lt2>
        <a:srgbClr val="000000"/>
      </a:lt2>
      <a:accent1>
        <a:srgbClr val="EA0026"/>
      </a:accent1>
      <a:accent2>
        <a:srgbClr val="081677"/>
      </a:accent2>
      <a:accent3>
        <a:srgbClr val="001136"/>
      </a:accent3>
      <a:accent4>
        <a:srgbClr val="F6F6FD"/>
      </a:accent4>
      <a:accent5>
        <a:srgbClr val="D0D3F3"/>
      </a:accent5>
      <a:accent6>
        <a:srgbClr val="24A8FC"/>
      </a:accent6>
      <a:hlink>
        <a:srgbClr val="24A8FC"/>
      </a:hlink>
      <a:folHlink>
        <a:srgbClr val="954F72"/>
      </a:folHlink>
    </a:clrScheme>
    <a:fontScheme name="Caratteri Tema (TIM Sans)">
      <a:majorFont>
        <a:latin typeface="TIM Sans"/>
        <a:ea typeface=""/>
        <a:cs typeface=""/>
      </a:majorFont>
      <a:minorFont>
        <a:latin typeface="TIM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Dark">
  <a:themeElements>
    <a:clrScheme name="TIM">
      <a:dk1>
        <a:srgbClr val="0033A1"/>
      </a:dk1>
      <a:lt1>
        <a:srgbClr val="FFFFFF"/>
      </a:lt1>
      <a:dk2>
        <a:srgbClr val="122AC2"/>
      </a:dk2>
      <a:lt2>
        <a:srgbClr val="000000"/>
      </a:lt2>
      <a:accent1>
        <a:srgbClr val="EA0026"/>
      </a:accent1>
      <a:accent2>
        <a:srgbClr val="081677"/>
      </a:accent2>
      <a:accent3>
        <a:srgbClr val="001136"/>
      </a:accent3>
      <a:accent4>
        <a:srgbClr val="F6F6FD"/>
      </a:accent4>
      <a:accent5>
        <a:srgbClr val="D0D3F3"/>
      </a:accent5>
      <a:accent6>
        <a:srgbClr val="24A8FC"/>
      </a:accent6>
      <a:hlink>
        <a:srgbClr val="24A8FC"/>
      </a:hlink>
      <a:folHlink>
        <a:srgbClr val="954F72"/>
      </a:folHlink>
    </a:clrScheme>
    <a:fontScheme name="Caratteri Tema (TIM Sans)">
      <a:majorFont>
        <a:latin typeface="TIM Sans"/>
        <a:ea typeface=""/>
        <a:cs typeface=""/>
      </a:majorFont>
      <a:minorFont>
        <a:latin typeface="TIM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Dark">
  <a:themeElements>
    <a:clrScheme name="TIM">
      <a:dk1>
        <a:srgbClr val="0033A1"/>
      </a:dk1>
      <a:lt1>
        <a:srgbClr val="FFFFFF"/>
      </a:lt1>
      <a:dk2>
        <a:srgbClr val="122AC2"/>
      </a:dk2>
      <a:lt2>
        <a:srgbClr val="000000"/>
      </a:lt2>
      <a:accent1>
        <a:srgbClr val="EA0026"/>
      </a:accent1>
      <a:accent2>
        <a:srgbClr val="081677"/>
      </a:accent2>
      <a:accent3>
        <a:srgbClr val="001136"/>
      </a:accent3>
      <a:accent4>
        <a:srgbClr val="F6F6FD"/>
      </a:accent4>
      <a:accent5>
        <a:srgbClr val="D0D3F3"/>
      </a:accent5>
      <a:accent6>
        <a:srgbClr val="24A8FC"/>
      </a:accent6>
      <a:hlink>
        <a:srgbClr val="24A8FC"/>
      </a:hlink>
      <a:folHlink>
        <a:srgbClr val="954F72"/>
      </a:folHlink>
    </a:clrScheme>
    <a:fontScheme name="Caratteri Tema (TIM Sans)">
      <a:majorFont>
        <a:latin typeface="TIM Sans"/>
        <a:ea typeface=""/>
        <a:cs typeface=""/>
      </a:majorFont>
      <a:minorFont>
        <a:latin typeface="TIM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62DB8B67D034548BF6BD5AFF69F1F1E" ma:contentTypeVersion="9" ma:contentTypeDescription="Create a new document." ma:contentTypeScope="" ma:versionID="74864a116c3b9c9ce75d1dd29dc6ab61">
  <xsd:schema xmlns:xsd="http://www.w3.org/2001/XMLSchema" xmlns:xs="http://www.w3.org/2001/XMLSchema" xmlns:p="http://schemas.microsoft.com/office/2006/metadata/properties" xmlns:ns2="42bf778b-c5da-4ec1-92ae-63a737b1288f" targetNamespace="http://schemas.microsoft.com/office/2006/metadata/properties" ma:root="true" ma:fieldsID="672e050584f5c443862a4b231cc48b73" ns2:_="">
    <xsd:import namespace="42bf778b-c5da-4ec1-92ae-63a737b1288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bf778b-c5da-4ec1-92ae-63a737b128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6cc434d-02d5-4f18-abdc-86e624cce43f"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2bf778b-c5da-4ec1-92ae-63a737b1288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8479F92-50C2-419D-89FD-75D32A010E9E}">
  <ds:schemaRefs>
    <ds:schemaRef ds:uri="http://schemas.microsoft.com/sharepoint/v3/contenttype/forms"/>
  </ds:schemaRefs>
</ds:datastoreItem>
</file>

<file path=customXml/itemProps2.xml><?xml version="1.0" encoding="utf-8"?>
<ds:datastoreItem xmlns:ds="http://schemas.openxmlformats.org/officeDocument/2006/customXml" ds:itemID="{25371E19-5150-4A23-82FF-85803A5B7EF2}">
  <ds:schemaRefs>
    <ds:schemaRef ds:uri="42bf778b-c5da-4ec1-92ae-63a737b1288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319B4C0-554E-4745-8483-6649D6A14330}">
  <ds:schemaRefs>
    <ds:schemaRef ds:uri="42bf778b-c5da-4ec1-92ae-63a737b1288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d6986fb0-3baa-42d2-89d5-89f9b25e6ac9}" enabled="1" method="Standard" siteId="{6815f468-021c-48f2-a6b2-d65c8e979dfb}" removed="0"/>
</clbl:labelList>
</file>

<file path=docProps/app.xml><?xml version="1.0" encoding="utf-8"?>
<Properties xmlns="http://schemas.openxmlformats.org/officeDocument/2006/extended-properties" xmlns:vt="http://schemas.openxmlformats.org/officeDocument/2006/docPropsVTypes">
  <Template/>
  <TotalTime>0</TotalTime>
  <Words>1364</Words>
  <Application>Microsoft Office PowerPoint</Application>
  <PresentationFormat>Widescreen</PresentationFormat>
  <Paragraphs>95</Paragraphs>
  <Slides>21</Slides>
  <Notes>7</Notes>
  <HiddenSlides>0</HiddenSlides>
  <MMClips>0</MMClips>
  <ScaleCrop>false</ScaleCrop>
  <HeadingPairs>
    <vt:vector size="6" baseType="variant">
      <vt:variant>
        <vt:lpstr>Caratteri utilizzati</vt:lpstr>
      </vt:variant>
      <vt:variant>
        <vt:i4>7</vt:i4>
      </vt:variant>
      <vt:variant>
        <vt:lpstr>Tema</vt:lpstr>
      </vt:variant>
      <vt:variant>
        <vt:i4>5</vt:i4>
      </vt:variant>
      <vt:variant>
        <vt:lpstr>Titoli diapositive</vt:lpstr>
      </vt:variant>
      <vt:variant>
        <vt:i4>21</vt:i4>
      </vt:variant>
    </vt:vector>
  </HeadingPairs>
  <TitlesOfParts>
    <vt:vector size="33" baseType="lpstr">
      <vt:lpstr>Aptos</vt:lpstr>
      <vt:lpstr>Arial</vt:lpstr>
      <vt:lpstr>Calibri</vt:lpstr>
      <vt:lpstr>TIM Sans</vt:lpstr>
      <vt:lpstr>TIM Sans Light</vt:lpstr>
      <vt:lpstr>TIM Sans Medium</vt:lpstr>
      <vt:lpstr>TIM Sans Thin</vt:lpstr>
      <vt:lpstr>Interne</vt:lpstr>
      <vt:lpstr>Cover</vt:lpstr>
      <vt:lpstr>Dark</vt:lpstr>
      <vt:lpstr>1_Dark</vt:lpstr>
      <vt:lpstr>2_Dark</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Tommaso Tacchino</dc:creator>
  <cp:lastModifiedBy>Rossi Federica</cp:lastModifiedBy>
  <cp:revision>1</cp:revision>
  <dcterms:created xsi:type="dcterms:W3CDTF">2025-02-03T16:51:35Z</dcterms:created>
  <dcterms:modified xsi:type="dcterms:W3CDTF">2025-05-29T14:51:39Z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0x010100062DB8B67D034548BF6BD5AFF69F1F1E</vt:lpwstr>
  </property>
  <property fmtid="{D5CDD505-2E9C-101B-9397-08002B2CF9AE}" pid="3" name="ClassificationContentMarkingFooterLocations">
    <vt:lpwstr>Interne:5\Cover:4\Dark:8\1_Dark:3\2_Dark:3</vt:lpwstr>
  </property>
  <property fmtid="{D5CDD505-2E9C-101B-9397-08002B2CF9AE}" pid="4" name="ClassificationContentMarkingFooterText">
    <vt:lpwstr>Gruppo TIM - Uso Interno - Tutti i diritti riservati.</vt:lpwstr>
  </property>
  <property fmtid="{D5CDD505-2E9C-101B-9397-08002B2CF9AE}" pid="5" name="MediaServiceImageTags">
    <vt:lpwstr/>
  </property>
</Properties>
</file>