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0" r:id="rId5"/>
    <p:sldMasterId id="2147483723" r:id="rId6"/>
    <p:sldMasterId id="2147483843" r:id="rId7"/>
    <p:sldMasterId id="2147483850" r:id="rId8"/>
  </p:sldMasterIdLst>
  <p:notesMasterIdLst>
    <p:notesMasterId r:id="rId30"/>
  </p:notesMasterIdLst>
  <p:sldIdLst>
    <p:sldId id="476" r:id="rId9"/>
    <p:sldId id="480" r:id="rId10"/>
    <p:sldId id="442" r:id="rId11"/>
    <p:sldId id="434" r:id="rId12"/>
    <p:sldId id="479" r:id="rId13"/>
    <p:sldId id="456" r:id="rId14"/>
    <p:sldId id="460" r:id="rId15"/>
    <p:sldId id="473" r:id="rId16"/>
    <p:sldId id="462" r:id="rId17"/>
    <p:sldId id="474" r:id="rId18"/>
    <p:sldId id="471" r:id="rId19"/>
    <p:sldId id="482" r:id="rId20"/>
    <p:sldId id="475" r:id="rId21"/>
    <p:sldId id="440" r:id="rId22"/>
    <p:sldId id="445" r:id="rId23"/>
    <p:sldId id="443" r:id="rId24"/>
    <p:sldId id="454" r:id="rId25"/>
    <p:sldId id="455" r:id="rId26"/>
    <p:sldId id="461" r:id="rId27"/>
    <p:sldId id="464" r:id="rId28"/>
    <p:sldId id="470"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0CA5"/>
    <a:srgbClr val="EC0026"/>
    <a:srgbClr val="1229C2"/>
    <a:srgbClr val="4FE3C2"/>
    <a:srgbClr val="B6F11F"/>
    <a:srgbClr val="071777"/>
    <a:srgbClr val="26A9FF"/>
    <a:srgbClr val="25AAFF"/>
    <a:srgbClr val="081777"/>
    <a:srgbClr val="122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CCF7F-A8F8-4A6C-85CA-0D43FBD361ED}" v="61" dt="2025-05-29T10:34:00.022"/>
    <p1510:client id="{4C484AEF-DD17-5755-D3F6-3E906BE58C59}" v="22" dt="2025-05-29T07:47:39.524"/>
    <p1510:client id="{5B5FF0B0-D5B4-45E8-881A-AE9EFEE46A75}" v="2" dt="2025-05-29T14:39:10.286"/>
    <p1510:client id="{87F45C04-ADD9-47CF-D997-983AFBCF7BB8}" v="589" dt="2025-05-29T14:36:46.895"/>
    <p1510:client id="{A68979DC-D521-44C4-9D66-8A95FB66B1CA}" v="38" dt="2025-05-29T09:54:16.353"/>
    <p1510:client id="{B1FD7368-9ECB-47C9-BF21-2C2F5A06BB0C}" v="1" dt="2025-05-29T10:37:18.805"/>
    <p1510:client id="{D6D2FC12-E100-46D2-9CE1-0589DA50785B}" v="165" dt="2025-05-29T13:01:56.519"/>
    <p1510:client id="{D8773E03-855B-3477-CA49-6310C836E69C}" v="1" dt="2025-05-29T09:58:21.768"/>
    <p1510:client id="{DED369AB-B08F-E030-9F7D-EB2E0D8D6D6B}" v="26" dt="2025-05-29T13:56:58.898"/>
    <p1510:client id="{FE8A164F-DC7D-479A-A7AA-81655709AF1A}" v="232" dt="2025-05-29T10:48:25.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i Federica" userId="S::20497660@telecomitalia.it::167caa98-b3ad-4f05-a9a3-21480e2c18cd" providerId="AD" clId="Web-{5B5FF0B0-D5B4-45E8-881A-AE9EFEE46A75}"/>
    <pc:docChg chg="modSld">
      <pc:chgData name="Rossi Federica" userId="S::20497660@telecomitalia.it::167caa98-b3ad-4f05-a9a3-21480e2c18cd" providerId="AD" clId="Web-{5B5FF0B0-D5B4-45E8-881A-AE9EFEE46A75}" dt="2025-05-29T14:39:07.958" v="0"/>
      <pc:docMkLst>
        <pc:docMk/>
      </pc:docMkLst>
      <pc:sldChg chg="addSp delSp modSp">
        <pc:chgData name="Rossi Federica" userId="S::20497660@telecomitalia.it::167caa98-b3ad-4f05-a9a3-21480e2c18cd" providerId="AD" clId="Web-{5B5FF0B0-D5B4-45E8-881A-AE9EFEE46A75}" dt="2025-05-29T14:39:07.958" v="0"/>
        <pc:sldMkLst>
          <pc:docMk/>
          <pc:sldMk cId="953121102" sldId="479"/>
        </pc:sldMkLst>
        <pc:spChg chg="del">
          <ac:chgData name="Rossi Federica" userId="S::20497660@telecomitalia.it::167caa98-b3ad-4f05-a9a3-21480e2c18cd" providerId="AD" clId="Web-{5B5FF0B0-D5B4-45E8-881A-AE9EFEE46A75}" dt="2025-05-29T14:39:07.958" v="0"/>
          <ac:spMkLst>
            <pc:docMk/>
            <pc:sldMk cId="953121102" sldId="479"/>
            <ac:spMk id="7" creationId="{0179DA83-3D6B-69A4-9B40-5C244F06A9F1}"/>
          </ac:spMkLst>
        </pc:spChg>
        <pc:picChg chg="add mod ord">
          <ac:chgData name="Rossi Federica" userId="S::20497660@telecomitalia.it::167caa98-b3ad-4f05-a9a3-21480e2c18cd" providerId="AD" clId="Web-{5B5FF0B0-D5B4-45E8-881A-AE9EFEE46A75}" dt="2025-05-29T14:39:07.958" v="0"/>
          <ac:picMkLst>
            <pc:docMk/>
            <pc:sldMk cId="953121102" sldId="479"/>
            <ac:picMk id="2" creationId="{4D9902EA-D178-770D-8E01-7283F33B1143}"/>
          </ac:picMkLst>
        </pc:picChg>
      </pc:sldChg>
    </pc:docChg>
  </pc:docChgLst>
  <pc:docChgLst>
    <pc:chgData name="Rossi Federica" userId="S::20497660@telecomitalia.it::167caa98-b3ad-4f05-a9a3-21480e2c18cd" providerId="AD" clId="Web-{B1FD7368-9ECB-47C9-BF21-2C2F5A06BB0C}"/>
    <pc:docChg chg="modSld">
      <pc:chgData name="Rossi Federica" userId="S::20497660@telecomitalia.it::167caa98-b3ad-4f05-a9a3-21480e2c18cd" providerId="AD" clId="Web-{B1FD7368-9ECB-47C9-BF21-2C2F5A06BB0C}" dt="2025-05-29T10:37:18.805" v="0"/>
      <pc:docMkLst>
        <pc:docMk/>
      </pc:docMkLst>
      <pc:sldChg chg="delSp">
        <pc:chgData name="Rossi Federica" userId="S::20497660@telecomitalia.it::167caa98-b3ad-4f05-a9a3-21480e2c18cd" providerId="AD" clId="Web-{B1FD7368-9ECB-47C9-BF21-2C2F5A06BB0C}" dt="2025-05-29T10:37:18.805" v="0"/>
        <pc:sldMkLst>
          <pc:docMk/>
          <pc:sldMk cId="2535893919" sldId="449"/>
        </pc:sldMkLst>
        <pc:picChg chg="del">
          <ac:chgData name="Rossi Federica" userId="S::20497660@telecomitalia.it::167caa98-b3ad-4f05-a9a3-21480e2c18cd" providerId="AD" clId="Web-{B1FD7368-9ECB-47C9-BF21-2C2F5A06BB0C}" dt="2025-05-29T10:37:18.805" v="0"/>
          <ac:picMkLst>
            <pc:docMk/>
            <pc:sldMk cId="2535893919" sldId="449"/>
            <ac:picMk id="6" creationId="{CB67A318-D293-9F2E-65A0-AEB14AD52998}"/>
          </ac:picMkLst>
        </pc:picChg>
      </pc:sldChg>
    </pc:docChg>
  </pc:docChgLst>
  <pc:docChgLst>
    <pc:chgData name="Sirolli Ida" userId="S::37506517@telecomitalia.it::d0e6e536-41c1-4ca8-8000-98fb07f1cde4" providerId="AD" clId="Web-{DED369AB-B08F-E030-9F7D-EB2E0D8D6D6B}"/>
    <pc:docChg chg="modSld">
      <pc:chgData name="Sirolli Ida" userId="S::37506517@telecomitalia.it::d0e6e536-41c1-4ca8-8000-98fb07f1cde4" providerId="AD" clId="Web-{DED369AB-B08F-E030-9F7D-EB2E0D8D6D6B}" dt="2025-05-29T13:56:58.898" v="22" actId="14100"/>
      <pc:docMkLst>
        <pc:docMk/>
      </pc:docMkLst>
      <pc:sldChg chg="modSp">
        <pc:chgData name="Sirolli Ida" userId="S::37506517@telecomitalia.it::d0e6e536-41c1-4ca8-8000-98fb07f1cde4" providerId="AD" clId="Web-{DED369AB-B08F-E030-9F7D-EB2E0D8D6D6B}" dt="2025-05-29T13:56:39.162" v="21" actId="20577"/>
        <pc:sldMkLst>
          <pc:docMk/>
          <pc:sldMk cId="2774099133" sldId="434"/>
        </pc:sldMkLst>
        <pc:spChg chg="mod">
          <ac:chgData name="Sirolli Ida" userId="S::37506517@telecomitalia.it::d0e6e536-41c1-4ca8-8000-98fb07f1cde4" providerId="AD" clId="Web-{DED369AB-B08F-E030-9F7D-EB2E0D8D6D6B}" dt="2025-05-29T13:56:39.162" v="21" actId="20577"/>
          <ac:spMkLst>
            <pc:docMk/>
            <pc:sldMk cId="2774099133" sldId="434"/>
            <ac:spMk id="2" creationId="{417BDC65-3D77-D6A9-93C3-B6A9A5C380B3}"/>
          </ac:spMkLst>
        </pc:spChg>
      </pc:sldChg>
      <pc:sldChg chg="modSp">
        <pc:chgData name="Sirolli Ida" userId="S::37506517@telecomitalia.it::d0e6e536-41c1-4ca8-8000-98fb07f1cde4" providerId="AD" clId="Web-{DED369AB-B08F-E030-9F7D-EB2E0D8D6D6B}" dt="2025-05-29T13:55:52.489" v="7" actId="20577"/>
        <pc:sldMkLst>
          <pc:docMk/>
          <pc:sldMk cId="481368353" sldId="442"/>
        </pc:sldMkLst>
        <pc:spChg chg="mod">
          <ac:chgData name="Sirolli Ida" userId="S::37506517@telecomitalia.it::d0e6e536-41c1-4ca8-8000-98fb07f1cde4" providerId="AD" clId="Web-{DED369AB-B08F-E030-9F7D-EB2E0D8D6D6B}" dt="2025-05-29T13:55:52.489" v="7" actId="20577"/>
          <ac:spMkLst>
            <pc:docMk/>
            <pc:sldMk cId="481368353" sldId="442"/>
            <ac:spMk id="2" creationId="{61EC95E3-0CEC-2CD4-B5FD-6584D13EE38F}"/>
          </ac:spMkLst>
        </pc:spChg>
      </pc:sldChg>
      <pc:sldChg chg="modSp">
        <pc:chgData name="Sirolli Ida" userId="S::37506517@telecomitalia.it::d0e6e536-41c1-4ca8-8000-98fb07f1cde4" providerId="AD" clId="Web-{DED369AB-B08F-E030-9F7D-EB2E0D8D6D6B}" dt="2025-05-29T13:55:43.582" v="3" actId="20577"/>
        <pc:sldMkLst>
          <pc:docMk/>
          <pc:sldMk cId="1026575782" sldId="458"/>
        </pc:sldMkLst>
        <pc:spChg chg="mod">
          <ac:chgData name="Sirolli Ida" userId="S::37506517@telecomitalia.it::d0e6e536-41c1-4ca8-8000-98fb07f1cde4" providerId="AD" clId="Web-{DED369AB-B08F-E030-9F7D-EB2E0D8D6D6B}" dt="2025-05-29T13:55:43.582" v="3" actId="20577"/>
          <ac:spMkLst>
            <pc:docMk/>
            <pc:sldMk cId="1026575782" sldId="458"/>
            <ac:spMk id="3" creationId="{CE681CD0-9AE5-8B5E-D76B-9863AB1F9713}"/>
          </ac:spMkLst>
        </pc:spChg>
      </pc:sldChg>
      <pc:sldChg chg="modSp">
        <pc:chgData name="Sirolli Ida" userId="S::37506517@telecomitalia.it::d0e6e536-41c1-4ca8-8000-98fb07f1cde4" providerId="AD" clId="Web-{DED369AB-B08F-E030-9F7D-EB2E0D8D6D6B}" dt="2025-05-29T13:56:58.898" v="22" actId="14100"/>
        <pc:sldMkLst>
          <pc:docMk/>
          <pc:sldMk cId="3468818190" sldId="476"/>
        </pc:sldMkLst>
        <pc:spChg chg="mod">
          <ac:chgData name="Sirolli Ida" userId="S::37506517@telecomitalia.it::d0e6e536-41c1-4ca8-8000-98fb07f1cde4" providerId="AD" clId="Web-{DED369AB-B08F-E030-9F7D-EB2E0D8D6D6B}" dt="2025-05-29T13:56:58.898" v="22" actId="14100"/>
          <ac:spMkLst>
            <pc:docMk/>
            <pc:sldMk cId="3468818190" sldId="476"/>
            <ac:spMk id="4" creationId="{EF30D5BB-E389-B619-E1CF-0C9E89D69CAC}"/>
          </ac:spMkLst>
        </pc:spChg>
      </pc:sldChg>
    </pc:docChg>
  </pc:docChgLst>
  <pc:docChgLst>
    <pc:chgData name="Rossi Federica" userId="167caa98-b3ad-4f05-a9a3-21480e2c18cd" providerId="ADAL" clId="{A68979DC-D521-44C4-9D66-8A95FB66B1CA}"/>
    <pc:docChg chg="undo redo custSel addSld delSld modSld sldOrd delSection modSection">
      <pc:chgData name="Rossi Federica" userId="167caa98-b3ad-4f05-a9a3-21480e2c18cd" providerId="ADAL" clId="{A68979DC-D521-44C4-9D66-8A95FB66B1CA}" dt="2025-05-29T14:50:25.334" v="3260" actId="20577"/>
      <pc:docMkLst>
        <pc:docMk/>
      </pc:docMkLst>
      <pc:sldChg chg="delSp modSp del mod">
        <pc:chgData name="Rossi Federica" userId="167caa98-b3ad-4f05-a9a3-21480e2c18cd" providerId="ADAL" clId="{A68979DC-D521-44C4-9D66-8A95FB66B1CA}" dt="2025-05-29T08:54:42.502" v="1334" actId="47"/>
        <pc:sldMkLst>
          <pc:docMk/>
          <pc:sldMk cId="3646804374" sldId="279"/>
        </pc:sldMkLst>
        <pc:spChg chg="del mod">
          <ac:chgData name="Rossi Federica" userId="167caa98-b3ad-4f05-a9a3-21480e2c18cd" providerId="ADAL" clId="{A68979DC-D521-44C4-9D66-8A95FB66B1CA}" dt="2025-05-29T08:53:06.574" v="1314"/>
          <ac:spMkLst>
            <pc:docMk/>
            <pc:sldMk cId="3646804374" sldId="279"/>
            <ac:spMk id="3" creationId="{AA47A01E-E35B-303D-B194-64650CDEF017}"/>
          </ac:spMkLst>
        </pc:spChg>
        <pc:spChg chg="mod">
          <ac:chgData name="Rossi Federica" userId="167caa98-b3ad-4f05-a9a3-21480e2c18cd" providerId="ADAL" clId="{A68979DC-D521-44C4-9D66-8A95FB66B1CA}" dt="2025-05-29T07:51:54.210" v="99" actId="2711"/>
          <ac:spMkLst>
            <pc:docMk/>
            <pc:sldMk cId="3646804374" sldId="279"/>
            <ac:spMk id="6" creationId="{78454EDF-4135-3D21-699E-3EFB3AE31D71}"/>
          </ac:spMkLst>
        </pc:spChg>
      </pc:sldChg>
      <pc:sldChg chg="modSp mod">
        <pc:chgData name="Rossi Federica" userId="167caa98-b3ad-4f05-a9a3-21480e2c18cd" providerId="ADAL" clId="{A68979DC-D521-44C4-9D66-8A95FB66B1CA}" dt="2025-05-29T08:48:38.516" v="1236" actId="1076"/>
        <pc:sldMkLst>
          <pc:docMk/>
          <pc:sldMk cId="2774099133" sldId="434"/>
        </pc:sldMkLst>
        <pc:spChg chg="mod">
          <ac:chgData name="Rossi Federica" userId="167caa98-b3ad-4f05-a9a3-21480e2c18cd" providerId="ADAL" clId="{A68979DC-D521-44C4-9D66-8A95FB66B1CA}" dt="2025-05-29T08:48:38.516" v="1236" actId="1076"/>
          <ac:spMkLst>
            <pc:docMk/>
            <pc:sldMk cId="2774099133" sldId="434"/>
            <ac:spMk id="2" creationId="{417BDC65-3D77-D6A9-93C3-B6A9A5C380B3}"/>
          </ac:spMkLst>
        </pc:spChg>
      </pc:sldChg>
      <pc:sldChg chg="addSp delSp modSp mod">
        <pc:chgData name="Rossi Federica" userId="167caa98-b3ad-4f05-a9a3-21480e2c18cd" providerId="ADAL" clId="{A68979DC-D521-44C4-9D66-8A95FB66B1CA}" dt="2025-05-29T09:36:04.814" v="2703"/>
        <pc:sldMkLst>
          <pc:docMk/>
          <pc:sldMk cId="4294067050" sldId="440"/>
        </pc:sldMkLst>
        <pc:spChg chg="del mod">
          <ac:chgData name="Rossi Federica" userId="167caa98-b3ad-4f05-a9a3-21480e2c18cd" providerId="ADAL" clId="{A68979DC-D521-44C4-9D66-8A95FB66B1CA}" dt="2025-05-29T09:35:57.833" v="2701" actId="478"/>
          <ac:spMkLst>
            <pc:docMk/>
            <pc:sldMk cId="4294067050" sldId="440"/>
            <ac:spMk id="3" creationId="{DF24F207-0F22-9CB7-9B5C-303194376001}"/>
          </ac:spMkLst>
        </pc:spChg>
        <pc:spChg chg="del mod">
          <ac:chgData name="Rossi Federica" userId="167caa98-b3ad-4f05-a9a3-21480e2c18cd" providerId="ADAL" clId="{A68979DC-D521-44C4-9D66-8A95FB66B1CA}" dt="2025-05-29T08:58:38.583" v="1394" actId="478"/>
          <ac:spMkLst>
            <pc:docMk/>
            <pc:sldMk cId="4294067050" sldId="440"/>
            <ac:spMk id="4" creationId="{B03691B7-65B8-B331-6A74-444DA2A5386D}"/>
          </ac:spMkLst>
        </pc:spChg>
        <pc:spChg chg="del mod">
          <ac:chgData name="Rossi Federica" userId="167caa98-b3ad-4f05-a9a3-21480e2c18cd" providerId="ADAL" clId="{A68979DC-D521-44C4-9D66-8A95FB66B1CA}" dt="2025-05-29T09:35:57.833" v="2701" actId="478"/>
          <ac:spMkLst>
            <pc:docMk/>
            <pc:sldMk cId="4294067050" sldId="440"/>
            <ac:spMk id="5" creationId="{B1C845B6-A61B-7303-1213-F0EF377F3FE2}"/>
          </ac:spMkLst>
        </pc:spChg>
        <pc:spChg chg="add del mod">
          <ac:chgData name="Rossi Federica" userId="167caa98-b3ad-4f05-a9a3-21480e2c18cd" providerId="ADAL" clId="{A68979DC-D521-44C4-9D66-8A95FB66B1CA}" dt="2025-05-29T08:58:42.315" v="1395" actId="478"/>
          <ac:spMkLst>
            <pc:docMk/>
            <pc:sldMk cId="4294067050" sldId="440"/>
            <ac:spMk id="6" creationId="{807A9F21-1BD3-C76E-99FB-CDECA73C2191}"/>
          </ac:spMkLst>
        </pc:spChg>
        <pc:spChg chg="add del mod">
          <ac:chgData name="Rossi Federica" userId="167caa98-b3ad-4f05-a9a3-21480e2c18cd" providerId="ADAL" clId="{A68979DC-D521-44C4-9D66-8A95FB66B1CA}" dt="2025-05-29T09:36:04.284" v="2702" actId="478"/>
          <ac:spMkLst>
            <pc:docMk/>
            <pc:sldMk cId="4294067050" sldId="440"/>
            <ac:spMk id="9" creationId="{1DABB9C6-461A-143C-46D1-688F110C7980}"/>
          </ac:spMkLst>
        </pc:spChg>
        <pc:spChg chg="add del mod">
          <ac:chgData name="Rossi Federica" userId="167caa98-b3ad-4f05-a9a3-21480e2c18cd" providerId="ADAL" clId="{A68979DC-D521-44C4-9D66-8A95FB66B1CA}" dt="2025-05-29T09:36:04.284" v="2702" actId="478"/>
          <ac:spMkLst>
            <pc:docMk/>
            <pc:sldMk cId="4294067050" sldId="440"/>
            <ac:spMk id="11" creationId="{C019BF15-AADD-F721-4796-FC8FD10C4336}"/>
          </ac:spMkLst>
        </pc:spChg>
        <pc:spChg chg="add del mod">
          <ac:chgData name="Rossi Federica" userId="167caa98-b3ad-4f05-a9a3-21480e2c18cd" providerId="ADAL" clId="{A68979DC-D521-44C4-9D66-8A95FB66B1CA}" dt="2025-05-29T09:36:04.284" v="2702" actId="478"/>
          <ac:spMkLst>
            <pc:docMk/>
            <pc:sldMk cId="4294067050" sldId="440"/>
            <ac:spMk id="13" creationId="{1FE223F8-691F-1D2C-0275-BA2B9CA34047}"/>
          </ac:spMkLst>
        </pc:spChg>
        <pc:spChg chg="add mod">
          <ac:chgData name="Rossi Federica" userId="167caa98-b3ad-4f05-a9a3-21480e2c18cd" providerId="ADAL" clId="{A68979DC-D521-44C4-9D66-8A95FB66B1CA}" dt="2025-05-29T09:36:04.814" v="2703"/>
          <ac:spMkLst>
            <pc:docMk/>
            <pc:sldMk cId="4294067050" sldId="440"/>
            <ac:spMk id="15" creationId="{46B9C303-458A-103E-495D-488719150927}"/>
          </ac:spMkLst>
        </pc:spChg>
        <pc:spChg chg="add mod">
          <ac:chgData name="Rossi Federica" userId="167caa98-b3ad-4f05-a9a3-21480e2c18cd" providerId="ADAL" clId="{A68979DC-D521-44C4-9D66-8A95FB66B1CA}" dt="2025-05-29T09:36:04.814" v="2703"/>
          <ac:spMkLst>
            <pc:docMk/>
            <pc:sldMk cId="4294067050" sldId="440"/>
            <ac:spMk id="16" creationId="{92E68FAA-FEEA-7511-CE08-5C74AE2873AE}"/>
          </ac:spMkLst>
        </pc:spChg>
        <pc:spChg chg="add mod">
          <ac:chgData name="Rossi Federica" userId="167caa98-b3ad-4f05-a9a3-21480e2c18cd" providerId="ADAL" clId="{A68979DC-D521-44C4-9D66-8A95FB66B1CA}" dt="2025-05-29T09:36:04.814" v="2703"/>
          <ac:spMkLst>
            <pc:docMk/>
            <pc:sldMk cId="4294067050" sldId="440"/>
            <ac:spMk id="17" creationId="{4CEADF49-5014-2362-77E9-DA20F1B22092}"/>
          </ac:spMkLst>
        </pc:spChg>
        <pc:picChg chg="del mod modCrop">
          <ac:chgData name="Rossi Federica" userId="167caa98-b3ad-4f05-a9a3-21480e2c18cd" providerId="ADAL" clId="{A68979DC-D521-44C4-9D66-8A95FB66B1CA}" dt="2025-05-29T09:35:57.833" v="2701" actId="478"/>
          <ac:picMkLst>
            <pc:docMk/>
            <pc:sldMk cId="4294067050" sldId="440"/>
            <ac:picMk id="7" creationId="{101063D4-289A-9A76-1AF0-C5F817605B15}"/>
          </ac:picMkLst>
        </pc:picChg>
        <pc:picChg chg="add mod">
          <ac:chgData name="Rossi Federica" userId="167caa98-b3ad-4f05-a9a3-21480e2c18cd" providerId="ADAL" clId="{A68979DC-D521-44C4-9D66-8A95FB66B1CA}" dt="2025-05-29T09:36:04.814" v="2703"/>
          <ac:picMkLst>
            <pc:docMk/>
            <pc:sldMk cId="4294067050" sldId="440"/>
            <ac:picMk id="14" creationId="{BF74C4F8-2FBE-4A46-8D55-1AAA6DDA8312}"/>
          </ac:picMkLst>
        </pc:picChg>
      </pc:sldChg>
      <pc:sldChg chg="modSp mod">
        <pc:chgData name="Rossi Federica" userId="167caa98-b3ad-4f05-a9a3-21480e2c18cd" providerId="ADAL" clId="{A68979DC-D521-44C4-9D66-8A95FB66B1CA}" dt="2025-05-29T08:47:43.721" v="1232" actId="6549"/>
        <pc:sldMkLst>
          <pc:docMk/>
          <pc:sldMk cId="481368353" sldId="442"/>
        </pc:sldMkLst>
        <pc:spChg chg="mod">
          <ac:chgData name="Rossi Federica" userId="167caa98-b3ad-4f05-a9a3-21480e2c18cd" providerId="ADAL" clId="{A68979DC-D521-44C4-9D66-8A95FB66B1CA}" dt="2025-05-29T08:47:43.721" v="1232" actId="6549"/>
          <ac:spMkLst>
            <pc:docMk/>
            <pc:sldMk cId="481368353" sldId="442"/>
            <ac:spMk id="2" creationId="{61EC95E3-0CEC-2CD4-B5FD-6584D13EE38F}"/>
          </ac:spMkLst>
        </pc:spChg>
      </pc:sldChg>
      <pc:sldChg chg="addSp modSp mod">
        <pc:chgData name="Rossi Federica" userId="167caa98-b3ad-4f05-a9a3-21480e2c18cd" providerId="ADAL" clId="{A68979DC-D521-44C4-9D66-8A95FB66B1CA}" dt="2025-05-29T09:53:23.492" v="3212" actId="1076"/>
        <pc:sldMkLst>
          <pc:docMk/>
          <pc:sldMk cId="4065812493" sldId="443"/>
        </pc:sldMkLst>
        <pc:spChg chg="mod">
          <ac:chgData name="Rossi Federica" userId="167caa98-b3ad-4f05-a9a3-21480e2c18cd" providerId="ADAL" clId="{A68979DC-D521-44C4-9D66-8A95FB66B1CA}" dt="2025-05-29T09:38:31.494" v="2722" actId="404"/>
          <ac:spMkLst>
            <pc:docMk/>
            <pc:sldMk cId="4065812493" sldId="443"/>
            <ac:spMk id="3" creationId="{5BC9A290-CA1D-9C04-E333-A108622D0323}"/>
          </ac:spMkLst>
        </pc:spChg>
        <pc:picChg chg="add mod">
          <ac:chgData name="Rossi Federica" userId="167caa98-b3ad-4f05-a9a3-21480e2c18cd" providerId="ADAL" clId="{A68979DC-D521-44C4-9D66-8A95FB66B1CA}" dt="2025-05-29T09:53:23.492" v="3212" actId="1076"/>
          <ac:picMkLst>
            <pc:docMk/>
            <pc:sldMk cId="4065812493" sldId="443"/>
            <ac:picMk id="2" creationId="{FE915B21-04E5-AEDB-4B42-5D4A9BA6DB99}"/>
          </ac:picMkLst>
        </pc:picChg>
      </pc:sldChg>
      <pc:sldChg chg="modSp del mod">
        <pc:chgData name="Rossi Federica" userId="167caa98-b3ad-4f05-a9a3-21480e2c18cd" providerId="ADAL" clId="{A68979DC-D521-44C4-9D66-8A95FB66B1CA}" dt="2025-05-29T08:48:58.453" v="1240" actId="47"/>
        <pc:sldMkLst>
          <pc:docMk/>
          <pc:sldMk cId="901255719" sldId="444"/>
        </pc:sldMkLst>
        <pc:spChg chg="mod">
          <ac:chgData name="Rossi Federica" userId="167caa98-b3ad-4f05-a9a3-21480e2c18cd" providerId="ADAL" clId="{A68979DC-D521-44C4-9D66-8A95FB66B1CA}" dt="2025-05-29T08:48:46.353" v="1239" actId="404"/>
          <ac:spMkLst>
            <pc:docMk/>
            <pc:sldMk cId="901255719" sldId="444"/>
            <ac:spMk id="2" creationId="{DC422C2C-8FA7-54F1-AFFB-A2A10CD79F44}"/>
          </ac:spMkLst>
        </pc:spChg>
      </pc:sldChg>
      <pc:sldChg chg="addSp delSp modSp mod">
        <pc:chgData name="Rossi Federica" userId="167caa98-b3ad-4f05-a9a3-21480e2c18cd" providerId="ADAL" clId="{A68979DC-D521-44C4-9D66-8A95FB66B1CA}" dt="2025-05-29T09:53:56.768" v="3219" actId="1076"/>
        <pc:sldMkLst>
          <pc:docMk/>
          <pc:sldMk cId="3380526607" sldId="445"/>
        </pc:sldMkLst>
        <pc:spChg chg="mod">
          <ac:chgData name="Rossi Federica" userId="167caa98-b3ad-4f05-a9a3-21480e2c18cd" providerId="ADAL" clId="{A68979DC-D521-44C4-9D66-8A95FB66B1CA}" dt="2025-05-29T09:38:17.943" v="2719" actId="404"/>
          <ac:spMkLst>
            <pc:docMk/>
            <pc:sldMk cId="3380526607" sldId="445"/>
            <ac:spMk id="3" creationId="{8127C4BA-4D86-64C8-1BA9-1D2A1B9357FF}"/>
          </ac:spMkLst>
        </pc:spChg>
        <pc:spChg chg="add del">
          <ac:chgData name="Rossi Federica" userId="167caa98-b3ad-4f05-a9a3-21480e2c18cd" providerId="ADAL" clId="{A68979DC-D521-44C4-9D66-8A95FB66B1CA}" dt="2025-05-29T09:53:01.519" v="3201"/>
          <ac:spMkLst>
            <pc:docMk/>
            <pc:sldMk cId="3380526607" sldId="445"/>
            <ac:spMk id="6" creationId="{2496BBA2-E6AA-7406-C52B-10E473FA3471}"/>
          </ac:spMkLst>
        </pc:spChg>
        <pc:picChg chg="add mod">
          <ac:chgData name="Rossi Federica" userId="167caa98-b3ad-4f05-a9a3-21480e2c18cd" providerId="ADAL" clId="{A68979DC-D521-44C4-9D66-8A95FB66B1CA}" dt="2025-05-29T09:52:51.549" v="3195"/>
          <ac:picMkLst>
            <pc:docMk/>
            <pc:sldMk cId="3380526607" sldId="445"/>
            <ac:picMk id="7" creationId="{603EE473-1552-C1D6-5FAF-A1E49F55C213}"/>
          </ac:picMkLst>
        </pc:picChg>
        <pc:picChg chg="mod modCrop">
          <ac:chgData name="Rossi Federica" userId="167caa98-b3ad-4f05-a9a3-21480e2c18cd" providerId="ADAL" clId="{A68979DC-D521-44C4-9D66-8A95FB66B1CA}" dt="2025-05-29T09:53:10.367" v="3207" actId="1076"/>
          <ac:picMkLst>
            <pc:docMk/>
            <pc:sldMk cId="3380526607" sldId="445"/>
            <ac:picMk id="8" creationId="{7FC80D67-BEC8-6D17-039B-70640F455D1A}"/>
          </ac:picMkLst>
        </pc:picChg>
        <pc:picChg chg="add mod">
          <ac:chgData name="Rossi Federica" userId="167caa98-b3ad-4f05-a9a3-21480e2c18cd" providerId="ADAL" clId="{A68979DC-D521-44C4-9D66-8A95FB66B1CA}" dt="2025-05-29T09:52:55.230" v="3200"/>
          <ac:picMkLst>
            <pc:docMk/>
            <pc:sldMk cId="3380526607" sldId="445"/>
            <ac:picMk id="10" creationId="{50CFD537-A8F1-0698-27C8-5D5F2A8E1D8C}"/>
          </ac:picMkLst>
        </pc:picChg>
        <pc:picChg chg="add mod ord">
          <ac:chgData name="Rossi Federica" userId="167caa98-b3ad-4f05-a9a3-21480e2c18cd" providerId="ADAL" clId="{A68979DC-D521-44C4-9D66-8A95FB66B1CA}" dt="2025-05-29T09:53:56.768" v="3219" actId="1076"/>
          <ac:picMkLst>
            <pc:docMk/>
            <pc:sldMk cId="3380526607" sldId="445"/>
            <ac:picMk id="12" creationId="{46BE4172-9D3C-55AF-B25E-F7F418C11CBE}"/>
          </ac:picMkLst>
        </pc:picChg>
      </pc:sldChg>
      <pc:sldChg chg="addSp delSp modSp mod">
        <pc:chgData name="Rossi Federica" userId="167caa98-b3ad-4f05-a9a3-21480e2c18cd" providerId="ADAL" clId="{A68979DC-D521-44C4-9D66-8A95FB66B1CA}" dt="2025-05-29T09:53:40.617" v="3217" actId="1076"/>
        <pc:sldMkLst>
          <pc:docMk/>
          <pc:sldMk cId="1304641066" sldId="454"/>
        </pc:sldMkLst>
        <pc:spChg chg="mod">
          <ac:chgData name="Rossi Federica" userId="167caa98-b3ad-4f05-a9a3-21480e2c18cd" providerId="ADAL" clId="{A68979DC-D521-44C4-9D66-8A95FB66B1CA}" dt="2025-05-29T09:46:55.978" v="3024" actId="1076"/>
          <ac:spMkLst>
            <pc:docMk/>
            <pc:sldMk cId="1304641066" sldId="454"/>
            <ac:spMk id="3" creationId="{3A2B71B2-AD8B-A317-13A5-D8A1D8ED6AE2}"/>
          </ac:spMkLst>
        </pc:spChg>
        <pc:spChg chg="mod">
          <ac:chgData name="Rossi Federica" userId="167caa98-b3ad-4f05-a9a3-21480e2c18cd" providerId="ADAL" clId="{A68979DC-D521-44C4-9D66-8A95FB66B1CA}" dt="2025-05-29T09:47:28.667" v="3027" actId="1076"/>
          <ac:spMkLst>
            <pc:docMk/>
            <pc:sldMk cId="1304641066" sldId="454"/>
            <ac:spMk id="4" creationId="{FAA733BA-DD92-9B90-8D10-67FA0AA46932}"/>
          </ac:spMkLst>
        </pc:spChg>
        <pc:spChg chg="mod">
          <ac:chgData name="Rossi Federica" userId="167caa98-b3ad-4f05-a9a3-21480e2c18cd" providerId="ADAL" clId="{A68979DC-D521-44C4-9D66-8A95FB66B1CA}" dt="2025-05-29T09:47:19.372" v="3026" actId="1076"/>
          <ac:spMkLst>
            <pc:docMk/>
            <pc:sldMk cId="1304641066" sldId="454"/>
            <ac:spMk id="5" creationId="{B9F3D5F6-1CD5-F42F-52CC-402E1658892A}"/>
          </ac:spMkLst>
        </pc:spChg>
        <pc:spChg chg="del mod">
          <ac:chgData name="Rossi Federica" userId="167caa98-b3ad-4f05-a9a3-21480e2c18cd" providerId="ADAL" clId="{A68979DC-D521-44C4-9D66-8A95FB66B1CA}" dt="2025-05-29T09:47:35.723" v="3029" actId="478"/>
          <ac:spMkLst>
            <pc:docMk/>
            <pc:sldMk cId="1304641066" sldId="454"/>
            <ac:spMk id="8" creationId="{EA26CA4E-C6C6-B5E6-A0B4-414730C23B0A}"/>
          </ac:spMkLst>
        </pc:spChg>
        <pc:picChg chg="add mod">
          <ac:chgData name="Rossi Federica" userId="167caa98-b3ad-4f05-a9a3-21480e2c18cd" providerId="ADAL" clId="{A68979DC-D521-44C4-9D66-8A95FB66B1CA}" dt="2025-05-29T09:53:40.617" v="3217" actId="1076"/>
          <ac:picMkLst>
            <pc:docMk/>
            <pc:sldMk cId="1304641066" sldId="454"/>
            <ac:picMk id="6" creationId="{45E2B5B5-DB3E-F1BF-193D-C162E2884CD8}"/>
          </ac:picMkLst>
        </pc:picChg>
      </pc:sldChg>
      <pc:sldChg chg="addSp modSp mod">
        <pc:chgData name="Rossi Federica" userId="167caa98-b3ad-4f05-a9a3-21480e2c18cd" providerId="ADAL" clId="{A68979DC-D521-44C4-9D66-8A95FB66B1CA}" dt="2025-05-29T09:53:35.094" v="3216" actId="1076"/>
        <pc:sldMkLst>
          <pc:docMk/>
          <pc:sldMk cId="2759374706" sldId="455"/>
        </pc:sldMkLst>
        <pc:spChg chg="mod">
          <ac:chgData name="Rossi Federica" userId="167caa98-b3ad-4f05-a9a3-21480e2c18cd" providerId="ADAL" clId="{A68979DC-D521-44C4-9D66-8A95FB66B1CA}" dt="2025-05-29T09:38:52.469" v="2728" actId="404"/>
          <ac:spMkLst>
            <pc:docMk/>
            <pc:sldMk cId="2759374706" sldId="455"/>
            <ac:spMk id="3" creationId="{49B91973-0D6E-E6FD-3001-74D6624CEB14}"/>
          </ac:spMkLst>
        </pc:spChg>
        <pc:picChg chg="add mod">
          <ac:chgData name="Rossi Federica" userId="167caa98-b3ad-4f05-a9a3-21480e2c18cd" providerId="ADAL" clId="{A68979DC-D521-44C4-9D66-8A95FB66B1CA}" dt="2025-05-29T09:53:35.094" v="3216" actId="1076"/>
          <ac:picMkLst>
            <pc:docMk/>
            <pc:sldMk cId="2759374706" sldId="455"/>
            <ac:picMk id="2" creationId="{0C873356-A197-19AC-C140-DA3E1E97EE3E}"/>
          </ac:picMkLst>
        </pc:picChg>
      </pc:sldChg>
      <pc:sldChg chg="modSp mod ord modClrScheme chgLayout">
        <pc:chgData name="Rossi Federica" userId="167caa98-b3ad-4f05-a9a3-21480e2c18cd" providerId="ADAL" clId="{A68979DC-D521-44C4-9D66-8A95FB66B1CA}" dt="2025-05-29T09:50:43.270" v="3164" actId="20577"/>
        <pc:sldMkLst>
          <pc:docMk/>
          <pc:sldMk cId="714705593" sldId="456"/>
        </pc:sldMkLst>
        <pc:spChg chg="mod ord">
          <ac:chgData name="Rossi Federica" userId="167caa98-b3ad-4f05-a9a3-21480e2c18cd" providerId="ADAL" clId="{A68979DC-D521-44C4-9D66-8A95FB66B1CA}" dt="2025-05-29T09:50:43.270" v="3164" actId="20577"/>
          <ac:spMkLst>
            <pc:docMk/>
            <pc:sldMk cId="714705593" sldId="456"/>
            <ac:spMk id="2" creationId="{AD25721F-FFD5-11A0-5F9C-C98971650F74}"/>
          </ac:spMkLst>
        </pc:spChg>
      </pc:sldChg>
      <pc:sldChg chg="addSp modSp del mod ord">
        <pc:chgData name="Rossi Federica" userId="167caa98-b3ad-4f05-a9a3-21480e2c18cd" providerId="ADAL" clId="{A68979DC-D521-44C4-9D66-8A95FB66B1CA}" dt="2025-05-29T08:19:42.201" v="581" actId="47"/>
        <pc:sldMkLst>
          <pc:docMk/>
          <pc:sldMk cId="925217828" sldId="457"/>
        </pc:sldMkLst>
        <pc:grpChg chg="add mod">
          <ac:chgData name="Rossi Federica" userId="167caa98-b3ad-4f05-a9a3-21480e2c18cd" providerId="ADAL" clId="{A68979DC-D521-44C4-9D66-8A95FB66B1CA}" dt="2025-05-29T08:18:19.563" v="574" actId="164"/>
          <ac:grpSpMkLst>
            <pc:docMk/>
            <pc:sldMk cId="925217828" sldId="457"/>
            <ac:grpSpMk id="3" creationId="{F4A4A368-103A-18B1-C90B-15225CD45380}"/>
          </ac:grpSpMkLst>
        </pc:grpChg>
        <pc:grpChg chg="add mod">
          <ac:chgData name="Rossi Federica" userId="167caa98-b3ad-4f05-a9a3-21480e2c18cd" providerId="ADAL" clId="{A68979DC-D521-44C4-9D66-8A95FB66B1CA}" dt="2025-05-29T08:18:19.563" v="574" actId="164"/>
          <ac:grpSpMkLst>
            <pc:docMk/>
            <pc:sldMk cId="925217828" sldId="457"/>
            <ac:grpSpMk id="5" creationId="{30C411FE-139C-29BB-56CC-073A52C790DC}"/>
          </ac:grpSpMkLst>
        </pc:grpChg>
        <pc:picChg chg="add mod">
          <ac:chgData name="Rossi Federica" userId="167caa98-b3ad-4f05-a9a3-21480e2c18cd" providerId="ADAL" clId="{A68979DC-D521-44C4-9D66-8A95FB66B1CA}" dt="2025-05-29T08:18:08.949" v="571" actId="164"/>
          <ac:picMkLst>
            <pc:docMk/>
            <pc:sldMk cId="925217828" sldId="457"/>
            <ac:picMk id="2" creationId="{C0DED27C-64AE-3E71-C5E9-35B8C8091F02}"/>
          </ac:picMkLst>
        </pc:picChg>
        <pc:picChg chg="add mod modCrop">
          <ac:chgData name="Rossi Federica" userId="167caa98-b3ad-4f05-a9a3-21480e2c18cd" providerId="ADAL" clId="{A68979DC-D521-44C4-9D66-8A95FB66B1CA}" dt="2025-05-29T08:18:08.949" v="571" actId="164"/>
          <ac:picMkLst>
            <pc:docMk/>
            <pc:sldMk cId="925217828" sldId="457"/>
            <ac:picMk id="4" creationId="{C3F60A5F-0741-3598-8610-6C9E5704DA08}"/>
          </ac:picMkLst>
        </pc:picChg>
        <pc:picChg chg="mod">
          <ac:chgData name="Rossi Federica" userId="167caa98-b3ad-4f05-a9a3-21480e2c18cd" providerId="ADAL" clId="{A68979DC-D521-44C4-9D66-8A95FB66B1CA}" dt="2025-05-29T08:18:19.563" v="574" actId="164"/>
          <ac:picMkLst>
            <pc:docMk/>
            <pc:sldMk cId="925217828" sldId="457"/>
            <ac:picMk id="6" creationId="{523FFC2D-EF5C-7435-5AA5-306F071BF24F}"/>
          </ac:picMkLst>
        </pc:picChg>
      </pc:sldChg>
      <pc:sldChg chg="modSp mod">
        <pc:chgData name="Rossi Federica" userId="167caa98-b3ad-4f05-a9a3-21480e2c18cd" providerId="ADAL" clId="{A68979DC-D521-44C4-9D66-8A95FB66B1CA}" dt="2025-05-29T08:26:50.227" v="714" actId="14100"/>
        <pc:sldMkLst>
          <pc:docMk/>
          <pc:sldMk cId="1026575782" sldId="458"/>
        </pc:sldMkLst>
        <pc:spChg chg="mod">
          <ac:chgData name="Rossi Federica" userId="167caa98-b3ad-4f05-a9a3-21480e2c18cd" providerId="ADAL" clId="{A68979DC-D521-44C4-9D66-8A95FB66B1CA}" dt="2025-05-29T08:26:50.227" v="714" actId="14100"/>
          <ac:spMkLst>
            <pc:docMk/>
            <pc:sldMk cId="1026575782" sldId="458"/>
            <ac:spMk id="3" creationId="{CE681CD0-9AE5-8B5E-D76B-9863AB1F9713}"/>
          </ac:spMkLst>
        </pc:spChg>
      </pc:sldChg>
      <pc:sldChg chg="addSp delSp modSp del mod ord">
        <pc:chgData name="Rossi Federica" userId="167caa98-b3ad-4f05-a9a3-21480e2c18cd" providerId="ADAL" clId="{A68979DC-D521-44C4-9D66-8A95FB66B1CA}" dt="2025-05-29T08:23:02.223" v="680" actId="47"/>
        <pc:sldMkLst>
          <pc:docMk/>
          <pc:sldMk cId="3692378904" sldId="459"/>
        </pc:sldMkLst>
        <pc:grpChg chg="add del mod">
          <ac:chgData name="Rossi Federica" userId="167caa98-b3ad-4f05-a9a3-21480e2c18cd" providerId="ADAL" clId="{A68979DC-D521-44C4-9D66-8A95FB66B1CA}" dt="2025-05-29T08:16:20.022" v="549" actId="21"/>
          <ac:grpSpMkLst>
            <pc:docMk/>
            <pc:sldMk cId="3692378904" sldId="459"/>
            <ac:grpSpMk id="2" creationId="{72A9CE1E-6A53-2846-34FD-02B135627AEA}"/>
          </ac:grpSpMkLst>
        </pc:grpChg>
        <pc:picChg chg="del mod topLvl">
          <ac:chgData name="Rossi Federica" userId="167caa98-b3ad-4f05-a9a3-21480e2c18cd" providerId="ADAL" clId="{A68979DC-D521-44C4-9D66-8A95FB66B1CA}" dt="2025-05-29T08:16:20.022" v="549" actId="21"/>
          <ac:picMkLst>
            <pc:docMk/>
            <pc:sldMk cId="3692378904" sldId="459"/>
            <ac:picMk id="4" creationId="{C3F60A5F-0741-3598-8610-6C9E5704DA08}"/>
          </ac:picMkLst>
        </pc:picChg>
        <pc:picChg chg="del mod topLvl">
          <ac:chgData name="Rossi Federica" userId="167caa98-b3ad-4f05-a9a3-21480e2c18cd" providerId="ADAL" clId="{A68979DC-D521-44C4-9D66-8A95FB66B1CA}" dt="2025-05-29T08:16:20.022" v="549" actId="21"/>
          <ac:picMkLst>
            <pc:docMk/>
            <pc:sldMk cId="3692378904" sldId="459"/>
            <ac:picMk id="6" creationId="{C0DED27C-64AE-3E71-C5E9-35B8C8091F02}"/>
          </ac:picMkLst>
        </pc:picChg>
      </pc:sldChg>
      <pc:sldChg chg="addSp delSp modSp new mod ord">
        <pc:chgData name="Rossi Federica" userId="167caa98-b3ad-4f05-a9a3-21480e2c18cd" providerId="ADAL" clId="{A68979DC-D521-44C4-9D66-8A95FB66B1CA}" dt="2025-05-29T09:10:58.786" v="1642" actId="1076"/>
        <pc:sldMkLst>
          <pc:docMk/>
          <pc:sldMk cId="1019343357" sldId="460"/>
        </pc:sldMkLst>
        <pc:spChg chg="mod">
          <ac:chgData name="Rossi Federica" userId="167caa98-b3ad-4f05-a9a3-21480e2c18cd" providerId="ADAL" clId="{A68979DC-D521-44C4-9D66-8A95FB66B1CA}" dt="2025-05-29T09:10:58.786" v="1642" actId="1076"/>
          <ac:spMkLst>
            <pc:docMk/>
            <pc:sldMk cId="1019343357" sldId="460"/>
            <ac:spMk id="2" creationId="{DDDFD95E-B2C7-3B04-5DF2-A16F9F5FF79F}"/>
          </ac:spMkLst>
        </pc:spChg>
        <pc:spChg chg="del">
          <ac:chgData name="Rossi Federica" userId="167caa98-b3ad-4f05-a9a3-21480e2c18cd" providerId="ADAL" clId="{A68979DC-D521-44C4-9D66-8A95FB66B1CA}" dt="2025-05-29T07:51:03.475" v="80" actId="478"/>
          <ac:spMkLst>
            <pc:docMk/>
            <pc:sldMk cId="1019343357" sldId="460"/>
            <ac:spMk id="3" creationId="{768FBCA1-8C5A-ABBE-5034-D227EFEE8CE7}"/>
          </ac:spMkLst>
        </pc:spChg>
        <pc:picChg chg="add del mod">
          <ac:chgData name="Rossi Federica" userId="167caa98-b3ad-4f05-a9a3-21480e2c18cd" providerId="ADAL" clId="{A68979DC-D521-44C4-9D66-8A95FB66B1CA}" dt="2025-05-29T09:10:27.927" v="1641" actId="478"/>
          <ac:picMkLst>
            <pc:docMk/>
            <pc:sldMk cId="1019343357" sldId="460"/>
            <ac:picMk id="5" creationId="{E1CD2A83-852D-B8C7-DA29-658DC263B7CC}"/>
          </ac:picMkLst>
        </pc:picChg>
      </pc:sldChg>
      <pc:sldChg chg="modSp add mod">
        <pc:chgData name="Rossi Federica" userId="167caa98-b3ad-4f05-a9a3-21480e2c18cd" providerId="ADAL" clId="{A68979DC-D521-44C4-9D66-8A95FB66B1CA}" dt="2025-05-29T07:51:19.666" v="95" actId="14100"/>
        <pc:sldMkLst>
          <pc:docMk/>
          <pc:sldMk cId="2168246897" sldId="461"/>
        </pc:sldMkLst>
        <pc:spChg chg="mod">
          <ac:chgData name="Rossi Federica" userId="167caa98-b3ad-4f05-a9a3-21480e2c18cd" providerId="ADAL" clId="{A68979DC-D521-44C4-9D66-8A95FB66B1CA}" dt="2025-05-29T07:51:19.666" v="95" actId="14100"/>
          <ac:spMkLst>
            <pc:docMk/>
            <pc:sldMk cId="2168246897" sldId="461"/>
            <ac:spMk id="2" creationId="{2812DF59-07A0-BED5-CE5F-93912D84EA61}"/>
          </ac:spMkLst>
        </pc:spChg>
      </pc:sldChg>
      <pc:sldChg chg="addSp delSp modSp new mod ord modClrScheme chgLayout">
        <pc:chgData name="Rossi Federica" userId="167caa98-b3ad-4f05-a9a3-21480e2c18cd" providerId="ADAL" clId="{A68979DC-D521-44C4-9D66-8A95FB66B1CA}" dt="2025-05-29T09:54:18.496" v="3223" actId="1076"/>
        <pc:sldMkLst>
          <pc:docMk/>
          <pc:sldMk cId="4218384421" sldId="462"/>
        </pc:sldMkLst>
        <pc:spChg chg="del">
          <ac:chgData name="Rossi Federica" userId="167caa98-b3ad-4f05-a9a3-21480e2c18cd" providerId="ADAL" clId="{A68979DC-D521-44C4-9D66-8A95FB66B1CA}" dt="2025-05-29T08:13:05.231" v="534" actId="931"/>
          <ac:spMkLst>
            <pc:docMk/>
            <pc:sldMk cId="4218384421" sldId="462"/>
            <ac:spMk id="2" creationId="{7EB9DA52-7515-19D4-6B26-F0718408E172}"/>
          </ac:spMkLst>
        </pc:spChg>
        <pc:spChg chg="add del mod ord">
          <ac:chgData name="Rossi Federica" userId="167caa98-b3ad-4f05-a9a3-21480e2c18cd" providerId="ADAL" clId="{A68979DC-D521-44C4-9D66-8A95FB66B1CA}" dt="2025-05-29T09:26:51.442" v="2333" actId="108"/>
          <ac:spMkLst>
            <pc:docMk/>
            <pc:sldMk cId="4218384421" sldId="462"/>
            <ac:spMk id="3" creationId="{8928ACF8-5311-5165-560E-33BB4701527B}"/>
          </ac:spMkLst>
        </pc:spChg>
        <pc:spChg chg="mod ord">
          <ac:chgData name="Rossi Federica" userId="167caa98-b3ad-4f05-a9a3-21480e2c18cd" providerId="ADAL" clId="{A68979DC-D521-44C4-9D66-8A95FB66B1CA}" dt="2025-05-29T09:27:11.370" v="2337" actId="1076"/>
          <ac:spMkLst>
            <pc:docMk/>
            <pc:sldMk cId="4218384421" sldId="462"/>
            <ac:spMk id="4" creationId="{7FF06C89-BC7B-AAF1-F80C-176F2B897B14}"/>
          </ac:spMkLst>
        </pc:spChg>
        <pc:spChg chg="add del mod ord">
          <ac:chgData name="Rossi Federica" userId="167caa98-b3ad-4f05-a9a3-21480e2c18cd" providerId="ADAL" clId="{A68979DC-D521-44C4-9D66-8A95FB66B1CA}" dt="2025-05-29T09:26:34.676" v="2330" actId="2710"/>
          <ac:spMkLst>
            <pc:docMk/>
            <pc:sldMk cId="4218384421" sldId="462"/>
            <ac:spMk id="5" creationId="{AAC05AA6-9602-D717-BC7E-8E414777041F}"/>
          </ac:spMkLst>
        </pc:spChg>
        <pc:spChg chg="add mod">
          <ac:chgData name="Rossi Federica" userId="167caa98-b3ad-4f05-a9a3-21480e2c18cd" providerId="ADAL" clId="{A68979DC-D521-44C4-9D66-8A95FB66B1CA}" dt="2025-05-29T07:56:09.149" v="130"/>
          <ac:spMkLst>
            <pc:docMk/>
            <pc:sldMk cId="4218384421" sldId="462"/>
            <ac:spMk id="6" creationId="{ACFADB63-D81E-3BC5-7C49-F2839A7FC0BA}"/>
          </ac:spMkLst>
        </pc:spChg>
        <pc:picChg chg="add mod">
          <ac:chgData name="Rossi Federica" userId="167caa98-b3ad-4f05-a9a3-21480e2c18cd" providerId="ADAL" clId="{A68979DC-D521-44C4-9D66-8A95FB66B1CA}" dt="2025-05-29T09:54:18.496" v="3223" actId="1076"/>
          <ac:picMkLst>
            <pc:docMk/>
            <pc:sldMk cId="4218384421" sldId="462"/>
            <ac:picMk id="2" creationId="{5D305784-F57E-D435-FF5B-47BFCA507213}"/>
          </ac:picMkLst>
        </pc:picChg>
        <pc:picChg chg="add del mod">
          <ac:chgData name="Rossi Federica" userId="167caa98-b3ad-4f05-a9a3-21480e2c18cd" providerId="ADAL" clId="{A68979DC-D521-44C4-9D66-8A95FB66B1CA}" dt="2025-05-29T08:01:43.088" v="272" actId="22"/>
          <ac:picMkLst>
            <pc:docMk/>
            <pc:sldMk cId="4218384421" sldId="462"/>
            <ac:picMk id="8" creationId="{930EA0DF-88A6-D6BA-4946-9213A8BF2599}"/>
          </ac:picMkLst>
        </pc:picChg>
        <pc:picChg chg="add del mod">
          <ac:chgData name="Rossi Federica" userId="167caa98-b3ad-4f05-a9a3-21480e2c18cd" providerId="ADAL" clId="{A68979DC-D521-44C4-9D66-8A95FB66B1CA}" dt="2025-05-29T08:03:09.221" v="294" actId="478"/>
          <ac:picMkLst>
            <pc:docMk/>
            <pc:sldMk cId="4218384421" sldId="462"/>
            <ac:picMk id="10" creationId="{F03DBAD6-56E1-F349-02B5-BD898A160C7A}"/>
          </ac:picMkLst>
        </pc:picChg>
        <pc:picChg chg="add mod ord modCrop">
          <ac:chgData name="Rossi Federica" userId="167caa98-b3ad-4f05-a9a3-21480e2c18cd" providerId="ADAL" clId="{A68979DC-D521-44C4-9D66-8A95FB66B1CA}" dt="2025-05-29T09:27:46.446" v="2343" actId="1076"/>
          <ac:picMkLst>
            <pc:docMk/>
            <pc:sldMk cId="4218384421" sldId="462"/>
            <ac:picMk id="12" creationId="{C9DE083B-C769-FCB5-224E-42B9CF8B9F33}"/>
          </ac:picMkLst>
        </pc:picChg>
        <pc:picChg chg="add del">
          <ac:chgData name="Rossi Federica" userId="167caa98-b3ad-4f05-a9a3-21480e2c18cd" providerId="ADAL" clId="{A68979DC-D521-44C4-9D66-8A95FB66B1CA}" dt="2025-05-29T09:20:58.030" v="2079" actId="22"/>
          <ac:picMkLst>
            <pc:docMk/>
            <pc:sldMk cId="4218384421" sldId="462"/>
            <ac:picMk id="14" creationId="{290D44EE-A1AD-2DB9-8601-8F407E5C5A05}"/>
          </ac:picMkLst>
        </pc:picChg>
      </pc:sldChg>
      <pc:sldChg chg="modSp add del mod">
        <pc:chgData name="Rossi Federica" userId="167caa98-b3ad-4f05-a9a3-21480e2c18cd" providerId="ADAL" clId="{A68979DC-D521-44C4-9D66-8A95FB66B1CA}" dt="2025-05-29T08:19:34.748" v="580" actId="47"/>
        <pc:sldMkLst>
          <pc:docMk/>
          <pc:sldMk cId="695218977" sldId="463"/>
        </pc:sldMkLst>
        <pc:spChg chg="mod">
          <ac:chgData name="Rossi Federica" userId="167caa98-b3ad-4f05-a9a3-21480e2c18cd" providerId="ADAL" clId="{A68979DC-D521-44C4-9D66-8A95FB66B1CA}" dt="2025-05-29T07:56:19.864" v="151" actId="20577"/>
          <ac:spMkLst>
            <pc:docMk/>
            <pc:sldMk cId="695218977" sldId="463"/>
            <ac:spMk id="4" creationId="{4650469E-086F-AE3A-858C-284874D5FAC5}"/>
          </ac:spMkLst>
        </pc:spChg>
      </pc:sldChg>
      <pc:sldChg chg="add del">
        <pc:chgData name="Rossi Federica" userId="167caa98-b3ad-4f05-a9a3-21480e2c18cd" providerId="ADAL" clId="{A68979DC-D521-44C4-9D66-8A95FB66B1CA}" dt="2025-05-29T07:55:05.100" v="102" actId="47"/>
        <pc:sldMkLst>
          <pc:docMk/>
          <pc:sldMk cId="2942959096" sldId="463"/>
        </pc:sldMkLst>
      </pc:sldChg>
      <pc:sldChg chg="addSp delSp modSp add mod">
        <pc:chgData name="Rossi Federica" userId="167caa98-b3ad-4f05-a9a3-21480e2c18cd" providerId="ADAL" clId="{A68979DC-D521-44C4-9D66-8A95FB66B1CA}" dt="2025-05-29T09:37:24.884" v="2715" actId="14100"/>
        <pc:sldMkLst>
          <pc:docMk/>
          <pc:sldMk cId="4163552728" sldId="464"/>
        </pc:sldMkLst>
        <pc:spChg chg="add del">
          <ac:chgData name="Rossi Federica" userId="167caa98-b3ad-4f05-a9a3-21480e2c18cd" providerId="ADAL" clId="{A68979DC-D521-44C4-9D66-8A95FB66B1CA}" dt="2025-05-29T08:18:41.037" v="575" actId="931"/>
          <ac:spMkLst>
            <pc:docMk/>
            <pc:sldMk cId="4163552728" sldId="464"/>
            <ac:spMk id="2" creationId="{D4FD7D89-86E8-C30C-8C90-226A8A443097}"/>
          </ac:spMkLst>
        </pc:spChg>
        <pc:spChg chg="del">
          <ac:chgData name="Rossi Federica" userId="167caa98-b3ad-4f05-a9a3-21480e2c18cd" providerId="ADAL" clId="{A68979DC-D521-44C4-9D66-8A95FB66B1CA}" dt="2025-05-29T08:19:54.559" v="603" actId="478"/>
          <ac:spMkLst>
            <pc:docMk/>
            <pc:sldMk cId="4163552728" sldId="464"/>
            <ac:spMk id="3" creationId="{F1EC3803-673D-6B74-EBE4-F63C7F4A5426}"/>
          </ac:spMkLst>
        </pc:spChg>
        <pc:spChg chg="mod">
          <ac:chgData name="Rossi Federica" userId="167caa98-b3ad-4f05-a9a3-21480e2c18cd" providerId="ADAL" clId="{A68979DC-D521-44C4-9D66-8A95FB66B1CA}" dt="2025-05-29T09:00:27.480" v="1398" actId="1076"/>
          <ac:spMkLst>
            <pc:docMk/>
            <pc:sldMk cId="4163552728" sldId="464"/>
            <ac:spMk id="4" creationId="{0B8CAE55-0D48-9945-4DFA-74D39C51994E}"/>
          </ac:spMkLst>
        </pc:spChg>
        <pc:spChg chg="add del">
          <ac:chgData name="Rossi Federica" userId="167caa98-b3ad-4f05-a9a3-21480e2c18cd" providerId="ADAL" clId="{A68979DC-D521-44C4-9D66-8A95FB66B1CA}" dt="2025-05-29T08:19:55.675" v="604" actId="478"/>
          <ac:spMkLst>
            <pc:docMk/>
            <pc:sldMk cId="4163552728" sldId="464"/>
            <ac:spMk id="5" creationId="{665E253D-B0AB-33BD-B6E9-9CB88A887B3D}"/>
          </ac:spMkLst>
        </pc:spChg>
        <pc:spChg chg="add del mod">
          <ac:chgData name="Rossi Federica" userId="167caa98-b3ad-4f05-a9a3-21480e2c18cd" providerId="ADAL" clId="{A68979DC-D521-44C4-9D66-8A95FB66B1CA}" dt="2025-05-29T08:22:35.652" v="615" actId="478"/>
          <ac:spMkLst>
            <pc:docMk/>
            <pc:sldMk cId="4163552728" sldId="464"/>
            <ac:spMk id="9" creationId="{14D1F7FD-07EA-10B5-ABD0-7203A9B85747}"/>
          </ac:spMkLst>
        </pc:spChg>
        <pc:spChg chg="add mod">
          <ac:chgData name="Rossi Federica" userId="167caa98-b3ad-4f05-a9a3-21480e2c18cd" providerId="ADAL" clId="{A68979DC-D521-44C4-9D66-8A95FB66B1CA}" dt="2025-05-29T09:00:27.480" v="1398" actId="1076"/>
          <ac:spMkLst>
            <pc:docMk/>
            <pc:sldMk cId="4163552728" sldId="464"/>
            <ac:spMk id="10" creationId="{8E79E9C7-3989-DB56-C47E-CE5CA3E2EE54}"/>
          </ac:spMkLst>
        </pc:spChg>
        <pc:spChg chg="add mod">
          <ac:chgData name="Rossi Federica" userId="167caa98-b3ad-4f05-a9a3-21480e2c18cd" providerId="ADAL" clId="{A68979DC-D521-44C4-9D66-8A95FB66B1CA}" dt="2025-05-29T09:37:24.884" v="2715" actId="14100"/>
          <ac:spMkLst>
            <pc:docMk/>
            <pc:sldMk cId="4163552728" sldId="464"/>
            <ac:spMk id="11" creationId="{2A902B31-943F-C801-F1BC-29FC1E35D04F}"/>
          </ac:spMkLst>
        </pc:spChg>
        <pc:picChg chg="add mod modCrop">
          <ac:chgData name="Rossi Federica" userId="167caa98-b3ad-4f05-a9a3-21480e2c18cd" providerId="ADAL" clId="{A68979DC-D521-44C4-9D66-8A95FB66B1CA}" dt="2025-05-29T07:58:08.311" v="190"/>
          <ac:picMkLst>
            <pc:docMk/>
            <pc:sldMk cId="4163552728" sldId="464"/>
            <ac:picMk id="6" creationId="{52B8F018-3114-D279-9665-7C460D9C8770}"/>
          </ac:picMkLst>
        </pc:picChg>
        <pc:picChg chg="add mod modCrop">
          <ac:chgData name="Rossi Federica" userId="167caa98-b3ad-4f05-a9a3-21480e2c18cd" providerId="ADAL" clId="{A68979DC-D521-44C4-9D66-8A95FB66B1CA}" dt="2025-05-29T08:19:13.059" v="579" actId="18131"/>
          <ac:picMkLst>
            <pc:docMk/>
            <pc:sldMk cId="4163552728" sldId="464"/>
            <ac:picMk id="8" creationId="{96670458-B3E6-99E8-1104-EE671CD24DA6}"/>
          </ac:picMkLst>
        </pc:picChg>
      </pc:sldChg>
      <pc:sldChg chg="modSp add del mod">
        <pc:chgData name="Rossi Federica" userId="167caa98-b3ad-4f05-a9a3-21480e2c18cd" providerId="ADAL" clId="{A68979DC-D521-44C4-9D66-8A95FB66B1CA}" dt="2025-05-29T08:23:00.437" v="679" actId="47"/>
        <pc:sldMkLst>
          <pc:docMk/>
          <pc:sldMk cId="1429449171" sldId="465"/>
        </pc:sldMkLst>
        <pc:spChg chg="mod">
          <ac:chgData name="Rossi Federica" userId="167caa98-b3ad-4f05-a9a3-21480e2c18cd" providerId="ADAL" clId="{A68979DC-D521-44C4-9D66-8A95FB66B1CA}" dt="2025-05-29T07:59:25.811" v="234" actId="14100"/>
          <ac:spMkLst>
            <pc:docMk/>
            <pc:sldMk cId="1429449171" sldId="465"/>
            <ac:spMk id="4" creationId="{ECD45593-04B3-2551-A2A3-82DFC8D46CE5}"/>
          </ac:spMkLst>
        </pc:spChg>
        <pc:spChg chg="mod">
          <ac:chgData name="Rossi Federica" userId="167caa98-b3ad-4f05-a9a3-21480e2c18cd" providerId="ADAL" clId="{A68979DC-D521-44C4-9D66-8A95FB66B1CA}" dt="2025-05-29T07:59:52.125" v="265" actId="20577"/>
          <ac:spMkLst>
            <pc:docMk/>
            <pc:sldMk cId="1429449171" sldId="465"/>
            <ac:spMk id="5" creationId="{E74AC000-7504-B1E2-0246-4869E381CE40}"/>
          </ac:spMkLst>
        </pc:spChg>
      </pc:sldChg>
      <pc:sldChg chg="delSp modSp new del mod ord">
        <pc:chgData name="Rossi Federica" userId="167caa98-b3ad-4f05-a9a3-21480e2c18cd" providerId="ADAL" clId="{A68979DC-D521-44C4-9D66-8A95FB66B1CA}" dt="2025-05-29T08:45:06.927" v="1212" actId="47"/>
        <pc:sldMkLst>
          <pc:docMk/>
          <pc:sldMk cId="2930941905" sldId="466"/>
        </pc:sldMkLst>
        <pc:spChg chg="mod">
          <ac:chgData name="Rossi Federica" userId="167caa98-b3ad-4f05-a9a3-21480e2c18cd" providerId="ADAL" clId="{A68979DC-D521-44C4-9D66-8A95FB66B1CA}" dt="2025-05-29T08:44:58.038" v="1211" actId="20577"/>
          <ac:spMkLst>
            <pc:docMk/>
            <pc:sldMk cId="2930941905" sldId="466"/>
            <ac:spMk id="2" creationId="{F0DC98B1-808F-FB7D-2F18-88ED197A8C83}"/>
          </ac:spMkLst>
        </pc:spChg>
        <pc:spChg chg="del mod">
          <ac:chgData name="Rossi Federica" userId="167caa98-b3ad-4f05-a9a3-21480e2c18cd" providerId="ADAL" clId="{A68979DC-D521-44C4-9D66-8A95FB66B1CA}" dt="2025-05-29T08:08:37.859" v="407" actId="478"/>
          <ac:spMkLst>
            <pc:docMk/>
            <pc:sldMk cId="2930941905" sldId="466"/>
            <ac:spMk id="3" creationId="{855F88E9-EC21-29A4-9B3D-5508CF14D312}"/>
          </ac:spMkLst>
        </pc:spChg>
      </pc:sldChg>
      <pc:sldChg chg="addSp modSp add del mod">
        <pc:chgData name="Rossi Federica" userId="167caa98-b3ad-4f05-a9a3-21480e2c18cd" providerId="ADAL" clId="{A68979DC-D521-44C4-9D66-8A95FB66B1CA}" dt="2025-05-29T08:43:36.700" v="1206" actId="47"/>
        <pc:sldMkLst>
          <pc:docMk/>
          <pc:sldMk cId="3875619074" sldId="467"/>
        </pc:sldMkLst>
        <pc:spChg chg="mod">
          <ac:chgData name="Rossi Federica" userId="167caa98-b3ad-4f05-a9a3-21480e2c18cd" providerId="ADAL" clId="{A68979DC-D521-44C4-9D66-8A95FB66B1CA}" dt="2025-05-29T08:29:34.947" v="764" actId="20577"/>
          <ac:spMkLst>
            <pc:docMk/>
            <pc:sldMk cId="3875619074" sldId="467"/>
            <ac:spMk id="2" creationId="{9A874F37-5CAE-59CA-9A1C-479FCA76FD2D}"/>
          </ac:spMkLst>
        </pc:spChg>
        <pc:spChg chg="add">
          <ac:chgData name="Rossi Federica" userId="167caa98-b3ad-4f05-a9a3-21480e2c18cd" providerId="ADAL" clId="{A68979DC-D521-44C4-9D66-8A95FB66B1CA}" dt="2025-05-29T08:35:16.819" v="835"/>
          <ac:spMkLst>
            <pc:docMk/>
            <pc:sldMk cId="3875619074" sldId="467"/>
            <ac:spMk id="4" creationId="{73BE1EFE-318C-CD00-AC07-3A082E752881}"/>
          </ac:spMkLst>
        </pc:spChg>
        <pc:spChg chg="add">
          <ac:chgData name="Rossi Federica" userId="167caa98-b3ad-4f05-a9a3-21480e2c18cd" providerId="ADAL" clId="{A68979DC-D521-44C4-9D66-8A95FB66B1CA}" dt="2025-05-29T08:35:16.819" v="835"/>
          <ac:spMkLst>
            <pc:docMk/>
            <pc:sldMk cId="3875619074" sldId="467"/>
            <ac:spMk id="5" creationId="{78D673D3-DE5A-F371-D2D9-B0F5F38653B9}"/>
          </ac:spMkLst>
        </pc:spChg>
        <pc:spChg chg="add">
          <ac:chgData name="Rossi Federica" userId="167caa98-b3ad-4f05-a9a3-21480e2c18cd" providerId="ADAL" clId="{A68979DC-D521-44C4-9D66-8A95FB66B1CA}" dt="2025-05-29T08:35:16.819" v="835"/>
          <ac:spMkLst>
            <pc:docMk/>
            <pc:sldMk cId="3875619074" sldId="467"/>
            <ac:spMk id="6" creationId="{17BADB4F-B709-FF54-D201-3C0763C72263}"/>
          </ac:spMkLst>
        </pc:spChg>
        <pc:spChg chg="add">
          <ac:chgData name="Rossi Federica" userId="167caa98-b3ad-4f05-a9a3-21480e2c18cd" providerId="ADAL" clId="{A68979DC-D521-44C4-9D66-8A95FB66B1CA}" dt="2025-05-29T08:35:16.819" v="835"/>
          <ac:spMkLst>
            <pc:docMk/>
            <pc:sldMk cId="3875619074" sldId="467"/>
            <ac:spMk id="7" creationId="{A7277850-9E5E-B7EF-BFB9-D9F52C9794EC}"/>
          </ac:spMkLst>
        </pc:spChg>
        <pc:spChg chg="add">
          <ac:chgData name="Rossi Federica" userId="167caa98-b3ad-4f05-a9a3-21480e2c18cd" providerId="ADAL" clId="{A68979DC-D521-44C4-9D66-8A95FB66B1CA}" dt="2025-05-29T08:35:16.819" v="835"/>
          <ac:spMkLst>
            <pc:docMk/>
            <pc:sldMk cId="3875619074" sldId="467"/>
            <ac:spMk id="8" creationId="{DDC6D149-9DA1-3B69-48F1-AC8F2C6B05B8}"/>
          </ac:spMkLst>
        </pc:spChg>
        <pc:spChg chg="add">
          <ac:chgData name="Rossi Federica" userId="167caa98-b3ad-4f05-a9a3-21480e2c18cd" providerId="ADAL" clId="{A68979DC-D521-44C4-9D66-8A95FB66B1CA}" dt="2025-05-29T08:35:16.819" v="835"/>
          <ac:spMkLst>
            <pc:docMk/>
            <pc:sldMk cId="3875619074" sldId="467"/>
            <ac:spMk id="11" creationId="{F8098292-AC87-3D01-400B-C04A441C5C87}"/>
          </ac:spMkLst>
        </pc:spChg>
        <pc:spChg chg="add">
          <ac:chgData name="Rossi Federica" userId="167caa98-b3ad-4f05-a9a3-21480e2c18cd" providerId="ADAL" clId="{A68979DC-D521-44C4-9D66-8A95FB66B1CA}" dt="2025-05-29T08:35:16.819" v="835"/>
          <ac:spMkLst>
            <pc:docMk/>
            <pc:sldMk cId="3875619074" sldId="467"/>
            <ac:spMk id="12" creationId="{33F27B80-7DBB-FEC3-E346-7A0D5353DA7E}"/>
          </ac:spMkLst>
        </pc:spChg>
        <pc:spChg chg="add">
          <ac:chgData name="Rossi Federica" userId="167caa98-b3ad-4f05-a9a3-21480e2c18cd" providerId="ADAL" clId="{A68979DC-D521-44C4-9D66-8A95FB66B1CA}" dt="2025-05-29T08:35:16.819" v="835"/>
          <ac:spMkLst>
            <pc:docMk/>
            <pc:sldMk cId="3875619074" sldId="467"/>
            <ac:spMk id="14" creationId="{DBAD4779-CAD9-1B64-93A3-3824FF235EBD}"/>
          </ac:spMkLst>
        </pc:spChg>
        <pc:spChg chg="add">
          <ac:chgData name="Rossi Federica" userId="167caa98-b3ad-4f05-a9a3-21480e2c18cd" providerId="ADAL" clId="{A68979DC-D521-44C4-9D66-8A95FB66B1CA}" dt="2025-05-29T08:35:16.819" v="835"/>
          <ac:spMkLst>
            <pc:docMk/>
            <pc:sldMk cId="3875619074" sldId="467"/>
            <ac:spMk id="16" creationId="{FD142DED-7888-3BE2-8650-63B614255389}"/>
          </ac:spMkLst>
        </pc:spChg>
        <pc:spChg chg="add">
          <ac:chgData name="Rossi Federica" userId="167caa98-b3ad-4f05-a9a3-21480e2c18cd" providerId="ADAL" clId="{A68979DC-D521-44C4-9D66-8A95FB66B1CA}" dt="2025-05-29T08:35:16.819" v="835"/>
          <ac:spMkLst>
            <pc:docMk/>
            <pc:sldMk cId="3875619074" sldId="467"/>
            <ac:spMk id="17" creationId="{058942FA-52CE-18B9-1F58-2498F3709576}"/>
          </ac:spMkLst>
        </pc:spChg>
      </pc:sldChg>
      <pc:sldChg chg="modSp add del mod">
        <pc:chgData name="Rossi Federica" userId="167caa98-b3ad-4f05-a9a3-21480e2c18cd" providerId="ADAL" clId="{A68979DC-D521-44C4-9D66-8A95FB66B1CA}" dt="2025-05-29T09:37:29.379" v="2716" actId="47"/>
        <pc:sldMkLst>
          <pc:docMk/>
          <pc:sldMk cId="3814726947" sldId="468"/>
        </pc:sldMkLst>
        <pc:spChg chg="mod">
          <ac:chgData name="Rossi Federica" userId="167caa98-b3ad-4f05-a9a3-21480e2c18cd" providerId="ADAL" clId="{A68979DC-D521-44C4-9D66-8A95FB66B1CA}" dt="2025-05-29T09:36:34.148" v="2707" actId="21"/>
          <ac:spMkLst>
            <pc:docMk/>
            <pc:sldMk cId="3814726947" sldId="468"/>
            <ac:spMk id="2" creationId="{9E032DAC-58A8-E1F7-2C98-777180FA1EE7}"/>
          </ac:spMkLst>
        </pc:spChg>
      </pc:sldChg>
      <pc:sldChg chg="addSp modSp add del mod ord">
        <pc:chgData name="Rossi Federica" userId="167caa98-b3ad-4f05-a9a3-21480e2c18cd" providerId="ADAL" clId="{A68979DC-D521-44C4-9D66-8A95FB66B1CA}" dt="2025-05-29T08:59:35.275" v="1397" actId="47"/>
        <pc:sldMkLst>
          <pc:docMk/>
          <pc:sldMk cId="3573844522" sldId="469"/>
        </pc:sldMkLst>
        <pc:spChg chg="mod">
          <ac:chgData name="Rossi Federica" userId="167caa98-b3ad-4f05-a9a3-21480e2c18cd" providerId="ADAL" clId="{A68979DC-D521-44C4-9D66-8A95FB66B1CA}" dt="2025-05-29T08:52:04.968" v="1298" actId="21"/>
          <ac:spMkLst>
            <pc:docMk/>
            <pc:sldMk cId="3573844522" sldId="469"/>
            <ac:spMk id="2" creationId="{9F1D39C5-134F-7F43-B1DF-53F54B8C323A}"/>
          </ac:spMkLst>
        </pc:spChg>
        <pc:spChg chg="add">
          <ac:chgData name="Rossi Federica" userId="167caa98-b3ad-4f05-a9a3-21480e2c18cd" providerId="ADAL" clId="{A68979DC-D521-44C4-9D66-8A95FB66B1CA}" dt="2025-05-29T08:36:41.228" v="843"/>
          <ac:spMkLst>
            <pc:docMk/>
            <pc:sldMk cId="3573844522" sldId="469"/>
            <ac:spMk id="3" creationId="{510F8D30-4E33-EEBC-454C-05768691C7DC}"/>
          </ac:spMkLst>
        </pc:spChg>
        <pc:spChg chg="add">
          <ac:chgData name="Rossi Federica" userId="167caa98-b3ad-4f05-a9a3-21480e2c18cd" providerId="ADAL" clId="{A68979DC-D521-44C4-9D66-8A95FB66B1CA}" dt="2025-05-29T08:36:41.228" v="843"/>
          <ac:spMkLst>
            <pc:docMk/>
            <pc:sldMk cId="3573844522" sldId="469"/>
            <ac:spMk id="4" creationId="{AD9572F9-AE9E-3C4B-AD63-E36AF83A0BCB}"/>
          </ac:spMkLst>
        </pc:spChg>
        <pc:spChg chg="add">
          <ac:chgData name="Rossi Federica" userId="167caa98-b3ad-4f05-a9a3-21480e2c18cd" providerId="ADAL" clId="{A68979DC-D521-44C4-9D66-8A95FB66B1CA}" dt="2025-05-29T08:36:41.228" v="843"/>
          <ac:spMkLst>
            <pc:docMk/>
            <pc:sldMk cId="3573844522" sldId="469"/>
            <ac:spMk id="5" creationId="{218FE13E-C192-5165-2587-3553721862FE}"/>
          </ac:spMkLst>
        </pc:spChg>
        <pc:spChg chg="add">
          <ac:chgData name="Rossi Federica" userId="167caa98-b3ad-4f05-a9a3-21480e2c18cd" providerId="ADAL" clId="{A68979DC-D521-44C4-9D66-8A95FB66B1CA}" dt="2025-05-29T08:36:41.228" v="843"/>
          <ac:spMkLst>
            <pc:docMk/>
            <pc:sldMk cId="3573844522" sldId="469"/>
            <ac:spMk id="6" creationId="{DC4BF833-7064-7FEB-CB6B-033C42007EDE}"/>
          </ac:spMkLst>
        </pc:spChg>
        <pc:spChg chg="add">
          <ac:chgData name="Rossi Federica" userId="167caa98-b3ad-4f05-a9a3-21480e2c18cd" providerId="ADAL" clId="{A68979DC-D521-44C4-9D66-8A95FB66B1CA}" dt="2025-05-29T08:36:41.228" v="843"/>
          <ac:spMkLst>
            <pc:docMk/>
            <pc:sldMk cId="3573844522" sldId="469"/>
            <ac:spMk id="7" creationId="{A6FA1CA8-717A-0EFF-9464-503409ED7366}"/>
          </ac:spMkLst>
        </pc:spChg>
        <pc:spChg chg="add">
          <ac:chgData name="Rossi Federica" userId="167caa98-b3ad-4f05-a9a3-21480e2c18cd" providerId="ADAL" clId="{A68979DC-D521-44C4-9D66-8A95FB66B1CA}" dt="2025-05-29T08:36:41.228" v="843"/>
          <ac:spMkLst>
            <pc:docMk/>
            <pc:sldMk cId="3573844522" sldId="469"/>
            <ac:spMk id="8" creationId="{8D33A583-2B63-A875-684A-13B5EA6127AA}"/>
          </ac:spMkLst>
        </pc:spChg>
        <pc:spChg chg="add">
          <ac:chgData name="Rossi Federica" userId="167caa98-b3ad-4f05-a9a3-21480e2c18cd" providerId="ADAL" clId="{A68979DC-D521-44C4-9D66-8A95FB66B1CA}" dt="2025-05-29T08:36:41.228" v="843"/>
          <ac:spMkLst>
            <pc:docMk/>
            <pc:sldMk cId="3573844522" sldId="469"/>
            <ac:spMk id="9" creationId="{CED83D1A-EA89-DA70-10AF-3145A39D98CD}"/>
          </ac:spMkLst>
        </pc:spChg>
      </pc:sldChg>
      <pc:sldChg chg="addSp delSp modSp new mod modClrScheme chgLayout">
        <pc:chgData name="Rossi Federica" userId="167caa98-b3ad-4f05-a9a3-21480e2c18cd" providerId="ADAL" clId="{A68979DC-D521-44C4-9D66-8A95FB66B1CA}" dt="2025-05-29T08:47:54.699" v="1233" actId="108"/>
        <pc:sldMkLst>
          <pc:docMk/>
          <pc:sldMk cId="1166043592" sldId="470"/>
        </pc:sldMkLst>
        <pc:spChg chg="del">
          <ac:chgData name="Rossi Federica" userId="167caa98-b3ad-4f05-a9a3-21480e2c18cd" providerId="ADAL" clId="{A68979DC-D521-44C4-9D66-8A95FB66B1CA}" dt="2025-05-29T08:46:20.309" v="1215" actId="700"/>
          <ac:spMkLst>
            <pc:docMk/>
            <pc:sldMk cId="1166043592" sldId="470"/>
            <ac:spMk id="2" creationId="{FE8F89E3-E953-E842-30CF-D614ACD4D010}"/>
          </ac:spMkLst>
        </pc:spChg>
        <pc:spChg chg="del mod ord">
          <ac:chgData name="Rossi Federica" userId="167caa98-b3ad-4f05-a9a3-21480e2c18cd" providerId="ADAL" clId="{A68979DC-D521-44C4-9D66-8A95FB66B1CA}" dt="2025-05-29T08:46:20.309" v="1215" actId="700"/>
          <ac:spMkLst>
            <pc:docMk/>
            <pc:sldMk cId="1166043592" sldId="470"/>
            <ac:spMk id="3" creationId="{4FECA71C-EEFE-E7B4-A06B-DD72BEB76757}"/>
          </ac:spMkLst>
        </pc:spChg>
        <pc:spChg chg="del mod ord">
          <ac:chgData name="Rossi Federica" userId="167caa98-b3ad-4f05-a9a3-21480e2c18cd" providerId="ADAL" clId="{A68979DC-D521-44C4-9D66-8A95FB66B1CA}" dt="2025-05-29T08:46:20.309" v="1215" actId="700"/>
          <ac:spMkLst>
            <pc:docMk/>
            <pc:sldMk cId="1166043592" sldId="470"/>
            <ac:spMk id="4" creationId="{A6AEADBA-593C-EB7D-96B0-F8E7218CE737}"/>
          </ac:spMkLst>
        </pc:spChg>
        <pc:spChg chg="del">
          <ac:chgData name="Rossi Federica" userId="167caa98-b3ad-4f05-a9a3-21480e2c18cd" providerId="ADAL" clId="{A68979DC-D521-44C4-9D66-8A95FB66B1CA}" dt="2025-05-29T08:46:20.309" v="1215" actId="700"/>
          <ac:spMkLst>
            <pc:docMk/>
            <pc:sldMk cId="1166043592" sldId="470"/>
            <ac:spMk id="5" creationId="{62C00B52-A867-D0EA-7DCC-DE5AEB1F93F4}"/>
          </ac:spMkLst>
        </pc:spChg>
        <pc:spChg chg="add mod ord">
          <ac:chgData name="Rossi Federica" userId="167caa98-b3ad-4f05-a9a3-21480e2c18cd" providerId="ADAL" clId="{A68979DC-D521-44C4-9D66-8A95FB66B1CA}" dt="2025-05-29T08:47:54.699" v="1233" actId="108"/>
          <ac:spMkLst>
            <pc:docMk/>
            <pc:sldMk cId="1166043592" sldId="470"/>
            <ac:spMk id="6" creationId="{DD1103F0-0C0B-3E3E-BA48-4900B3AC16E9}"/>
          </ac:spMkLst>
        </pc:spChg>
        <pc:spChg chg="add del mod ord">
          <ac:chgData name="Rossi Federica" userId="167caa98-b3ad-4f05-a9a3-21480e2c18cd" providerId="ADAL" clId="{A68979DC-D521-44C4-9D66-8A95FB66B1CA}" dt="2025-05-29T08:46:38.675" v="1222" actId="478"/>
          <ac:spMkLst>
            <pc:docMk/>
            <pc:sldMk cId="1166043592" sldId="470"/>
            <ac:spMk id="7" creationId="{0A8C41CF-8954-E443-8767-95E37EAD0AFB}"/>
          </ac:spMkLst>
        </pc:spChg>
      </pc:sldChg>
      <pc:sldChg chg="addSp delSp modSp add mod">
        <pc:chgData name="Rossi Federica" userId="167caa98-b3ad-4f05-a9a3-21480e2c18cd" providerId="ADAL" clId="{A68979DC-D521-44C4-9D66-8A95FB66B1CA}" dt="2025-05-29T09:51:53.054" v="3189" actId="20577"/>
        <pc:sldMkLst>
          <pc:docMk/>
          <pc:sldMk cId="1016285035" sldId="471"/>
        </pc:sldMkLst>
        <pc:spChg chg="mod">
          <ac:chgData name="Rossi Federica" userId="167caa98-b3ad-4f05-a9a3-21480e2c18cd" providerId="ADAL" clId="{A68979DC-D521-44C4-9D66-8A95FB66B1CA}" dt="2025-05-29T09:51:53.054" v="3189" actId="20577"/>
          <ac:spMkLst>
            <pc:docMk/>
            <pc:sldMk cId="1016285035" sldId="471"/>
            <ac:spMk id="3" creationId="{AFFEAD7E-4275-FE10-F32F-B9481BDA8955}"/>
          </ac:spMkLst>
        </pc:spChg>
        <pc:spChg chg="mod">
          <ac:chgData name="Rossi Federica" userId="167caa98-b3ad-4f05-a9a3-21480e2c18cd" providerId="ADAL" clId="{A68979DC-D521-44C4-9D66-8A95FB66B1CA}" dt="2025-05-29T08:51:02.405" v="1253" actId="14100"/>
          <ac:spMkLst>
            <pc:docMk/>
            <pc:sldMk cId="1016285035" sldId="471"/>
            <ac:spMk id="4" creationId="{DA5FE080-7E97-ACB4-7E07-6B5E710DA25B}"/>
          </ac:spMkLst>
        </pc:spChg>
        <pc:spChg chg="mod">
          <ac:chgData name="Rossi Federica" userId="167caa98-b3ad-4f05-a9a3-21480e2c18cd" providerId="ADAL" clId="{A68979DC-D521-44C4-9D66-8A95FB66B1CA}" dt="2025-05-29T08:56:21.323" v="1348" actId="404"/>
          <ac:spMkLst>
            <pc:docMk/>
            <pc:sldMk cId="1016285035" sldId="471"/>
            <ac:spMk id="5" creationId="{D042A866-2B68-D7D3-6A8E-FBB380563926}"/>
          </ac:spMkLst>
        </pc:spChg>
        <pc:spChg chg="add del mod">
          <ac:chgData name="Rossi Federica" userId="167caa98-b3ad-4f05-a9a3-21480e2c18cd" providerId="ADAL" clId="{A68979DC-D521-44C4-9D66-8A95FB66B1CA}" dt="2025-05-29T09:24:02.972" v="2293" actId="931"/>
          <ac:spMkLst>
            <pc:docMk/>
            <pc:sldMk cId="1016285035" sldId="471"/>
            <ac:spMk id="6" creationId="{A918C833-ACC6-D757-C012-52829DC8EE92}"/>
          </ac:spMkLst>
        </pc:spChg>
        <pc:picChg chg="add mod modCrop">
          <ac:chgData name="Rossi Federica" userId="167caa98-b3ad-4f05-a9a3-21480e2c18cd" providerId="ADAL" clId="{A68979DC-D521-44C4-9D66-8A95FB66B1CA}" dt="2025-05-29T09:24:10.324" v="2296" actId="18131"/>
          <ac:picMkLst>
            <pc:docMk/>
            <pc:sldMk cId="1016285035" sldId="471"/>
            <ac:picMk id="8" creationId="{C1459D36-00A0-DA78-1283-79F98E909728}"/>
          </ac:picMkLst>
        </pc:picChg>
        <pc:picChg chg="del">
          <ac:chgData name="Rossi Federica" userId="167caa98-b3ad-4f05-a9a3-21480e2c18cd" providerId="ADAL" clId="{A68979DC-D521-44C4-9D66-8A95FB66B1CA}" dt="2025-05-29T09:07:45.435" v="1494" actId="478"/>
          <ac:picMkLst>
            <pc:docMk/>
            <pc:sldMk cId="1016285035" sldId="471"/>
            <ac:picMk id="12" creationId="{426094B9-D5D3-2FE5-3133-DB591AA653DB}"/>
          </ac:picMkLst>
        </pc:picChg>
      </pc:sldChg>
      <pc:sldChg chg="addSp delSp modSp add del mod">
        <pc:chgData name="Rossi Federica" userId="167caa98-b3ad-4f05-a9a3-21480e2c18cd" providerId="ADAL" clId="{A68979DC-D521-44C4-9D66-8A95FB66B1CA}" dt="2025-05-29T09:36:08.211" v="2704" actId="47"/>
        <pc:sldMkLst>
          <pc:docMk/>
          <pc:sldMk cId="1715632645" sldId="472"/>
        </pc:sldMkLst>
        <pc:spChg chg="del mod">
          <ac:chgData name="Rossi Federica" userId="167caa98-b3ad-4f05-a9a3-21480e2c18cd" providerId="ADAL" clId="{A68979DC-D521-44C4-9D66-8A95FB66B1CA}" dt="2025-05-29T09:35:54.428" v="2700" actId="21"/>
          <ac:spMkLst>
            <pc:docMk/>
            <pc:sldMk cId="1715632645" sldId="472"/>
            <ac:spMk id="3" creationId="{46B9C303-458A-103E-495D-488719150927}"/>
          </ac:spMkLst>
        </pc:spChg>
        <pc:spChg chg="del mod">
          <ac:chgData name="Rossi Federica" userId="167caa98-b3ad-4f05-a9a3-21480e2c18cd" providerId="ADAL" clId="{A68979DC-D521-44C4-9D66-8A95FB66B1CA}" dt="2025-05-29T09:35:54.428" v="2700" actId="21"/>
          <ac:spMkLst>
            <pc:docMk/>
            <pc:sldMk cId="1715632645" sldId="472"/>
            <ac:spMk id="4" creationId="{92E68FAA-FEEA-7511-CE08-5C74AE2873AE}"/>
          </ac:spMkLst>
        </pc:spChg>
        <pc:spChg chg="del mod">
          <ac:chgData name="Rossi Federica" userId="167caa98-b3ad-4f05-a9a3-21480e2c18cd" providerId="ADAL" clId="{A68979DC-D521-44C4-9D66-8A95FB66B1CA}" dt="2025-05-29T09:35:54.428" v="2700" actId="21"/>
          <ac:spMkLst>
            <pc:docMk/>
            <pc:sldMk cId="1715632645" sldId="472"/>
            <ac:spMk id="5" creationId="{4CEADF49-5014-2362-77E9-DA20F1B22092}"/>
          </ac:spMkLst>
        </pc:spChg>
        <pc:spChg chg="add mod">
          <ac:chgData name="Rossi Federica" userId="167caa98-b3ad-4f05-a9a3-21480e2c18cd" providerId="ADAL" clId="{A68979DC-D521-44C4-9D66-8A95FB66B1CA}" dt="2025-05-29T09:35:54.428" v="2700" actId="21"/>
          <ac:spMkLst>
            <pc:docMk/>
            <pc:sldMk cId="1715632645" sldId="472"/>
            <ac:spMk id="6" creationId="{85FBF627-82A3-CD89-9E23-DE0CE4CE46BF}"/>
          </ac:spMkLst>
        </pc:spChg>
        <pc:spChg chg="add mod">
          <ac:chgData name="Rossi Federica" userId="167caa98-b3ad-4f05-a9a3-21480e2c18cd" providerId="ADAL" clId="{A68979DC-D521-44C4-9D66-8A95FB66B1CA}" dt="2025-05-29T09:35:54.428" v="2700" actId="21"/>
          <ac:spMkLst>
            <pc:docMk/>
            <pc:sldMk cId="1715632645" sldId="472"/>
            <ac:spMk id="8" creationId="{324726CC-FC1E-2B6D-2483-6C2B19319BCC}"/>
          </ac:spMkLst>
        </pc:spChg>
        <pc:spChg chg="add mod">
          <ac:chgData name="Rossi Federica" userId="167caa98-b3ad-4f05-a9a3-21480e2c18cd" providerId="ADAL" clId="{A68979DC-D521-44C4-9D66-8A95FB66B1CA}" dt="2025-05-29T09:35:54.428" v="2700" actId="21"/>
          <ac:spMkLst>
            <pc:docMk/>
            <pc:sldMk cId="1715632645" sldId="472"/>
            <ac:spMk id="10" creationId="{53282B41-B326-6AF5-BAF5-429AF4807570}"/>
          </ac:spMkLst>
        </pc:spChg>
        <pc:spChg chg="add mod">
          <ac:chgData name="Rossi Federica" userId="167caa98-b3ad-4f05-a9a3-21480e2c18cd" providerId="ADAL" clId="{A68979DC-D521-44C4-9D66-8A95FB66B1CA}" dt="2025-05-29T09:35:54.428" v="2700" actId="21"/>
          <ac:spMkLst>
            <pc:docMk/>
            <pc:sldMk cId="1715632645" sldId="472"/>
            <ac:spMk id="13" creationId="{DA4978AB-C6CD-B597-C8A1-42A5DFC0DCB0}"/>
          </ac:spMkLst>
        </pc:spChg>
        <pc:picChg chg="del mod">
          <ac:chgData name="Rossi Federica" userId="167caa98-b3ad-4f05-a9a3-21480e2c18cd" providerId="ADAL" clId="{A68979DC-D521-44C4-9D66-8A95FB66B1CA}" dt="2025-05-29T09:35:54.428" v="2700" actId="21"/>
          <ac:picMkLst>
            <pc:docMk/>
            <pc:sldMk cId="1715632645" sldId="472"/>
            <ac:picMk id="12" creationId="{BF74C4F8-2FBE-4A46-8D55-1AAA6DDA8312}"/>
          </ac:picMkLst>
        </pc:picChg>
      </pc:sldChg>
      <pc:sldChg chg="modSp add del mod">
        <pc:chgData name="Rossi Federica" userId="167caa98-b3ad-4f05-a9a3-21480e2c18cd" providerId="ADAL" clId="{A68979DC-D521-44C4-9D66-8A95FB66B1CA}" dt="2025-05-29T09:06:08.680" v="1493" actId="47"/>
        <pc:sldMkLst>
          <pc:docMk/>
          <pc:sldMk cId="1069997998" sldId="473"/>
        </pc:sldMkLst>
        <pc:spChg chg="mod">
          <ac:chgData name="Rossi Federica" userId="167caa98-b3ad-4f05-a9a3-21480e2c18cd" providerId="ADAL" clId="{A68979DC-D521-44C4-9D66-8A95FB66B1CA}" dt="2025-05-29T09:02:10.812" v="1435" actId="20577"/>
          <ac:spMkLst>
            <pc:docMk/>
            <pc:sldMk cId="1069997998" sldId="473"/>
            <ac:spMk id="4" creationId="{D3DC7C39-FF75-C644-F0EB-82EBDCD50878}"/>
          </ac:spMkLst>
        </pc:spChg>
        <pc:spChg chg="mod">
          <ac:chgData name="Rossi Federica" userId="167caa98-b3ad-4f05-a9a3-21480e2c18cd" providerId="ADAL" clId="{A68979DC-D521-44C4-9D66-8A95FB66B1CA}" dt="2025-05-29T09:03:23.217" v="1441" actId="20577"/>
          <ac:spMkLst>
            <pc:docMk/>
            <pc:sldMk cId="1069997998" sldId="473"/>
            <ac:spMk id="10" creationId="{AAE30859-008E-4C43-8DBF-3AA146E76981}"/>
          </ac:spMkLst>
        </pc:spChg>
        <pc:spChg chg="mod">
          <ac:chgData name="Rossi Federica" userId="167caa98-b3ad-4f05-a9a3-21480e2c18cd" providerId="ADAL" clId="{A68979DC-D521-44C4-9D66-8A95FB66B1CA}" dt="2025-05-29T09:03:19.852" v="1436" actId="20577"/>
          <ac:spMkLst>
            <pc:docMk/>
            <pc:sldMk cId="1069997998" sldId="473"/>
            <ac:spMk id="11" creationId="{B6A813C2-F0C5-922C-A309-8C3D652C40BB}"/>
          </ac:spMkLst>
        </pc:spChg>
      </pc:sldChg>
      <pc:sldChg chg="addSp delSp modSp new mod">
        <pc:chgData name="Rossi Federica" userId="167caa98-b3ad-4f05-a9a3-21480e2c18cd" providerId="ADAL" clId="{A68979DC-D521-44C4-9D66-8A95FB66B1CA}" dt="2025-05-29T09:54:30.806" v="3225" actId="732"/>
        <pc:sldMkLst>
          <pc:docMk/>
          <pc:sldMk cId="3631047607" sldId="473"/>
        </pc:sldMkLst>
        <pc:spChg chg="del">
          <ac:chgData name="Rossi Federica" userId="167caa98-b3ad-4f05-a9a3-21480e2c18cd" providerId="ADAL" clId="{A68979DC-D521-44C4-9D66-8A95FB66B1CA}" dt="2025-05-29T09:09:15.700" v="1589" actId="26606"/>
          <ac:spMkLst>
            <pc:docMk/>
            <pc:sldMk cId="3631047607" sldId="473"/>
            <ac:spMk id="2" creationId="{E382E7BD-C3C9-BB48-448F-74F83918B24E}"/>
          </ac:spMkLst>
        </pc:spChg>
        <pc:spChg chg="del mod ord">
          <ac:chgData name="Rossi Federica" userId="167caa98-b3ad-4f05-a9a3-21480e2c18cd" providerId="ADAL" clId="{A68979DC-D521-44C4-9D66-8A95FB66B1CA}" dt="2025-05-29T09:09:28.329" v="1594" actId="478"/>
          <ac:spMkLst>
            <pc:docMk/>
            <pc:sldMk cId="3631047607" sldId="473"/>
            <ac:spMk id="3" creationId="{4FC77AA2-8DAE-7DDA-78B8-120B7122AF11}"/>
          </ac:spMkLst>
        </pc:spChg>
        <pc:spChg chg="del">
          <ac:chgData name="Rossi Federica" userId="167caa98-b3ad-4f05-a9a3-21480e2c18cd" providerId="ADAL" clId="{A68979DC-D521-44C4-9D66-8A95FB66B1CA}" dt="2025-05-29T09:08:50.906" v="1543" actId="478"/>
          <ac:spMkLst>
            <pc:docMk/>
            <pc:sldMk cId="3631047607" sldId="473"/>
            <ac:spMk id="4" creationId="{3CF6616A-CD15-4EC1-43C3-E498250F7388}"/>
          </ac:spMkLst>
        </pc:spChg>
        <pc:spChg chg="del">
          <ac:chgData name="Rossi Federica" userId="167caa98-b3ad-4f05-a9a3-21480e2c18cd" providerId="ADAL" clId="{A68979DC-D521-44C4-9D66-8A95FB66B1CA}" dt="2025-05-29T09:08:49.602" v="1542" actId="478"/>
          <ac:spMkLst>
            <pc:docMk/>
            <pc:sldMk cId="3631047607" sldId="473"/>
            <ac:spMk id="5" creationId="{C867B0B2-490C-4C86-A541-266D912D8C16}"/>
          </ac:spMkLst>
        </pc:spChg>
        <pc:spChg chg="add mod">
          <ac:chgData name="Rossi Federica" userId="167caa98-b3ad-4f05-a9a3-21480e2c18cd" providerId="ADAL" clId="{A68979DC-D521-44C4-9D66-8A95FB66B1CA}" dt="2025-05-29T09:50:57.316" v="3165" actId="1076"/>
          <ac:spMkLst>
            <pc:docMk/>
            <pc:sldMk cId="3631047607" sldId="473"/>
            <ac:spMk id="11" creationId="{29B25DA6-4393-8A7F-4B7C-088EB3A26435}"/>
          </ac:spMkLst>
        </pc:spChg>
        <pc:spChg chg="add del">
          <ac:chgData name="Rossi Federica" userId="167caa98-b3ad-4f05-a9a3-21480e2c18cd" providerId="ADAL" clId="{A68979DC-D521-44C4-9D66-8A95FB66B1CA}" dt="2025-05-29T09:09:30.108" v="1595" actId="478"/>
          <ac:spMkLst>
            <pc:docMk/>
            <pc:sldMk cId="3631047607" sldId="473"/>
            <ac:spMk id="13" creationId="{2CCB9A05-0ED9-C433-FEAC-A0A25000E12C}"/>
          </ac:spMkLst>
        </pc:spChg>
        <pc:picChg chg="add mod modCrop">
          <ac:chgData name="Rossi Federica" userId="167caa98-b3ad-4f05-a9a3-21480e2c18cd" providerId="ADAL" clId="{A68979DC-D521-44C4-9D66-8A95FB66B1CA}" dt="2025-05-29T09:54:30.806" v="3225" actId="732"/>
          <ac:picMkLst>
            <pc:docMk/>
            <pc:sldMk cId="3631047607" sldId="473"/>
            <ac:picMk id="6" creationId="{79A3E339-E398-FC76-C040-14B7FC68B926}"/>
          </ac:picMkLst>
        </pc:picChg>
      </pc:sldChg>
      <pc:sldChg chg="modSp add mod modClrScheme chgLayout">
        <pc:chgData name="Rossi Federica" userId="167caa98-b3ad-4f05-a9a3-21480e2c18cd" providerId="ADAL" clId="{A68979DC-D521-44C4-9D66-8A95FB66B1CA}" dt="2025-05-29T14:50:25.334" v="3260" actId="20577"/>
        <pc:sldMkLst>
          <pc:docMk/>
          <pc:sldMk cId="2521285058" sldId="474"/>
        </pc:sldMkLst>
        <pc:spChg chg="mod ord">
          <ac:chgData name="Rossi Federica" userId="167caa98-b3ad-4f05-a9a3-21480e2c18cd" providerId="ADAL" clId="{A68979DC-D521-44C4-9D66-8A95FB66B1CA}" dt="2025-05-29T14:50:18.327" v="3242" actId="1076"/>
          <ac:spMkLst>
            <pc:docMk/>
            <pc:sldMk cId="2521285058" sldId="474"/>
            <ac:spMk id="3" creationId="{ABF908A9-A7AC-4AD1-7949-1A0A2A2D5298}"/>
          </ac:spMkLst>
        </pc:spChg>
        <pc:spChg chg="mod ord">
          <ac:chgData name="Rossi Federica" userId="167caa98-b3ad-4f05-a9a3-21480e2c18cd" providerId="ADAL" clId="{A68979DC-D521-44C4-9D66-8A95FB66B1CA}" dt="2025-05-29T09:35:08.111" v="2696" actId="700"/>
          <ac:spMkLst>
            <pc:docMk/>
            <pc:sldMk cId="2521285058" sldId="474"/>
            <ac:spMk id="4" creationId="{8DF8D217-ECE4-6F5E-8AD4-45E050A25DF6}"/>
          </ac:spMkLst>
        </pc:spChg>
        <pc:spChg chg="mod ord">
          <ac:chgData name="Rossi Federica" userId="167caa98-b3ad-4f05-a9a3-21480e2c18cd" providerId="ADAL" clId="{A68979DC-D521-44C4-9D66-8A95FB66B1CA}" dt="2025-05-29T14:50:25.334" v="3260" actId="20577"/>
          <ac:spMkLst>
            <pc:docMk/>
            <pc:sldMk cId="2521285058" sldId="474"/>
            <ac:spMk id="5" creationId="{EB61F6B4-B2AA-FD6E-8C34-4EC62BFE5F4A}"/>
          </ac:spMkLst>
        </pc:spChg>
        <pc:picChg chg="mod ord">
          <ac:chgData name="Rossi Federica" userId="167caa98-b3ad-4f05-a9a3-21480e2c18cd" providerId="ADAL" clId="{A68979DC-D521-44C4-9D66-8A95FB66B1CA}" dt="2025-05-29T09:35:08.111" v="2696" actId="700"/>
          <ac:picMkLst>
            <pc:docMk/>
            <pc:sldMk cId="2521285058" sldId="474"/>
            <ac:picMk id="12" creationId="{28AA7995-473D-D0AC-EE82-5535F3E4C478}"/>
          </ac:picMkLst>
        </pc:picChg>
      </pc:sldChg>
      <pc:sldChg chg="add del">
        <pc:chgData name="Rossi Federica" userId="167caa98-b3ad-4f05-a9a3-21480e2c18cd" providerId="ADAL" clId="{A68979DC-D521-44C4-9D66-8A95FB66B1CA}" dt="2025-05-29T09:35:24.665" v="2698" actId="2890"/>
        <pc:sldMkLst>
          <pc:docMk/>
          <pc:sldMk cId="1685597876" sldId="475"/>
        </pc:sldMkLst>
      </pc:sldChg>
      <pc:sldChg chg="addSp modSp add mod">
        <pc:chgData name="Rossi Federica" userId="167caa98-b3ad-4f05-a9a3-21480e2c18cd" providerId="ADAL" clId="{A68979DC-D521-44C4-9D66-8A95FB66B1CA}" dt="2025-05-29T09:54:09.902" v="3221" actId="1076"/>
        <pc:sldMkLst>
          <pc:docMk/>
          <pc:sldMk cId="3065952260" sldId="475"/>
        </pc:sldMkLst>
        <pc:picChg chg="add mod">
          <ac:chgData name="Rossi Federica" userId="167caa98-b3ad-4f05-a9a3-21480e2c18cd" providerId="ADAL" clId="{A68979DC-D521-44C4-9D66-8A95FB66B1CA}" dt="2025-05-29T09:54:09.902" v="3221" actId="1076"/>
          <ac:picMkLst>
            <pc:docMk/>
            <pc:sldMk cId="3065952260" sldId="475"/>
            <ac:picMk id="2" creationId="{B018FEA9-E027-D199-7AF6-E440ECB5505E}"/>
          </ac:picMkLst>
        </pc:picChg>
      </pc:sldChg>
      <pc:sldChg chg="addSp delSp modSp mod">
        <pc:chgData name="Rossi Federica" userId="167caa98-b3ad-4f05-a9a3-21480e2c18cd" providerId="ADAL" clId="{A68979DC-D521-44C4-9D66-8A95FB66B1CA}" dt="2025-05-29T13:15:31.858" v="3226" actId="478"/>
        <pc:sldMkLst>
          <pc:docMk/>
          <pc:sldMk cId="953121102" sldId="479"/>
        </pc:sldMkLst>
        <pc:spChg chg="add mod">
          <ac:chgData name="Rossi Federica" userId="167caa98-b3ad-4f05-a9a3-21480e2c18cd" providerId="ADAL" clId="{A68979DC-D521-44C4-9D66-8A95FB66B1CA}" dt="2025-05-29T13:15:31.858" v="3226" actId="478"/>
          <ac:spMkLst>
            <pc:docMk/>
            <pc:sldMk cId="953121102" sldId="479"/>
            <ac:spMk id="7" creationId="{0179DA83-3D6B-69A4-9B40-5C244F06A9F1}"/>
          </ac:spMkLst>
        </pc:spChg>
        <pc:picChg chg="del">
          <ac:chgData name="Rossi Federica" userId="167caa98-b3ad-4f05-a9a3-21480e2c18cd" providerId="ADAL" clId="{A68979DC-D521-44C4-9D66-8A95FB66B1CA}" dt="2025-05-29T13:15:31.858" v="3226" actId="478"/>
          <ac:picMkLst>
            <pc:docMk/>
            <pc:sldMk cId="953121102" sldId="479"/>
            <ac:picMk id="6" creationId="{01898AE7-0308-103D-FE47-D67D1CA11D8D}"/>
          </ac:picMkLst>
        </pc:picChg>
      </pc:sldChg>
    </pc:docChg>
  </pc:docChgLst>
  <pc:docChgLst>
    <pc:chgData name="Sirolli Ida" userId="S::37506517@telecomitalia.it::d0e6e536-41c1-4ca8-8000-98fb07f1cde4" providerId="AD" clId="Web-{87F45C04-ADD9-47CF-D997-983AFBCF7BB8}"/>
    <pc:docChg chg="addSld delSld modSld sldOrd">
      <pc:chgData name="Sirolli Ida" userId="S::37506517@telecomitalia.it::d0e6e536-41c1-4ca8-8000-98fb07f1cde4" providerId="AD" clId="Web-{87F45C04-ADD9-47CF-D997-983AFBCF7BB8}" dt="2025-05-29T14:36:46.895" v="566" actId="20577"/>
      <pc:docMkLst>
        <pc:docMk/>
      </pc:docMkLst>
      <pc:sldChg chg="modSp">
        <pc:chgData name="Sirolli Ida" userId="S::37506517@telecomitalia.it::d0e6e536-41c1-4ca8-8000-98fb07f1cde4" providerId="AD" clId="Web-{87F45C04-ADD9-47CF-D997-983AFBCF7BB8}" dt="2025-05-29T14:22:50.776" v="417" actId="1076"/>
        <pc:sldMkLst>
          <pc:docMk/>
          <pc:sldMk cId="4294067050" sldId="440"/>
        </pc:sldMkLst>
        <pc:spChg chg="mod">
          <ac:chgData name="Sirolli Ida" userId="S::37506517@telecomitalia.it::d0e6e536-41c1-4ca8-8000-98fb07f1cde4" providerId="AD" clId="Web-{87F45C04-ADD9-47CF-D997-983AFBCF7BB8}" dt="2025-05-29T14:22:50.776" v="417" actId="1076"/>
          <ac:spMkLst>
            <pc:docMk/>
            <pc:sldMk cId="4294067050" sldId="440"/>
            <ac:spMk id="15" creationId="{46B9C303-458A-103E-495D-488719150927}"/>
          </ac:spMkLst>
        </pc:spChg>
        <pc:spChg chg="mod">
          <ac:chgData name="Sirolli Ida" userId="S::37506517@telecomitalia.it::d0e6e536-41c1-4ca8-8000-98fb07f1cde4" providerId="AD" clId="Web-{87F45C04-ADD9-47CF-D997-983AFBCF7BB8}" dt="2025-05-29T14:19:39.629" v="359" actId="20577"/>
          <ac:spMkLst>
            <pc:docMk/>
            <pc:sldMk cId="4294067050" sldId="440"/>
            <ac:spMk id="16" creationId="{92E68FAA-FEEA-7511-CE08-5C74AE2873AE}"/>
          </ac:spMkLst>
        </pc:spChg>
        <pc:spChg chg="mod">
          <ac:chgData name="Sirolli Ida" userId="S::37506517@telecomitalia.it::d0e6e536-41c1-4ca8-8000-98fb07f1cde4" providerId="AD" clId="Web-{87F45C04-ADD9-47CF-D997-983AFBCF7BB8}" dt="2025-05-29T14:22:47.260" v="416" actId="1076"/>
          <ac:spMkLst>
            <pc:docMk/>
            <pc:sldMk cId="4294067050" sldId="440"/>
            <ac:spMk id="17" creationId="{4CEADF49-5014-2362-77E9-DA20F1B22092}"/>
          </ac:spMkLst>
        </pc:spChg>
      </pc:sldChg>
      <pc:sldChg chg="ord">
        <pc:chgData name="Sirolli Ida" userId="S::37506517@telecomitalia.it::d0e6e536-41c1-4ca8-8000-98fb07f1cde4" providerId="AD" clId="Web-{87F45C04-ADD9-47CF-D997-983AFBCF7BB8}" dt="2025-05-29T14:05:05.774" v="184"/>
        <pc:sldMkLst>
          <pc:docMk/>
          <pc:sldMk cId="481368353" sldId="442"/>
        </pc:sldMkLst>
      </pc:sldChg>
      <pc:sldChg chg="modSp">
        <pc:chgData name="Sirolli Ida" userId="S::37506517@telecomitalia.it::d0e6e536-41c1-4ca8-8000-98fb07f1cde4" providerId="AD" clId="Web-{87F45C04-ADD9-47CF-D997-983AFBCF7BB8}" dt="2025-05-29T14:24:46.560" v="427" actId="1076"/>
        <pc:sldMkLst>
          <pc:docMk/>
          <pc:sldMk cId="1304641066" sldId="454"/>
        </pc:sldMkLst>
        <pc:spChg chg="mod">
          <ac:chgData name="Sirolli Ida" userId="S::37506517@telecomitalia.it::d0e6e536-41c1-4ca8-8000-98fb07f1cde4" providerId="AD" clId="Web-{87F45C04-ADD9-47CF-D997-983AFBCF7BB8}" dt="2025-05-29T14:24:46.560" v="427" actId="1076"/>
          <ac:spMkLst>
            <pc:docMk/>
            <pc:sldMk cId="1304641066" sldId="454"/>
            <ac:spMk id="3" creationId="{3A2B71B2-AD8B-A317-13A5-D8A1D8ED6AE2}"/>
          </ac:spMkLst>
        </pc:spChg>
        <pc:spChg chg="mod">
          <ac:chgData name="Sirolli Ida" userId="S::37506517@telecomitalia.it::d0e6e536-41c1-4ca8-8000-98fb07f1cde4" providerId="AD" clId="Web-{87F45C04-ADD9-47CF-D997-983AFBCF7BB8}" dt="2025-05-29T14:24:43.201" v="426" actId="20577"/>
          <ac:spMkLst>
            <pc:docMk/>
            <pc:sldMk cId="1304641066" sldId="454"/>
            <ac:spMk id="5" creationId="{B9F3D5F6-1CD5-F42F-52CC-402E1658892A}"/>
          </ac:spMkLst>
        </pc:spChg>
      </pc:sldChg>
      <pc:sldChg chg="addSp modSp">
        <pc:chgData name="Sirolli Ida" userId="S::37506517@telecomitalia.it::d0e6e536-41c1-4ca8-8000-98fb07f1cde4" providerId="AD" clId="Web-{87F45C04-ADD9-47CF-D997-983AFBCF7BB8}" dt="2025-05-29T14:36:46.895" v="566" actId="20577"/>
        <pc:sldMkLst>
          <pc:docMk/>
          <pc:sldMk cId="714705593" sldId="456"/>
        </pc:sldMkLst>
        <pc:spChg chg="mod">
          <ac:chgData name="Sirolli Ida" userId="S::37506517@telecomitalia.it::d0e6e536-41c1-4ca8-8000-98fb07f1cde4" providerId="AD" clId="Web-{87F45C04-ADD9-47CF-D997-983AFBCF7BB8}" dt="2025-05-29T14:36:46.895" v="566" actId="20577"/>
          <ac:spMkLst>
            <pc:docMk/>
            <pc:sldMk cId="714705593" sldId="456"/>
            <ac:spMk id="2" creationId="{AD25721F-FFD5-11A0-5F9C-C98971650F74}"/>
          </ac:spMkLst>
        </pc:spChg>
        <pc:spChg chg="add mod">
          <ac:chgData name="Sirolli Ida" userId="S::37506517@telecomitalia.it::d0e6e536-41c1-4ca8-8000-98fb07f1cde4" providerId="AD" clId="Web-{87F45C04-ADD9-47CF-D997-983AFBCF7BB8}" dt="2025-05-29T14:00:39.187" v="23" actId="20577"/>
          <ac:spMkLst>
            <pc:docMk/>
            <pc:sldMk cId="714705593" sldId="456"/>
            <ac:spMk id="3" creationId="{A91A421D-A25D-745B-D0E7-03FDC7BBE9BA}"/>
          </ac:spMkLst>
        </pc:spChg>
      </pc:sldChg>
      <pc:sldChg chg="del">
        <pc:chgData name="Sirolli Ida" userId="S::37506517@telecomitalia.it::d0e6e536-41c1-4ca8-8000-98fb07f1cde4" providerId="AD" clId="Web-{87F45C04-ADD9-47CF-D997-983AFBCF7BB8}" dt="2025-05-29T14:08:39.718" v="188"/>
        <pc:sldMkLst>
          <pc:docMk/>
          <pc:sldMk cId="1026575782" sldId="458"/>
        </pc:sldMkLst>
      </pc:sldChg>
      <pc:sldChg chg="modSp">
        <pc:chgData name="Sirolli Ida" userId="S::37506517@telecomitalia.it::d0e6e536-41c1-4ca8-8000-98fb07f1cde4" providerId="AD" clId="Web-{87F45C04-ADD9-47CF-D997-983AFBCF7BB8}" dt="2025-05-29T14:34:51.298" v="560" actId="1076"/>
        <pc:sldMkLst>
          <pc:docMk/>
          <pc:sldMk cId="1019343357" sldId="460"/>
        </pc:sldMkLst>
        <pc:spChg chg="mod">
          <ac:chgData name="Sirolli Ida" userId="S::37506517@telecomitalia.it::d0e6e536-41c1-4ca8-8000-98fb07f1cde4" providerId="AD" clId="Web-{87F45C04-ADD9-47CF-D997-983AFBCF7BB8}" dt="2025-05-29T14:34:51.298" v="560" actId="1076"/>
          <ac:spMkLst>
            <pc:docMk/>
            <pc:sldMk cId="1019343357" sldId="460"/>
            <ac:spMk id="2" creationId="{DDDFD95E-B2C7-3B04-5DF2-A16F9F5FF79F}"/>
          </ac:spMkLst>
        </pc:spChg>
      </pc:sldChg>
      <pc:sldChg chg="modSp">
        <pc:chgData name="Sirolli Ida" userId="S::37506517@telecomitalia.it::d0e6e536-41c1-4ca8-8000-98fb07f1cde4" providerId="AD" clId="Web-{87F45C04-ADD9-47CF-D997-983AFBCF7BB8}" dt="2025-05-29T14:26:30.829" v="452" actId="20577"/>
        <pc:sldMkLst>
          <pc:docMk/>
          <pc:sldMk cId="2168246897" sldId="461"/>
        </pc:sldMkLst>
        <pc:spChg chg="mod">
          <ac:chgData name="Sirolli Ida" userId="S::37506517@telecomitalia.it::d0e6e536-41c1-4ca8-8000-98fb07f1cde4" providerId="AD" clId="Web-{87F45C04-ADD9-47CF-D997-983AFBCF7BB8}" dt="2025-05-29T14:26:30.829" v="452" actId="20577"/>
          <ac:spMkLst>
            <pc:docMk/>
            <pc:sldMk cId="2168246897" sldId="461"/>
            <ac:spMk id="2" creationId="{2812DF59-07A0-BED5-CE5F-93912D84EA61}"/>
          </ac:spMkLst>
        </pc:spChg>
      </pc:sldChg>
      <pc:sldChg chg="modSp">
        <pc:chgData name="Sirolli Ida" userId="S::37506517@telecomitalia.it::d0e6e536-41c1-4ca8-8000-98fb07f1cde4" providerId="AD" clId="Web-{87F45C04-ADD9-47CF-D997-983AFBCF7BB8}" dt="2025-05-29T14:12:49.944" v="220" actId="20577"/>
        <pc:sldMkLst>
          <pc:docMk/>
          <pc:sldMk cId="3631047607" sldId="473"/>
        </pc:sldMkLst>
        <pc:spChg chg="mod">
          <ac:chgData name="Sirolli Ida" userId="S::37506517@telecomitalia.it::d0e6e536-41c1-4ca8-8000-98fb07f1cde4" providerId="AD" clId="Web-{87F45C04-ADD9-47CF-D997-983AFBCF7BB8}" dt="2025-05-29T14:12:49.944" v="220" actId="20577"/>
          <ac:spMkLst>
            <pc:docMk/>
            <pc:sldMk cId="3631047607" sldId="473"/>
            <ac:spMk id="11" creationId="{29B25DA6-4393-8A7F-4B7C-088EB3A26435}"/>
          </ac:spMkLst>
        </pc:spChg>
      </pc:sldChg>
      <pc:sldChg chg="ord">
        <pc:chgData name="Sirolli Ida" userId="S::37506517@telecomitalia.it::d0e6e536-41c1-4ca8-8000-98fb07f1cde4" providerId="AD" clId="Web-{87F45C04-ADD9-47CF-D997-983AFBCF7BB8}" dt="2025-05-29T14:22:07.759" v="413"/>
        <pc:sldMkLst>
          <pc:docMk/>
          <pc:sldMk cId="3065952260" sldId="475"/>
        </pc:sldMkLst>
      </pc:sldChg>
      <pc:sldChg chg="modSp">
        <pc:chgData name="Sirolli Ida" userId="S::37506517@telecomitalia.it::d0e6e536-41c1-4ca8-8000-98fb07f1cde4" providerId="AD" clId="Web-{87F45C04-ADD9-47CF-D997-983AFBCF7BB8}" dt="2025-05-29T13:57:48.917" v="6" actId="20577"/>
        <pc:sldMkLst>
          <pc:docMk/>
          <pc:sldMk cId="3468818190" sldId="476"/>
        </pc:sldMkLst>
        <pc:spChg chg="mod">
          <ac:chgData name="Sirolli Ida" userId="S::37506517@telecomitalia.it::d0e6e536-41c1-4ca8-8000-98fb07f1cde4" providerId="AD" clId="Web-{87F45C04-ADD9-47CF-D997-983AFBCF7BB8}" dt="2025-05-29T13:57:48.917" v="6" actId="20577"/>
          <ac:spMkLst>
            <pc:docMk/>
            <pc:sldMk cId="3468818190" sldId="476"/>
            <ac:spMk id="4" creationId="{EF30D5BB-E389-B619-E1CF-0C9E89D69CAC}"/>
          </ac:spMkLst>
        </pc:spChg>
      </pc:sldChg>
      <pc:sldChg chg="modSp">
        <pc:chgData name="Sirolli Ida" userId="S::37506517@telecomitalia.it::d0e6e536-41c1-4ca8-8000-98fb07f1cde4" providerId="AD" clId="Web-{87F45C04-ADD9-47CF-D997-983AFBCF7BB8}" dt="2025-05-29T14:36:12.316" v="562" actId="20577"/>
        <pc:sldMkLst>
          <pc:docMk/>
          <pc:sldMk cId="953121102" sldId="479"/>
        </pc:sldMkLst>
        <pc:spChg chg="mod">
          <ac:chgData name="Sirolli Ida" userId="S::37506517@telecomitalia.it::d0e6e536-41c1-4ca8-8000-98fb07f1cde4" providerId="AD" clId="Web-{87F45C04-ADD9-47CF-D997-983AFBCF7BB8}" dt="2025-05-29T13:59:43.779" v="10" actId="20577"/>
          <ac:spMkLst>
            <pc:docMk/>
            <pc:sldMk cId="953121102" sldId="479"/>
            <ac:spMk id="3" creationId="{9F4CDA75-759E-D4A7-406C-4E2950FAF53A}"/>
          </ac:spMkLst>
        </pc:spChg>
        <pc:spChg chg="mod">
          <ac:chgData name="Sirolli Ida" userId="S::37506517@telecomitalia.it::d0e6e536-41c1-4ca8-8000-98fb07f1cde4" providerId="AD" clId="Web-{87F45C04-ADD9-47CF-D997-983AFBCF7BB8}" dt="2025-05-29T14:36:12.316" v="562" actId="20577"/>
          <ac:spMkLst>
            <pc:docMk/>
            <pc:sldMk cId="953121102" sldId="479"/>
            <ac:spMk id="4" creationId="{12B480D9-9BFF-4677-D435-34B30919BA0D}"/>
          </ac:spMkLst>
        </pc:spChg>
        <pc:spChg chg="mod">
          <ac:chgData name="Sirolli Ida" userId="S::37506517@telecomitalia.it::d0e6e536-41c1-4ca8-8000-98fb07f1cde4" providerId="AD" clId="Web-{87F45C04-ADD9-47CF-D997-983AFBCF7BB8}" dt="2025-05-29T14:09:41.767" v="201" actId="20577"/>
          <ac:spMkLst>
            <pc:docMk/>
            <pc:sldMk cId="953121102" sldId="479"/>
            <ac:spMk id="5" creationId="{7B6A816B-A477-B96C-ABC8-A65918D996D1}"/>
          </ac:spMkLst>
        </pc:spChg>
      </pc:sldChg>
      <pc:sldChg chg="addSp delSp modSp new">
        <pc:chgData name="Sirolli Ida" userId="S::37506517@telecomitalia.it::d0e6e536-41c1-4ca8-8000-98fb07f1cde4" providerId="AD" clId="Web-{87F45C04-ADD9-47CF-D997-983AFBCF7BB8}" dt="2025-05-29T14:08:09.373" v="187" actId="20577"/>
        <pc:sldMkLst>
          <pc:docMk/>
          <pc:sldMk cId="3862637750" sldId="480"/>
        </pc:sldMkLst>
        <pc:spChg chg="del mod">
          <ac:chgData name="Sirolli Ida" userId="S::37506517@telecomitalia.it::d0e6e536-41c1-4ca8-8000-98fb07f1cde4" providerId="AD" clId="Web-{87F45C04-ADD9-47CF-D997-983AFBCF7BB8}" dt="2025-05-29T14:03:34.380" v="87"/>
          <ac:spMkLst>
            <pc:docMk/>
            <pc:sldMk cId="3862637750" sldId="480"/>
            <ac:spMk id="2" creationId="{744B398E-7538-08B6-3335-9F281C41476A}"/>
          </ac:spMkLst>
        </pc:spChg>
        <pc:spChg chg="mod">
          <ac:chgData name="Sirolli Ida" userId="S::37506517@telecomitalia.it::d0e6e536-41c1-4ca8-8000-98fb07f1cde4" providerId="AD" clId="Web-{87F45C04-ADD9-47CF-D997-983AFBCF7BB8}" dt="2025-05-29T14:03:47.068" v="90" actId="1076"/>
          <ac:spMkLst>
            <pc:docMk/>
            <pc:sldMk cId="3862637750" sldId="480"/>
            <ac:spMk id="3" creationId="{96AA20E9-F9DD-E8B2-0FD6-D3A2CE72E3C1}"/>
          </ac:spMkLst>
        </pc:spChg>
        <pc:spChg chg="mod">
          <ac:chgData name="Sirolli Ida" userId="S::37506517@telecomitalia.it::d0e6e536-41c1-4ca8-8000-98fb07f1cde4" providerId="AD" clId="Web-{87F45C04-ADD9-47CF-D997-983AFBCF7BB8}" dt="2025-05-29T14:08:09.373" v="187" actId="20577"/>
          <ac:spMkLst>
            <pc:docMk/>
            <pc:sldMk cId="3862637750" sldId="480"/>
            <ac:spMk id="4" creationId="{1C4CA674-CC1C-5D3D-0A82-DB754671A8F5}"/>
          </ac:spMkLst>
        </pc:spChg>
        <pc:spChg chg="add del">
          <ac:chgData name="Sirolli Ida" userId="S::37506517@telecomitalia.it::d0e6e536-41c1-4ca8-8000-98fb07f1cde4" providerId="AD" clId="Web-{87F45C04-ADD9-47CF-D997-983AFBCF7BB8}" dt="2025-05-29T14:03:44.115" v="89"/>
          <ac:spMkLst>
            <pc:docMk/>
            <pc:sldMk cId="3862637750" sldId="480"/>
            <ac:spMk id="5" creationId="{4EF853E2-1F08-9F8F-2373-AAC6D61C2DED}"/>
          </ac:spMkLst>
        </pc:spChg>
        <pc:spChg chg="add mod">
          <ac:chgData name="Sirolli Ida" userId="S::37506517@telecomitalia.it::d0e6e536-41c1-4ca8-8000-98fb07f1cde4" providerId="AD" clId="Web-{87F45C04-ADD9-47CF-D997-983AFBCF7BB8}" dt="2025-05-29T14:07:45.622" v="186" actId="20577"/>
          <ac:spMkLst>
            <pc:docMk/>
            <pc:sldMk cId="3862637750" sldId="480"/>
            <ac:spMk id="7" creationId="{9A9AF8AA-7546-9E74-2EB7-5174BE945DC8}"/>
          </ac:spMkLst>
        </pc:spChg>
      </pc:sldChg>
      <pc:sldChg chg="add del replId">
        <pc:chgData name="Sirolli Ida" userId="S::37506517@telecomitalia.it::d0e6e536-41c1-4ca8-8000-98fb07f1cde4" providerId="AD" clId="Web-{87F45C04-ADD9-47CF-D997-983AFBCF7BB8}" dt="2025-05-29T14:01:52.924" v="54"/>
        <pc:sldMkLst>
          <pc:docMk/>
          <pc:sldMk cId="3911712546" sldId="480"/>
        </pc:sldMkLst>
      </pc:sldChg>
      <pc:sldChg chg="modSp add del replId">
        <pc:chgData name="Sirolli Ida" userId="S::37506517@telecomitalia.it::d0e6e536-41c1-4ca8-8000-98fb07f1cde4" providerId="AD" clId="Web-{87F45C04-ADD9-47CF-D997-983AFBCF7BB8}" dt="2025-05-29T14:14:32.416" v="230"/>
        <pc:sldMkLst>
          <pc:docMk/>
          <pc:sldMk cId="3038888255" sldId="481"/>
        </pc:sldMkLst>
        <pc:spChg chg="mod">
          <ac:chgData name="Sirolli Ida" userId="S::37506517@telecomitalia.it::d0e6e536-41c1-4ca8-8000-98fb07f1cde4" providerId="AD" clId="Web-{87F45C04-ADD9-47CF-D997-983AFBCF7BB8}" dt="2025-05-29T14:14:01.572" v="223" actId="20577"/>
          <ac:spMkLst>
            <pc:docMk/>
            <pc:sldMk cId="3038888255" sldId="481"/>
            <ac:spMk id="3" creationId="{0503D70C-CF44-7B12-EB2D-FADA4618A5BA}"/>
          </ac:spMkLst>
        </pc:spChg>
      </pc:sldChg>
      <pc:sldChg chg="addSp delSp modSp new">
        <pc:chgData name="Sirolli Ida" userId="S::37506517@telecomitalia.it::d0e6e536-41c1-4ca8-8000-98fb07f1cde4" providerId="AD" clId="Web-{87F45C04-ADD9-47CF-D997-983AFBCF7BB8}" dt="2025-05-29T14:32:51.685" v="538" actId="20577"/>
        <pc:sldMkLst>
          <pc:docMk/>
          <pc:sldMk cId="1941788757" sldId="482"/>
        </pc:sldMkLst>
        <pc:spChg chg="del">
          <ac:chgData name="Sirolli Ida" userId="S::37506517@telecomitalia.it::d0e6e536-41c1-4ca8-8000-98fb07f1cde4" providerId="AD" clId="Web-{87F45C04-ADD9-47CF-D997-983AFBCF7BB8}" dt="2025-05-29T14:14:28.244" v="227"/>
          <ac:spMkLst>
            <pc:docMk/>
            <pc:sldMk cId="1941788757" sldId="482"/>
            <ac:spMk id="2" creationId="{A23518BC-C23C-8623-7CA1-4E3CA2F8D1AF}"/>
          </ac:spMkLst>
        </pc:spChg>
        <pc:spChg chg="del">
          <ac:chgData name="Sirolli Ida" userId="S::37506517@telecomitalia.it::d0e6e536-41c1-4ca8-8000-98fb07f1cde4" providerId="AD" clId="Web-{87F45C04-ADD9-47CF-D997-983AFBCF7BB8}" dt="2025-05-29T14:14:28.244" v="226"/>
          <ac:spMkLst>
            <pc:docMk/>
            <pc:sldMk cId="1941788757" sldId="482"/>
            <ac:spMk id="3" creationId="{7954D9EC-E9B7-A41C-936C-00F55E57FA56}"/>
          </ac:spMkLst>
        </pc:spChg>
        <pc:spChg chg="del">
          <ac:chgData name="Sirolli Ida" userId="S::37506517@telecomitalia.it::d0e6e536-41c1-4ca8-8000-98fb07f1cde4" providerId="AD" clId="Web-{87F45C04-ADD9-47CF-D997-983AFBCF7BB8}" dt="2025-05-29T14:14:28.244" v="225"/>
          <ac:spMkLst>
            <pc:docMk/>
            <pc:sldMk cId="1941788757" sldId="482"/>
            <ac:spMk id="4" creationId="{556573E6-EEAA-DA6E-180E-4F01207A6358}"/>
          </ac:spMkLst>
        </pc:spChg>
        <pc:spChg chg="add mod">
          <ac:chgData name="Sirolli Ida" userId="S::37506517@telecomitalia.it::d0e6e536-41c1-4ca8-8000-98fb07f1cde4" providerId="AD" clId="Web-{87F45C04-ADD9-47CF-D997-983AFBCF7BB8}" dt="2025-05-29T14:14:50.589" v="237" actId="20577"/>
          <ac:spMkLst>
            <pc:docMk/>
            <pc:sldMk cId="1941788757" sldId="482"/>
            <ac:spMk id="6" creationId="{3EFA7C65-44AA-C23D-3E95-1CEA1EB2AAD1}"/>
          </ac:spMkLst>
        </pc:spChg>
        <pc:spChg chg="add mod">
          <ac:chgData name="Sirolli Ida" userId="S::37506517@telecomitalia.it::d0e6e536-41c1-4ca8-8000-98fb07f1cde4" providerId="AD" clId="Web-{87F45C04-ADD9-47CF-D997-983AFBCF7BB8}" dt="2025-05-29T14:32:51.685" v="538" actId="20577"/>
          <ac:spMkLst>
            <pc:docMk/>
            <pc:sldMk cId="1941788757" sldId="482"/>
            <ac:spMk id="8" creationId="{F0845DEA-1882-6899-1F29-DE6C9C0DA478}"/>
          </ac:spMkLst>
        </pc:spChg>
      </pc:sldChg>
    </pc:docChg>
  </pc:docChgLst>
  <pc:docChgLst>
    <pc:chgData name="Rossi Federica" userId="S::20497660@telecomitalia.it::167caa98-b3ad-4f05-a9a3-21480e2c18cd" providerId="AD" clId="Web-{0C5CCF7F-A8F8-4A6C-85CA-0D43FBD361ED}"/>
    <pc:docChg chg="modSld">
      <pc:chgData name="Rossi Federica" userId="S::20497660@telecomitalia.it::167caa98-b3ad-4f05-a9a3-21480e2c18cd" providerId="AD" clId="Web-{0C5CCF7F-A8F8-4A6C-85CA-0D43FBD361ED}" dt="2025-05-29T10:34:00.022" v="58" actId="20577"/>
      <pc:docMkLst>
        <pc:docMk/>
      </pc:docMkLst>
      <pc:sldChg chg="modSp">
        <pc:chgData name="Rossi Federica" userId="S::20497660@telecomitalia.it::167caa98-b3ad-4f05-a9a3-21480e2c18cd" providerId="AD" clId="Web-{0C5CCF7F-A8F8-4A6C-85CA-0D43FBD361ED}" dt="2025-05-29T10:34:00.022" v="58" actId="20577"/>
        <pc:sldMkLst>
          <pc:docMk/>
          <pc:sldMk cId="4294067050" sldId="440"/>
        </pc:sldMkLst>
        <pc:spChg chg="mod">
          <ac:chgData name="Rossi Federica" userId="S::20497660@telecomitalia.it::167caa98-b3ad-4f05-a9a3-21480e2c18cd" providerId="AD" clId="Web-{0C5CCF7F-A8F8-4A6C-85CA-0D43FBD361ED}" dt="2025-05-29T10:34:00.022" v="58" actId="20577"/>
          <ac:spMkLst>
            <pc:docMk/>
            <pc:sldMk cId="4294067050" sldId="440"/>
            <ac:spMk id="15" creationId="{46B9C303-458A-103E-495D-488719150927}"/>
          </ac:spMkLst>
        </pc:spChg>
        <pc:spChg chg="mod">
          <ac:chgData name="Rossi Federica" userId="S::20497660@telecomitalia.it::167caa98-b3ad-4f05-a9a3-21480e2c18cd" providerId="AD" clId="Web-{0C5CCF7F-A8F8-4A6C-85CA-0D43FBD361ED}" dt="2025-05-29T10:31:56.768" v="6" actId="1076"/>
          <ac:spMkLst>
            <pc:docMk/>
            <pc:sldMk cId="4294067050" sldId="440"/>
            <ac:spMk id="16" creationId="{92E68FAA-FEEA-7511-CE08-5C74AE2873AE}"/>
          </ac:spMkLst>
        </pc:spChg>
        <pc:spChg chg="mod">
          <ac:chgData name="Rossi Federica" userId="S::20497660@telecomitalia.it::167caa98-b3ad-4f05-a9a3-21480e2c18cd" providerId="AD" clId="Web-{0C5CCF7F-A8F8-4A6C-85CA-0D43FBD361ED}" dt="2025-05-29T10:31:56.783" v="7" actId="1076"/>
          <ac:spMkLst>
            <pc:docMk/>
            <pc:sldMk cId="4294067050" sldId="440"/>
            <ac:spMk id="17" creationId="{4CEADF49-5014-2362-77E9-DA20F1B22092}"/>
          </ac:spMkLst>
        </pc:spChg>
      </pc:sldChg>
    </pc:docChg>
  </pc:docChgLst>
  <pc:docChgLst>
    <pc:chgData clId="Web-{D8773E03-855B-3477-CA49-6310C836E69C}"/>
    <pc:docChg chg="modSld">
      <pc:chgData name="" userId="" providerId="" clId="Web-{D8773E03-855B-3477-CA49-6310C836E69C}" dt="2025-05-29T09:58:21.768" v="0" actId="14100"/>
      <pc:docMkLst>
        <pc:docMk/>
      </pc:docMkLst>
      <pc:sldChg chg="modSp">
        <pc:chgData name="" userId="" providerId="" clId="Web-{D8773E03-855B-3477-CA49-6310C836E69C}" dt="2025-05-29T09:58:21.768" v="0" actId="14100"/>
        <pc:sldMkLst>
          <pc:docMk/>
          <pc:sldMk cId="2535893919" sldId="449"/>
        </pc:sldMkLst>
        <pc:spChg chg="mod">
          <ac:chgData name="" userId="" providerId="" clId="Web-{D8773E03-855B-3477-CA49-6310C836E69C}" dt="2025-05-29T09:58:21.768" v="0" actId="14100"/>
          <ac:spMkLst>
            <pc:docMk/>
            <pc:sldMk cId="2535893919" sldId="449"/>
            <ac:spMk id="4" creationId="{EF30D5BB-E389-B619-E1CF-0C9E89D69CAC}"/>
          </ac:spMkLst>
        </pc:spChg>
      </pc:sldChg>
    </pc:docChg>
  </pc:docChgLst>
  <pc:docChgLst>
    <pc:chgData name="Rossi Federica" userId="S::20497660@telecomitalia.it::167caa98-b3ad-4f05-a9a3-21480e2c18cd" providerId="AD" clId="Web-{D6D2FC12-E100-46D2-9CE1-0589DA50785B}"/>
    <pc:docChg chg="addSld delSld modSld">
      <pc:chgData name="Rossi Federica" userId="S::20497660@telecomitalia.it::167caa98-b3ad-4f05-a9a3-21480e2c18cd" providerId="AD" clId="Web-{D6D2FC12-E100-46D2-9CE1-0589DA50785B}" dt="2025-05-29T13:01:56.534" v="163" actId="20577"/>
      <pc:docMkLst>
        <pc:docMk/>
      </pc:docMkLst>
      <pc:sldChg chg="modSp">
        <pc:chgData name="Rossi Federica" userId="S::20497660@telecomitalia.it::167caa98-b3ad-4f05-a9a3-21480e2c18cd" providerId="AD" clId="Web-{D6D2FC12-E100-46D2-9CE1-0589DA50785B}" dt="2025-05-29T12:51:56.059" v="2" actId="1076"/>
        <pc:sldMkLst>
          <pc:docMk/>
          <pc:sldMk cId="3468818190" sldId="476"/>
        </pc:sldMkLst>
        <pc:spChg chg="mod">
          <ac:chgData name="Rossi Federica" userId="S::20497660@telecomitalia.it::167caa98-b3ad-4f05-a9a3-21480e2c18cd" providerId="AD" clId="Web-{D6D2FC12-E100-46D2-9CE1-0589DA50785B}" dt="2025-05-29T12:51:56.059" v="2" actId="1076"/>
          <ac:spMkLst>
            <pc:docMk/>
            <pc:sldMk cId="3468818190" sldId="476"/>
            <ac:spMk id="4" creationId="{EF30D5BB-E389-B619-E1CF-0C9E89D69CAC}"/>
          </ac:spMkLst>
        </pc:spChg>
      </pc:sldChg>
      <pc:sldChg chg="modSp add replId">
        <pc:chgData name="Rossi Federica" userId="S::20497660@telecomitalia.it::167caa98-b3ad-4f05-a9a3-21480e2c18cd" providerId="AD" clId="Web-{D6D2FC12-E100-46D2-9CE1-0589DA50785B}" dt="2025-05-29T13:01:56.534" v="163" actId="20577"/>
        <pc:sldMkLst>
          <pc:docMk/>
          <pc:sldMk cId="892411868" sldId="477"/>
        </pc:sldMkLst>
        <pc:spChg chg="mod">
          <ac:chgData name="Rossi Federica" userId="S::20497660@telecomitalia.it::167caa98-b3ad-4f05-a9a3-21480e2c18cd" providerId="AD" clId="Web-{D6D2FC12-E100-46D2-9CE1-0589DA50785B}" dt="2025-05-29T13:01:56.534" v="163" actId="20577"/>
          <ac:spMkLst>
            <pc:docMk/>
            <pc:sldMk cId="892411868" sldId="477"/>
            <ac:spMk id="2" creationId="{9D6610FE-9FE5-151B-E34E-140A4F122F5F}"/>
          </ac:spMkLst>
        </pc:spChg>
      </pc:sldChg>
      <pc:sldChg chg="add del replId">
        <pc:chgData name="Rossi Federica" userId="S::20497660@telecomitalia.it::167caa98-b3ad-4f05-a9a3-21480e2c18cd" providerId="AD" clId="Web-{D6D2FC12-E100-46D2-9CE1-0589DA50785B}" dt="2025-05-29T12:52:40.936" v="29"/>
        <pc:sldMkLst>
          <pc:docMk/>
          <pc:sldMk cId="773694209" sldId="478"/>
        </pc:sldMkLst>
      </pc:sldChg>
      <pc:sldChg chg="add del replId">
        <pc:chgData name="Rossi Federica" userId="S::20497660@telecomitalia.it::167caa98-b3ad-4f05-a9a3-21480e2c18cd" providerId="AD" clId="Web-{D6D2FC12-E100-46D2-9CE1-0589DA50785B}" dt="2025-05-29T12:52:49.483" v="33"/>
        <pc:sldMkLst>
          <pc:docMk/>
          <pc:sldMk cId="777139901" sldId="478"/>
        </pc:sldMkLst>
      </pc:sldChg>
    </pc:docChg>
  </pc:docChgLst>
  <pc:docChgLst>
    <pc:chgData name="Rossi Federica" userId="S::20497660@telecomitalia.it::167caa98-b3ad-4f05-a9a3-21480e2c18cd" providerId="AD" clId="Web-{FE8A164F-DC7D-479A-A7AA-81655709AF1A}"/>
    <pc:docChg chg="addSld delSld modSld">
      <pc:chgData name="Rossi Federica" userId="S::20497660@telecomitalia.it::167caa98-b3ad-4f05-a9a3-21480e2c18cd" providerId="AD" clId="Web-{FE8A164F-DC7D-479A-A7AA-81655709AF1A}" dt="2025-05-29T10:48:25.280" v="228" actId="14100"/>
      <pc:docMkLst>
        <pc:docMk/>
      </pc:docMkLst>
      <pc:sldChg chg="modSp">
        <pc:chgData name="Rossi Federica" userId="S::20497660@telecomitalia.it::167caa98-b3ad-4f05-a9a3-21480e2c18cd" providerId="AD" clId="Web-{FE8A164F-DC7D-479A-A7AA-81655709AF1A}" dt="2025-05-29T10:42:51.456" v="18" actId="20577"/>
        <pc:sldMkLst>
          <pc:docMk/>
          <pc:sldMk cId="2774099133" sldId="434"/>
        </pc:sldMkLst>
        <pc:spChg chg="mod">
          <ac:chgData name="Rossi Federica" userId="S::20497660@telecomitalia.it::167caa98-b3ad-4f05-a9a3-21480e2c18cd" providerId="AD" clId="Web-{FE8A164F-DC7D-479A-A7AA-81655709AF1A}" dt="2025-05-29T10:42:51.456" v="18" actId="20577"/>
          <ac:spMkLst>
            <pc:docMk/>
            <pc:sldMk cId="2774099133" sldId="434"/>
            <ac:spMk id="2" creationId="{417BDC65-3D77-D6A9-93C3-B6A9A5C380B3}"/>
          </ac:spMkLst>
        </pc:spChg>
      </pc:sldChg>
      <pc:sldChg chg="modSp">
        <pc:chgData name="Rossi Federica" userId="S::20497660@telecomitalia.it::167caa98-b3ad-4f05-a9a3-21480e2c18cd" providerId="AD" clId="Web-{FE8A164F-DC7D-479A-A7AA-81655709AF1A}" dt="2025-05-29T10:47:33.982" v="219" actId="20577"/>
        <pc:sldMkLst>
          <pc:docMk/>
          <pc:sldMk cId="4294067050" sldId="440"/>
        </pc:sldMkLst>
        <pc:spChg chg="mod">
          <ac:chgData name="Rossi Federica" userId="S::20497660@telecomitalia.it::167caa98-b3ad-4f05-a9a3-21480e2c18cd" providerId="AD" clId="Web-{FE8A164F-DC7D-479A-A7AA-81655709AF1A}" dt="2025-05-29T10:47:33.982" v="219" actId="20577"/>
          <ac:spMkLst>
            <pc:docMk/>
            <pc:sldMk cId="4294067050" sldId="440"/>
            <ac:spMk id="17" creationId="{4CEADF49-5014-2362-77E9-DA20F1B22092}"/>
          </ac:spMkLst>
        </pc:spChg>
      </pc:sldChg>
      <pc:sldChg chg="addSp modSp del">
        <pc:chgData name="Rossi Federica" userId="S::20497660@telecomitalia.it::167caa98-b3ad-4f05-a9a3-21480e2c18cd" providerId="AD" clId="Web-{FE8A164F-DC7D-479A-A7AA-81655709AF1A}" dt="2025-05-29T10:38:18.665" v="3"/>
        <pc:sldMkLst>
          <pc:docMk/>
          <pc:sldMk cId="2535893919" sldId="449"/>
        </pc:sldMkLst>
        <pc:picChg chg="add mod">
          <ac:chgData name="Rossi Federica" userId="S::20497660@telecomitalia.it::167caa98-b3ad-4f05-a9a3-21480e2c18cd" providerId="AD" clId="Web-{FE8A164F-DC7D-479A-A7AA-81655709AF1A}" dt="2025-05-29T10:37:59.914" v="1" actId="1076"/>
          <ac:picMkLst>
            <pc:docMk/>
            <pc:sldMk cId="2535893919" sldId="449"/>
            <ac:picMk id="2" creationId="{F8C8FD57-7567-5E7B-B022-DF9220B87B51}"/>
          </ac:picMkLst>
        </pc:picChg>
      </pc:sldChg>
      <pc:sldChg chg="modSp">
        <pc:chgData name="Rossi Federica" userId="S::20497660@telecomitalia.it::167caa98-b3ad-4f05-a9a3-21480e2c18cd" providerId="AD" clId="Web-{FE8A164F-DC7D-479A-A7AA-81655709AF1A}" dt="2025-05-29T10:44:53.992" v="116" actId="20577"/>
        <pc:sldMkLst>
          <pc:docMk/>
          <pc:sldMk cId="714705593" sldId="456"/>
        </pc:sldMkLst>
        <pc:spChg chg="mod">
          <ac:chgData name="Rossi Federica" userId="S::20497660@telecomitalia.it::167caa98-b3ad-4f05-a9a3-21480e2c18cd" providerId="AD" clId="Web-{FE8A164F-DC7D-479A-A7AA-81655709AF1A}" dt="2025-05-29T10:44:53.992" v="116" actId="20577"/>
          <ac:spMkLst>
            <pc:docMk/>
            <pc:sldMk cId="714705593" sldId="456"/>
            <ac:spMk id="2" creationId="{AD25721F-FFD5-11A0-5F9C-C98971650F74}"/>
          </ac:spMkLst>
        </pc:spChg>
      </pc:sldChg>
      <pc:sldChg chg="modSp">
        <pc:chgData name="Rossi Federica" userId="S::20497660@telecomitalia.it::167caa98-b3ad-4f05-a9a3-21480e2c18cd" providerId="AD" clId="Web-{FE8A164F-DC7D-479A-A7AA-81655709AF1A}" dt="2025-05-29T10:46:49.324" v="174" actId="20577"/>
        <pc:sldMkLst>
          <pc:docMk/>
          <pc:sldMk cId="1016285035" sldId="471"/>
        </pc:sldMkLst>
        <pc:spChg chg="mod">
          <ac:chgData name="Rossi Federica" userId="S::20497660@telecomitalia.it::167caa98-b3ad-4f05-a9a3-21480e2c18cd" providerId="AD" clId="Web-{FE8A164F-DC7D-479A-A7AA-81655709AF1A}" dt="2025-05-29T10:46:49.324" v="174" actId="20577"/>
          <ac:spMkLst>
            <pc:docMk/>
            <pc:sldMk cId="1016285035" sldId="471"/>
            <ac:spMk id="3" creationId="{AFFEAD7E-4275-FE10-F32F-B9481BDA8955}"/>
          </ac:spMkLst>
        </pc:spChg>
        <pc:spChg chg="mod">
          <ac:chgData name="Rossi Federica" userId="S::20497660@telecomitalia.it::167caa98-b3ad-4f05-a9a3-21480e2c18cd" providerId="AD" clId="Web-{FE8A164F-DC7D-479A-A7AA-81655709AF1A}" dt="2025-05-29T10:46:41.917" v="162" actId="20577"/>
          <ac:spMkLst>
            <pc:docMk/>
            <pc:sldMk cId="1016285035" sldId="471"/>
            <ac:spMk id="5" creationId="{D042A866-2B68-D7D3-6A8E-FBB380563926}"/>
          </ac:spMkLst>
        </pc:spChg>
      </pc:sldChg>
      <pc:sldChg chg="modSp">
        <pc:chgData name="Rossi Federica" userId="S::20497660@telecomitalia.it::167caa98-b3ad-4f05-a9a3-21480e2c18cd" providerId="AD" clId="Web-{FE8A164F-DC7D-479A-A7AA-81655709AF1A}" dt="2025-05-29T10:46:08.775" v="158" actId="20577"/>
        <pc:sldMkLst>
          <pc:docMk/>
          <pc:sldMk cId="2521285058" sldId="474"/>
        </pc:sldMkLst>
        <pc:spChg chg="mod">
          <ac:chgData name="Rossi Federica" userId="S::20497660@telecomitalia.it::167caa98-b3ad-4f05-a9a3-21480e2c18cd" providerId="AD" clId="Web-{FE8A164F-DC7D-479A-A7AA-81655709AF1A}" dt="2025-05-29T10:45:46.337" v="152" actId="1076"/>
          <ac:spMkLst>
            <pc:docMk/>
            <pc:sldMk cId="2521285058" sldId="474"/>
            <ac:spMk id="3" creationId="{ABF908A9-A7AC-4AD1-7949-1A0A2A2D5298}"/>
          </ac:spMkLst>
        </pc:spChg>
        <pc:spChg chg="mod">
          <ac:chgData name="Rossi Federica" userId="S::20497660@telecomitalia.it::167caa98-b3ad-4f05-a9a3-21480e2c18cd" providerId="AD" clId="Web-{FE8A164F-DC7D-479A-A7AA-81655709AF1A}" dt="2025-05-29T10:46:08.775" v="158" actId="20577"/>
          <ac:spMkLst>
            <pc:docMk/>
            <pc:sldMk cId="2521285058" sldId="474"/>
            <ac:spMk id="5" creationId="{EB61F6B4-B2AA-FD6E-8C34-4EC62BFE5F4A}"/>
          </ac:spMkLst>
        </pc:spChg>
      </pc:sldChg>
      <pc:sldChg chg="modSp">
        <pc:chgData name="Rossi Federica" userId="S::20497660@telecomitalia.it::167caa98-b3ad-4f05-a9a3-21480e2c18cd" providerId="AD" clId="Web-{FE8A164F-DC7D-479A-A7AA-81655709AF1A}" dt="2025-05-29T10:48:25.280" v="228" actId="14100"/>
        <pc:sldMkLst>
          <pc:docMk/>
          <pc:sldMk cId="3065952260" sldId="475"/>
        </pc:sldMkLst>
        <pc:spChg chg="mod">
          <ac:chgData name="Rossi Federica" userId="S::20497660@telecomitalia.it::167caa98-b3ad-4f05-a9a3-21480e2c18cd" providerId="AD" clId="Web-{FE8A164F-DC7D-479A-A7AA-81655709AF1A}" dt="2025-05-29T10:48:25.280" v="228" actId="14100"/>
          <ac:spMkLst>
            <pc:docMk/>
            <pc:sldMk cId="3065952260" sldId="475"/>
            <ac:spMk id="3" creationId="{389A0932-ED6A-8A12-D4E7-7B436812C089}"/>
          </ac:spMkLst>
        </pc:spChg>
      </pc:sldChg>
      <pc:sldChg chg="modSp add">
        <pc:chgData name="Rossi Federica" userId="S::20497660@telecomitalia.it::167caa98-b3ad-4f05-a9a3-21480e2c18cd" providerId="AD" clId="Web-{FE8A164F-DC7D-479A-A7AA-81655709AF1A}" dt="2025-05-29T10:41:26.750" v="4" actId="14100"/>
        <pc:sldMkLst>
          <pc:docMk/>
          <pc:sldMk cId="3468818190" sldId="476"/>
        </pc:sldMkLst>
        <pc:spChg chg="mod">
          <ac:chgData name="Rossi Federica" userId="S::20497660@telecomitalia.it::167caa98-b3ad-4f05-a9a3-21480e2c18cd" providerId="AD" clId="Web-{FE8A164F-DC7D-479A-A7AA-81655709AF1A}" dt="2025-05-29T10:41:26.750" v="4" actId="14100"/>
          <ac:spMkLst>
            <pc:docMk/>
            <pc:sldMk cId="3468818190" sldId="476"/>
            <ac:spMk id="4" creationId="{EF30D5BB-E389-B619-E1CF-0C9E89D69C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6059B-9589-4873-AA66-A13FC131F60F}" type="datetimeFigureOut">
              <a:rPr lang="it-IT" smtClean="0"/>
              <a:t>29/05/2025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CF034-D141-4800-8AE7-1EBAD05E2AB9}" type="slidenum">
              <a:rPr lang="it-IT" smtClean="0"/>
              <a:t>‹N›</a:t>
            </a:fld>
            <a:endParaRPr lang="it-IT"/>
          </a:p>
        </p:txBody>
      </p:sp>
    </p:spTree>
    <p:extLst>
      <p:ext uri="{BB962C8B-B14F-4D97-AF65-F5344CB8AC3E}">
        <p14:creationId xmlns:p14="http://schemas.microsoft.com/office/powerpoint/2010/main" val="2367317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06CF034-D141-4800-8AE7-1EBAD05E2AB9}" type="slidenum">
              <a:rPr lang="it-IT" smtClean="0"/>
              <a:t>3</a:t>
            </a:fld>
            <a:endParaRPr lang="it-IT"/>
          </a:p>
        </p:txBody>
      </p:sp>
    </p:spTree>
    <p:extLst>
      <p:ext uri="{BB962C8B-B14F-4D97-AF65-F5344CB8AC3E}">
        <p14:creationId xmlns:p14="http://schemas.microsoft.com/office/powerpoint/2010/main" val="392504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06CF034-D141-4800-8AE7-1EBAD05E2AB9}" type="slidenum">
              <a:rPr lang="it-IT" smtClean="0"/>
              <a:t>6</a:t>
            </a:fld>
            <a:endParaRPr lang="it-IT"/>
          </a:p>
        </p:txBody>
      </p:sp>
    </p:spTree>
    <p:extLst>
      <p:ext uri="{BB962C8B-B14F-4D97-AF65-F5344CB8AC3E}">
        <p14:creationId xmlns:p14="http://schemas.microsoft.com/office/powerpoint/2010/main" val="353203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06CF034-D141-4800-8AE7-1EBAD05E2AB9}" type="slidenum">
              <a:rPr lang="it-IT" smtClean="0"/>
              <a:t>9</a:t>
            </a:fld>
            <a:endParaRPr lang="it-IT"/>
          </a:p>
        </p:txBody>
      </p:sp>
    </p:spTree>
    <p:extLst>
      <p:ext uri="{BB962C8B-B14F-4D97-AF65-F5344CB8AC3E}">
        <p14:creationId xmlns:p14="http://schemas.microsoft.com/office/powerpoint/2010/main" val="43692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B34B5-2421-9031-CA79-D443E0E10D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6A9C962-2DD4-BF2B-D8FE-676FA1E5358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B7B5A18-B03C-FCB0-1C91-AABC9B6FA015}"/>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36A5D007-481D-E173-4654-13ECE588F30A}"/>
              </a:ext>
            </a:extLst>
          </p:cNvPr>
          <p:cNvSpPr>
            <a:spLocks noGrp="1"/>
          </p:cNvSpPr>
          <p:nvPr>
            <p:ph type="sldNum" sz="quarter" idx="5"/>
          </p:nvPr>
        </p:nvSpPr>
        <p:spPr/>
        <p:txBody>
          <a:bodyPr/>
          <a:lstStyle/>
          <a:p>
            <a:fld id="{406CF034-D141-4800-8AE7-1EBAD05E2AB9}" type="slidenum">
              <a:rPr lang="it-IT" smtClean="0"/>
              <a:t>10</a:t>
            </a:fld>
            <a:endParaRPr lang="it-IT"/>
          </a:p>
        </p:txBody>
      </p:sp>
    </p:spTree>
    <p:extLst>
      <p:ext uri="{BB962C8B-B14F-4D97-AF65-F5344CB8AC3E}">
        <p14:creationId xmlns:p14="http://schemas.microsoft.com/office/powerpoint/2010/main" val="362686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672F2-8800-B26E-E6A9-C55090657B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E022947-3193-0F4F-73CD-8ED9CF2D4AF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B653BAD-25DE-E031-B960-D8758117046C}"/>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B5CDBEF2-0D17-2E79-E800-7686EAEBE4B3}"/>
              </a:ext>
            </a:extLst>
          </p:cNvPr>
          <p:cNvSpPr>
            <a:spLocks noGrp="1"/>
          </p:cNvSpPr>
          <p:nvPr>
            <p:ph type="sldNum" sz="quarter" idx="5"/>
          </p:nvPr>
        </p:nvSpPr>
        <p:spPr/>
        <p:txBody>
          <a:bodyPr/>
          <a:lstStyle/>
          <a:p>
            <a:fld id="{406CF034-D141-4800-8AE7-1EBAD05E2AB9}" type="slidenum">
              <a:rPr lang="it-IT" smtClean="0"/>
              <a:t>11</a:t>
            </a:fld>
            <a:endParaRPr lang="it-IT"/>
          </a:p>
        </p:txBody>
      </p:sp>
    </p:spTree>
    <p:extLst>
      <p:ext uri="{BB962C8B-B14F-4D97-AF65-F5344CB8AC3E}">
        <p14:creationId xmlns:p14="http://schemas.microsoft.com/office/powerpoint/2010/main" val="189843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06CF034-D141-4800-8AE7-1EBAD05E2AB9}" type="slidenum">
              <a:rPr lang="it-IT" smtClean="0"/>
              <a:t>17</a:t>
            </a:fld>
            <a:endParaRPr lang="it-IT"/>
          </a:p>
        </p:txBody>
      </p:sp>
    </p:spTree>
    <p:extLst>
      <p:ext uri="{BB962C8B-B14F-4D97-AF65-F5344CB8AC3E}">
        <p14:creationId xmlns:p14="http://schemas.microsoft.com/office/powerpoint/2010/main" val="709672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06CF034-D141-4800-8AE7-1EBAD05E2AB9}" type="slidenum">
              <a:rPr lang="it-IT" smtClean="0"/>
              <a:t>21</a:t>
            </a:fld>
            <a:endParaRPr lang="it-IT"/>
          </a:p>
        </p:txBody>
      </p:sp>
    </p:spTree>
    <p:extLst>
      <p:ext uri="{BB962C8B-B14F-4D97-AF65-F5344CB8AC3E}">
        <p14:creationId xmlns:p14="http://schemas.microsoft.com/office/powerpoint/2010/main" val="28477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9134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ccacapitol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A1480B7-ABFD-10EA-AB78-22445FFD1E13}"/>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6" name="Segnaposto testo 5">
            <a:extLst>
              <a:ext uri="{FF2B5EF4-FFF2-40B4-BE49-F238E27FC236}">
                <a16:creationId xmlns:a16="http://schemas.microsoft.com/office/drawing/2014/main" id="{3CA333A9-B71F-B8FD-2B6F-9B441B28AC12}"/>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7" name="Segnaposto testo 9">
            <a:extLst>
              <a:ext uri="{FF2B5EF4-FFF2-40B4-BE49-F238E27FC236}">
                <a16:creationId xmlns:a16="http://schemas.microsoft.com/office/drawing/2014/main" id="{72B68277-A080-76D9-2B5E-1CE4B1AEEBE5}"/>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7A892315-6F6F-E7B2-C727-CF7337E37485}"/>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5" name="Rettangolo con un angolo ritagliato 5">
            <a:extLst>
              <a:ext uri="{FF2B5EF4-FFF2-40B4-BE49-F238E27FC236}">
                <a16:creationId xmlns:a16="http://schemas.microsoft.com/office/drawing/2014/main" id="{2343D161-F492-885D-EB6B-C3DB5650EB26}"/>
              </a:ext>
            </a:extLst>
          </p:cNvPr>
          <p:cNvSpPr>
            <a:spLocks noChangeAspect="1"/>
          </p:cNvSpPr>
          <p:nvPr userDrawn="1"/>
        </p:nvSpPr>
        <p:spPr>
          <a:xfrm rot="10800000">
            <a:off x="7111257" y="1346790"/>
            <a:ext cx="5080743" cy="5518499"/>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558" h="4379842">
                <a:moveTo>
                  <a:pt x="4465" y="0"/>
                </a:moveTo>
                <a:lnTo>
                  <a:pt x="992145" y="4005"/>
                </a:lnTo>
                <a:lnTo>
                  <a:pt x="3237193" y="3031791"/>
                </a:lnTo>
                <a:cubicBezTo>
                  <a:pt x="3312460" y="3139691"/>
                  <a:pt x="3364611" y="3189634"/>
                  <a:pt x="3362130" y="3423528"/>
                </a:cubicBezTo>
                <a:cubicBezTo>
                  <a:pt x="3363568" y="3629783"/>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50000">
                <a:srgbClr val="1229C2"/>
              </a:gs>
              <a:gs pos="0">
                <a:srgbClr val="26A9FF"/>
              </a:gs>
              <a:gs pos="100000">
                <a:srgbClr val="07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Tree>
    <p:extLst>
      <p:ext uri="{BB962C8B-B14F-4D97-AF65-F5344CB8AC3E}">
        <p14:creationId xmlns:p14="http://schemas.microsoft.com/office/powerpoint/2010/main" val="6581489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ver - Box + Visual">
    <p:spTree>
      <p:nvGrpSpPr>
        <p:cNvPr id="1" name=""/>
        <p:cNvGrpSpPr/>
        <p:nvPr/>
      </p:nvGrpSpPr>
      <p:grpSpPr>
        <a:xfrm>
          <a:off x="0" y="0"/>
          <a:ext cx="0" cy="0"/>
          <a:chOff x="0" y="0"/>
          <a:chExt cx="0" cy="0"/>
        </a:xfrm>
      </p:grpSpPr>
      <p:sp>
        <p:nvSpPr>
          <p:cNvPr id="6" name="Rettangolo con un angolo ritagliato 5">
            <a:extLst>
              <a:ext uri="{FF2B5EF4-FFF2-40B4-BE49-F238E27FC236}">
                <a16:creationId xmlns:a16="http://schemas.microsoft.com/office/drawing/2014/main" id="{86A70013-3705-23B5-4D87-12C28BDC5550}"/>
              </a:ext>
            </a:extLst>
          </p:cNvPr>
          <p:cNvSpPr>
            <a:spLocks noChangeAspect="1"/>
          </p:cNvSpPr>
          <p:nvPr userDrawn="1"/>
        </p:nvSpPr>
        <p:spPr>
          <a:xfrm rot="10800000" flipH="1">
            <a:off x="1" y="0"/>
            <a:ext cx="5781841" cy="6858001"/>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B6F11F"/>
              </a:gs>
              <a:gs pos="100000">
                <a:srgbClr val="4FE3C2"/>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immagine 12">
            <a:extLst>
              <a:ext uri="{FF2B5EF4-FFF2-40B4-BE49-F238E27FC236}">
                <a16:creationId xmlns:a16="http://schemas.microsoft.com/office/drawing/2014/main" id="{633012D7-4D93-0510-7028-EA39574937E0}"/>
              </a:ext>
            </a:extLst>
          </p:cNvPr>
          <p:cNvSpPr>
            <a:spLocks noGrp="1"/>
          </p:cNvSpPr>
          <p:nvPr>
            <p:ph type="pic" sz="quarter" idx="14"/>
          </p:nvPr>
        </p:nvSpPr>
        <p:spPr>
          <a:xfrm>
            <a:off x="0" y="-21759"/>
            <a:ext cx="12216284" cy="6858000"/>
          </a:xfrm>
          <a:custGeom>
            <a:avLst/>
            <a:gdLst>
              <a:gd name="connsiteX0" fmla="*/ 0 w 12216284"/>
              <a:gd name="connsiteY0" fmla="*/ 0 h 6858000"/>
              <a:gd name="connsiteX1" fmla="*/ 12216284 w 12216284"/>
              <a:gd name="connsiteY1" fmla="*/ 0 h 6858000"/>
              <a:gd name="connsiteX2" fmla="*/ 12216284 w 12216284"/>
              <a:gd name="connsiteY2" fmla="*/ 6858000 h 6858000"/>
              <a:gd name="connsiteX3" fmla="*/ 4641773 w 12216284"/>
              <a:gd name="connsiteY3" fmla="*/ 6858000 h 6858000"/>
              <a:gd name="connsiteX4" fmla="*/ 4703924 w 12216284"/>
              <a:gd name="connsiteY4" fmla="*/ 6835489 h 6858000"/>
              <a:gd name="connsiteX5" fmla="*/ 4845242 w 12216284"/>
              <a:gd name="connsiteY5" fmla="*/ 6742187 h 6858000"/>
              <a:gd name="connsiteX6" fmla="*/ 5487900 w 12216284"/>
              <a:gd name="connsiteY6" fmla="*/ 6194292 h 6858000"/>
              <a:gd name="connsiteX7" fmla="*/ 5775765 w 12216284"/>
              <a:gd name="connsiteY7" fmla="*/ 5599344 h 6858000"/>
              <a:gd name="connsiteX8" fmla="*/ 5781302 w 12216284"/>
              <a:gd name="connsiteY8" fmla="*/ 476174 h 6858000"/>
              <a:gd name="connsiteX9" fmla="*/ 5216394 w 12216284"/>
              <a:gd name="connsiteY9" fmla="*/ 21756 h 6858000"/>
              <a:gd name="connsiteX10" fmla="*/ 1 w 12216284"/>
              <a:gd name="connsiteY10" fmla="*/ 26477 h 6858000"/>
              <a:gd name="connsiteX11" fmla="*/ 1 w 12216284"/>
              <a:gd name="connsiteY11" fmla="*/ 6858000 h 6858000"/>
              <a:gd name="connsiteX12" fmla="*/ 0 w 1221628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6284" h="6858000">
                <a:moveTo>
                  <a:pt x="0" y="0"/>
                </a:moveTo>
                <a:lnTo>
                  <a:pt x="12216284" y="0"/>
                </a:lnTo>
                <a:lnTo>
                  <a:pt x="12216284" y="6858000"/>
                </a:lnTo>
                <a:lnTo>
                  <a:pt x="4641773" y="6858000"/>
                </a:lnTo>
                <a:lnTo>
                  <a:pt x="4703924" y="6835489"/>
                </a:lnTo>
                <a:cubicBezTo>
                  <a:pt x="4759334" y="6809110"/>
                  <a:pt x="4806969" y="6774558"/>
                  <a:pt x="4845242" y="6742187"/>
                </a:cubicBezTo>
                <a:lnTo>
                  <a:pt x="5487900" y="6194292"/>
                </a:lnTo>
                <a:cubicBezTo>
                  <a:pt x="5644749" y="6043192"/>
                  <a:pt x="5767187" y="5790013"/>
                  <a:pt x="5775765" y="5599344"/>
                </a:cubicBezTo>
                <a:cubicBezTo>
                  <a:pt x="5784343" y="5408674"/>
                  <a:pt x="5781343" y="1404985"/>
                  <a:pt x="5781302" y="476174"/>
                </a:cubicBezTo>
                <a:cubicBezTo>
                  <a:pt x="5775724" y="217860"/>
                  <a:pt x="5543318" y="25878"/>
                  <a:pt x="5216394" y="21756"/>
                </a:cubicBezTo>
                <a:lnTo>
                  <a:pt x="1" y="26477"/>
                </a:lnTo>
                <a:lnTo>
                  <a:pt x="1" y="6858000"/>
                </a:lnTo>
                <a:lnTo>
                  <a:pt x="0" y="6858000"/>
                </a:lnTo>
                <a:close/>
              </a:path>
            </a:pathLst>
          </a:custGeom>
        </p:spPr>
        <p:txBody>
          <a:bodyPr wrap="square">
            <a:noAutofit/>
          </a:bodyPr>
          <a:lstStyle/>
          <a:p>
            <a:endParaRPr lang="it-IT"/>
          </a:p>
        </p:txBody>
      </p:sp>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9">
            <a:extLst>
              <a:ext uri="{FF2B5EF4-FFF2-40B4-BE49-F238E27FC236}">
                <a16:creationId xmlns:a16="http://schemas.microsoft.com/office/drawing/2014/main" id="{8413D851-E349-9A97-1E12-E268FBA47CFB}"/>
              </a:ext>
            </a:extLst>
          </p:cNvPr>
          <p:cNvSpPr>
            <a:spLocks noGrp="1"/>
          </p:cNvSpPr>
          <p:nvPr>
            <p:ph type="body" sz="quarter" idx="12" hasCustomPrompt="1"/>
          </p:nvPr>
        </p:nvSpPr>
        <p:spPr>
          <a:xfrm>
            <a:off x="320076" y="2581747"/>
            <a:ext cx="5070500" cy="657387"/>
          </a:xfrm>
          <a:prstGeom prst="rect">
            <a:avLst/>
          </a:prstGeom>
        </p:spPr>
        <p:txBody>
          <a:bodyPr lIns="0" tIns="0" rIns="0" bIns="0" anchor="t"/>
          <a:lstStyle>
            <a:lvl1pPr marL="0" indent="0">
              <a:lnSpc>
                <a:spcPts val="5000"/>
              </a:lnSpc>
              <a:buNone/>
              <a:defRPr lang="it-IT" sz="5000" kern="1200" dirty="0" smtClean="0">
                <a:solidFill>
                  <a:schemeClr val="tx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053393F5-7557-622C-C1A0-DE1D3ECD1763}"/>
              </a:ext>
            </a:extLst>
          </p:cNvPr>
          <p:cNvSpPr>
            <a:spLocks noGrp="1"/>
          </p:cNvSpPr>
          <p:nvPr>
            <p:ph type="body" sz="quarter" idx="13" hasCustomPrompt="1"/>
          </p:nvPr>
        </p:nvSpPr>
        <p:spPr>
          <a:xfrm>
            <a:off x="320076" y="3249012"/>
            <a:ext cx="5070500" cy="657387"/>
          </a:xfrm>
          <a:prstGeom prst="rect">
            <a:avLst/>
          </a:prstGeom>
        </p:spPr>
        <p:txBody>
          <a:bodyPr lIns="0" tIns="0" rIns="0" bIns="0" anchor="t"/>
          <a:lstStyle>
            <a:lvl1pPr marL="0" indent="0">
              <a:lnSpc>
                <a:spcPts val="5000"/>
              </a:lnSpc>
              <a:buNone/>
              <a:defRPr lang="it-IT" sz="5000" b="1" i="1" kern="1200" dirty="0" smtClean="0">
                <a:solidFill>
                  <a:schemeClr val="tx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B8365390-1AFD-2DEF-C143-1DC504CA5BA2}"/>
              </a:ext>
            </a:extLst>
          </p:cNvPr>
          <p:cNvPicPr>
            <a:picLocks noChangeAspect="1"/>
          </p:cNvPicPr>
          <p:nvPr userDrawn="1"/>
        </p:nvPicPr>
        <p:blipFill>
          <a:blip r:embed="rId2"/>
          <a:stretch>
            <a:fillRect/>
          </a:stretch>
        </p:blipFill>
        <p:spPr>
          <a:xfrm>
            <a:off x="418246" y="6025577"/>
            <a:ext cx="522216" cy="432001"/>
          </a:xfrm>
          <a:prstGeom prst="rect">
            <a:avLst/>
          </a:prstGeom>
        </p:spPr>
      </p:pic>
      <p:sp>
        <p:nvSpPr>
          <p:cNvPr id="2" name="CasellaDiTesto 1">
            <a:extLst>
              <a:ext uri="{FF2B5EF4-FFF2-40B4-BE49-F238E27FC236}">
                <a16:creationId xmlns:a16="http://schemas.microsoft.com/office/drawing/2014/main" id="{ADAA647A-17C4-F617-58A3-EFA6F84AA94C}"/>
              </a:ext>
            </a:extLst>
          </p:cNvPr>
          <p:cNvSpPr txBox="1"/>
          <p:nvPr userDrawn="1"/>
        </p:nvSpPr>
        <p:spPr>
          <a:xfrm>
            <a:off x="320955" y="357559"/>
            <a:ext cx="7408313" cy="246221"/>
          </a:xfrm>
          <a:prstGeom prst="rect">
            <a:avLst/>
          </a:prstGeom>
          <a:noFill/>
        </p:spPr>
        <p:txBody>
          <a:bodyPr wrap="square" rtlCol="0">
            <a:spAutoFit/>
          </a:bodyPr>
          <a:lstStyle/>
          <a:p>
            <a:r>
              <a:rPr lang="it-IT" sz="1000">
                <a:solidFill>
                  <a:schemeClr val="tx1"/>
                </a:solidFill>
                <a:latin typeface="TIM Sans" panose="00000500000000000000" pitchFamily="50" charset="0"/>
              </a:rPr>
              <a:t>Titolo presentazione</a:t>
            </a:r>
          </a:p>
        </p:txBody>
      </p:sp>
    </p:spTree>
    <p:extLst>
      <p:ext uri="{BB962C8B-B14F-4D97-AF65-F5344CB8AC3E}">
        <p14:creationId xmlns:p14="http://schemas.microsoft.com/office/powerpoint/2010/main" val="1434678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 Titolo">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B74B6F5A-55FC-0184-7F39-15691A2A173A}"/>
              </a:ext>
            </a:extLst>
          </p:cNvPr>
          <p:cNvPicPr>
            <a:picLocks noChangeAspect="1"/>
          </p:cNvPicPr>
          <p:nvPr userDrawn="1"/>
        </p:nvPicPr>
        <p:blipFill>
          <a:blip r:embed="rId2"/>
          <a:srcRect l="25673"/>
          <a:stretch/>
        </p:blipFill>
        <p:spPr>
          <a:xfrm>
            <a:off x="-1" y="0"/>
            <a:ext cx="4049577" cy="5334000"/>
          </a:xfrm>
          <a:prstGeom prst="rect">
            <a:avLst/>
          </a:prstGeom>
        </p:spPr>
      </p:pic>
      <p:pic>
        <p:nvPicPr>
          <p:cNvPr id="10" name="Immagine 9">
            <a:extLst>
              <a:ext uri="{FF2B5EF4-FFF2-40B4-BE49-F238E27FC236}">
                <a16:creationId xmlns:a16="http://schemas.microsoft.com/office/drawing/2014/main" id="{405DADA7-626F-9E94-D89C-51BD8A4AD5B7}"/>
              </a:ext>
            </a:extLst>
          </p:cNvPr>
          <p:cNvPicPr>
            <a:picLocks noChangeAspect="1"/>
          </p:cNvPicPr>
          <p:nvPr userDrawn="1"/>
        </p:nvPicPr>
        <p:blipFill>
          <a:blip r:embed="rId2"/>
          <a:srcRect l="25673"/>
          <a:stretch/>
        </p:blipFill>
        <p:spPr>
          <a:xfrm flipH="1" flipV="1">
            <a:off x="8142426" y="1524000"/>
            <a:ext cx="4049577" cy="5334000"/>
          </a:xfrm>
          <a:prstGeom prst="rect">
            <a:avLst/>
          </a:prstGeom>
        </p:spPr>
      </p:pic>
      <p:sp>
        <p:nvSpPr>
          <p:cNvPr id="15" name="Segnaposto testo 5">
            <a:extLst>
              <a:ext uri="{FF2B5EF4-FFF2-40B4-BE49-F238E27FC236}">
                <a16:creationId xmlns:a16="http://schemas.microsoft.com/office/drawing/2014/main" id="{FF41FA92-11D2-DDB6-FB0F-6D59461104BE}"/>
              </a:ext>
            </a:extLst>
          </p:cNvPr>
          <p:cNvSpPr>
            <a:spLocks noGrp="1"/>
          </p:cNvSpPr>
          <p:nvPr>
            <p:ph type="body" sz="quarter" idx="19" hasCustomPrompt="1"/>
          </p:nvPr>
        </p:nvSpPr>
        <p:spPr>
          <a:xfrm>
            <a:off x="4259263" y="2710137"/>
            <a:ext cx="4645025" cy="937524"/>
          </a:xfrm>
          <a:prstGeom prst="rect">
            <a:avLst/>
          </a:prstGeom>
        </p:spPr>
        <p:txBody>
          <a:bodyPr lIns="0" tIns="0" rIns="0" bIns="0"/>
          <a:lstStyle>
            <a:lvl1pPr marL="0" indent="0" algn="ctr">
              <a:buNone/>
              <a:defRPr sz="7000" b="1" i="0">
                <a:solidFill>
                  <a:schemeClr val="bg1"/>
                </a:solidFill>
                <a:latin typeface="TIM Sans" pitchFamily="2" charset="77"/>
              </a:defRPr>
            </a:lvl1pPr>
          </a:lstStyle>
          <a:p>
            <a:pPr lvl="0"/>
            <a:r>
              <a:rPr lang="it-IT"/>
              <a:t>Titolo</a:t>
            </a:r>
          </a:p>
        </p:txBody>
      </p:sp>
      <p:sp>
        <p:nvSpPr>
          <p:cNvPr id="16" name="Segnaposto testo 5">
            <a:extLst>
              <a:ext uri="{FF2B5EF4-FFF2-40B4-BE49-F238E27FC236}">
                <a16:creationId xmlns:a16="http://schemas.microsoft.com/office/drawing/2014/main" id="{49D4F1CB-9648-F677-57D4-8A2F14FB7487}"/>
              </a:ext>
            </a:extLst>
          </p:cNvPr>
          <p:cNvSpPr>
            <a:spLocks noGrp="1"/>
          </p:cNvSpPr>
          <p:nvPr>
            <p:ph type="body" sz="quarter" idx="20" hasCustomPrompt="1"/>
          </p:nvPr>
        </p:nvSpPr>
        <p:spPr>
          <a:xfrm>
            <a:off x="4259263" y="3305249"/>
            <a:ext cx="4645025" cy="937524"/>
          </a:xfrm>
          <a:prstGeom prst="rect">
            <a:avLst/>
          </a:prstGeom>
        </p:spPr>
        <p:txBody>
          <a:bodyPr lIns="0" tIns="0" rIns="0" bIns="0"/>
          <a:lstStyle>
            <a:lvl1pPr marL="0" indent="0" algn="ctr">
              <a:buNone/>
              <a:defRPr sz="7000" b="1" i="1">
                <a:ln>
                  <a:solidFill>
                    <a:schemeClr val="bg1"/>
                  </a:solidFill>
                </a:ln>
                <a:noFill/>
                <a:latin typeface="TIM Sans" pitchFamily="2" charset="77"/>
              </a:defRPr>
            </a:lvl1pPr>
          </a:lstStyle>
          <a:p>
            <a:pPr lvl="0"/>
            <a:r>
              <a:rPr lang="it-IT"/>
              <a:t>Titolo</a:t>
            </a:r>
          </a:p>
        </p:txBody>
      </p:sp>
    </p:spTree>
    <p:extLst>
      <p:ext uri="{BB962C8B-B14F-4D97-AF65-F5344CB8AC3E}">
        <p14:creationId xmlns:p14="http://schemas.microsoft.com/office/powerpoint/2010/main" val="1309742799"/>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Segnaposto testo 5">
            <a:extLst>
              <a:ext uri="{FF2B5EF4-FFF2-40B4-BE49-F238E27FC236}">
                <a16:creationId xmlns:a16="http://schemas.microsoft.com/office/drawing/2014/main" id="{3D8A5907-0878-FCBC-1104-BDC284004A1E}"/>
              </a:ext>
            </a:extLst>
          </p:cNvPr>
          <p:cNvSpPr>
            <a:spLocks noGrp="1"/>
          </p:cNvSpPr>
          <p:nvPr>
            <p:ph type="body" sz="quarter" idx="19" hasCustomPrompt="1"/>
          </p:nvPr>
        </p:nvSpPr>
        <p:spPr>
          <a:xfrm>
            <a:off x="418246" y="1119877"/>
            <a:ext cx="4114799" cy="937524"/>
          </a:xfrm>
          <a:prstGeom prst="rect">
            <a:avLst/>
          </a:prstGeom>
        </p:spPr>
        <p:txBody>
          <a:bodyPr lIns="0" tIns="0" rIns="0" bIns="0"/>
          <a:lstStyle>
            <a:lvl1pPr marL="0" indent="0">
              <a:buNone/>
              <a:defRPr sz="7000" b="1" i="0">
                <a:solidFill>
                  <a:schemeClr val="bg1"/>
                </a:solidFill>
                <a:latin typeface="TIM Sans" pitchFamily="2" charset="77"/>
              </a:defRPr>
            </a:lvl1pPr>
          </a:lstStyle>
          <a:p>
            <a:pPr lvl="0"/>
            <a:r>
              <a:rPr lang="it-IT"/>
              <a:t>AGENDA</a:t>
            </a:r>
          </a:p>
        </p:txBody>
      </p:sp>
      <p:sp>
        <p:nvSpPr>
          <p:cNvPr id="8" name="Segnaposto testo 5">
            <a:extLst>
              <a:ext uri="{FF2B5EF4-FFF2-40B4-BE49-F238E27FC236}">
                <a16:creationId xmlns:a16="http://schemas.microsoft.com/office/drawing/2014/main" id="{6C56EA0D-2C6B-D22D-5F87-6A1864E4EE94}"/>
              </a:ext>
            </a:extLst>
          </p:cNvPr>
          <p:cNvSpPr>
            <a:spLocks noGrp="1"/>
          </p:cNvSpPr>
          <p:nvPr>
            <p:ph type="body" sz="quarter" idx="20" hasCustomPrompt="1"/>
          </p:nvPr>
        </p:nvSpPr>
        <p:spPr>
          <a:xfrm>
            <a:off x="418247" y="1714989"/>
            <a:ext cx="3676650" cy="937524"/>
          </a:xfrm>
          <a:prstGeom prst="rect">
            <a:avLst/>
          </a:prstGeom>
        </p:spPr>
        <p:txBody>
          <a:bodyPr lIns="0" tIns="0" rIns="0" bIns="0"/>
          <a:lstStyle>
            <a:lvl1pPr marL="0" indent="0">
              <a:buNone/>
              <a:defRPr sz="7000" b="1" i="1">
                <a:ln>
                  <a:solidFill>
                    <a:schemeClr val="bg1"/>
                  </a:solidFill>
                </a:ln>
                <a:noFill/>
                <a:latin typeface="TIM Sans" pitchFamily="2" charset="77"/>
              </a:defRPr>
            </a:lvl1pPr>
          </a:lstStyle>
          <a:p>
            <a:pPr lvl="0"/>
            <a:r>
              <a:rPr lang="it-IT"/>
              <a:t>Agenda</a:t>
            </a:r>
          </a:p>
        </p:txBody>
      </p:sp>
      <p:sp>
        <p:nvSpPr>
          <p:cNvPr id="9" name="Segnaposto testo 11">
            <a:extLst>
              <a:ext uri="{FF2B5EF4-FFF2-40B4-BE49-F238E27FC236}">
                <a16:creationId xmlns:a16="http://schemas.microsoft.com/office/drawing/2014/main" id="{9FAB5E8F-EA00-4FF3-5B0C-04C9C78CAC17}"/>
              </a:ext>
            </a:extLst>
          </p:cNvPr>
          <p:cNvSpPr>
            <a:spLocks noGrp="1"/>
          </p:cNvSpPr>
          <p:nvPr>
            <p:ph type="body" sz="quarter" idx="21" hasCustomPrompt="1"/>
          </p:nvPr>
        </p:nvSpPr>
        <p:spPr>
          <a:xfrm>
            <a:off x="7729992" y="2057401"/>
            <a:ext cx="4054021" cy="592138"/>
          </a:xfrm>
          <a:prstGeom prst="rect">
            <a:avLst/>
          </a:prstGeom>
        </p:spPr>
        <p:txBody>
          <a:bodyPr anchor="ctr"/>
          <a:lstStyle>
            <a:lvl1pPr marL="0" indent="0">
              <a:buNone/>
              <a:defRPr sz="1400">
                <a:solidFill>
                  <a:schemeClr val="bg1"/>
                </a:solidFill>
                <a:latin typeface="TIM Sans" pitchFamily="2" charset="77"/>
              </a:defRPr>
            </a:lvl1pPr>
          </a:lstStyle>
          <a:p>
            <a:r>
              <a:rPr lang="it-IT"/>
              <a:t>Titolo capitolo</a:t>
            </a:r>
          </a:p>
        </p:txBody>
      </p:sp>
      <p:sp>
        <p:nvSpPr>
          <p:cNvPr id="10" name="Segnaposto testo 2">
            <a:extLst>
              <a:ext uri="{FF2B5EF4-FFF2-40B4-BE49-F238E27FC236}">
                <a16:creationId xmlns:a16="http://schemas.microsoft.com/office/drawing/2014/main" id="{46ED2F20-BC2C-421C-4A98-B760D222838E}"/>
              </a:ext>
            </a:extLst>
          </p:cNvPr>
          <p:cNvSpPr>
            <a:spLocks noGrp="1"/>
          </p:cNvSpPr>
          <p:nvPr>
            <p:ph type="body" sz="quarter" idx="11" hasCustomPrompt="1"/>
          </p:nvPr>
        </p:nvSpPr>
        <p:spPr>
          <a:xfrm>
            <a:off x="7729992" y="2910017"/>
            <a:ext cx="4054021" cy="592138"/>
          </a:xfrm>
          <a:prstGeom prst="rect">
            <a:avLst/>
          </a:prstGeom>
        </p:spPr>
        <p:txBody>
          <a:bodyPr anchor="ctr"/>
          <a:lstStyle>
            <a:lvl1pPr marL="0" indent="0">
              <a:buNone/>
              <a:defRPr sz="1400">
                <a:solidFill>
                  <a:schemeClr val="bg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1" name="Segnaposto testo 3">
            <a:extLst>
              <a:ext uri="{FF2B5EF4-FFF2-40B4-BE49-F238E27FC236}">
                <a16:creationId xmlns:a16="http://schemas.microsoft.com/office/drawing/2014/main" id="{AD0B86DC-5960-E9BD-E270-983318A2C756}"/>
              </a:ext>
            </a:extLst>
          </p:cNvPr>
          <p:cNvSpPr>
            <a:spLocks noGrp="1"/>
          </p:cNvSpPr>
          <p:nvPr>
            <p:ph type="body" sz="quarter" idx="12" hasCustomPrompt="1"/>
          </p:nvPr>
        </p:nvSpPr>
        <p:spPr>
          <a:xfrm>
            <a:off x="7729992" y="3787347"/>
            <a:ext cx="4054021" cy="592138"/>
          </a:xfrm>
          <a:prstGeom prst="rect">
            <a:avLst/>
          </a:prstGeom>
        </p:spPr>
        <p:txBody>
          <a:bodyPr anchor="ctr"/>
          <a:lstStyle>
            <a:lvl1pPr marL="0" indent="0">
              <a:buNone/>
              <a:defRPr sz="1400">
                <a:solidFill>
                  <a:schemeClr val="bg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2" name="Segnaposto testo 4">
            <a:extLst>
              <a:ext uri="{FF2B5EF4-FFF2-40B4-BE49-F238E27FC236}">
                <a16:creationId xmlns:a16="http://schemas.microsoft.com/office/drawing/2014/main" id="{16167EAC-EAF4-F662-0951-B2A4AAA24796}"/>
              </a:ext>
            </a:extLst>
          </p:cNvPr>
          <p:cNvSpPr>
            <a:spLocks noGrp="1"/>
          </p:cNvSpPr>
          <p:nvPr>
            <p:ph type="body" sz="quarter" idx="13" hasCustomPrompt="1"/>
          </p:nvPr>
        </p:nvSpPr>
        <p:spPr>
          <a:xfrm>
            <a:off x="7729992" y="4652320"/>
            <a:ext cx="4054021" cy="592138"/>
          </a:xfrm>
          <a:prstGeom prst="rect">
            <a:avLst/>
          </a:prstGeom>
        </p:spPr>
        <p:txBody>
          <a:bodyPr anchor="ctr"/>
          <a:lstStyle>
            <a:lvl1pPr marL="0" indent="0">
              <a:buNone/>
              <a:defRPr sz="1400">
                <a:solidFill>
                  <a:schemeClr val="bg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3" name="Segnaposto testo 5">
            <a:extLst>
              <a:ext uri="{FF2B5EF4-FFF2-40B4-BE49-F238E27FC236}">
                <a16:creationId xmlns:a16="http://schemas.microsoft.com/office/drawing/2014/main" id="{84C0DE60-5356-79E2-F6DF-499D8BD50074}"/>
              </a:ext>
            </a:extLst>
          </p:cNvPr>
          <p:cNvSpPr>
            <a:spLocks noGrp="1"/>
          </p:cNvSpPr>
          <p:nvPr>
            <p:ph type="body" sz="quarter" idx="15" hasCustomPrompt="1"/>
          </p:nvPr>
        </p:nvSpPr>
        <p:spPr>
          <a:xfrm>
            <a:off x="7104062" y="2137470"/>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
        <p:nvSpPr>
          <p:cNvPr id="14" name="Segnaposto testo 5">
            <a:extLst>
              <a:ext uri="{FF2B5EF4-FFF2-40B4-BE49-F238E27FC236}">
                <a16:creationId xmlns:a16="http://schemas.microsoft.com/office/drawing/2014/main" id="{E3A7FEFA-6CC6-2D4C-5C12-1A9A4D554E53}"/>
              </a:ext>
            </a:extLst>
          </p:cNvPr>
          <p:cNvSpPr>
            <a:spLocks noGrp="1"/>
          </p:cNvSpPr>
          <p:nvPr>
            <p:ph type="body" sz="quarter" idx="22" hasCustomPrompt="1"/>
          </p:nvPr>
        </p:nvSpPr>
        <p:spPr>
          <a:xfrm>
            <a:off x="7104062" y="2998081"/>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
        <p:nvSpPr>
          <p:cNvPr id="15" name="Segnaposto testo 5">
            <a:extLst>
              <a:ext uri="{FF2B5EF4-FFF2-40B4-BE49-F238E27FC236}">
                <a16:creationId xmlns:a16="http://schemas.microsoft.com/office/drawing/2014/main" id="{D7F55304-D7E8-C61C-745F-59734E08E542}"/>
              </a:ext>
            </a:extLst>
          </p:cNvPr>
          <p:cNvSpPr>
            <a:spLocks noGrp="1"/>
          </p:cNvSpPr>
          <p:nvPr>
            <p:ph type="body" sz="quarter" idx="23" hasCustomPrompt="1"/>
          </p:nvPr>
        </p:nvSpPr>
        <p:spPr>
          <a:xfrm>
            <a:off x="7104062" y="3858693"/>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
        <p:nvSpPr>
          <p:cNvPr id="16" name="Segnaposto testo 5">
            <a:extLst>
              <a:ext uri="{FF2B5EF4-FFF2-40B4-BE49-F238E27FC236}">
                <a16:creationId xmlns:a16="http://schemas.microsoft.com/office/drawing/2014/main" id="{78CDED57-D2A1-54C2-AF09-6035E605A504}"/>
              </a:ext>
            </a:extLst>
          </p:cNvPr>
          <p:cNvSpPr>
            <a:spLocks noGrp="1"/>
          </p:cNvSpPr>
          <p:nvPr>
            <p:ph type="body" sz="quarter" idx="24" hasCustomPrompt="1"/>
          </p:nvPr>
        </p:nvSpPr>
        <p:spPr>
          <a:xfrm>
            <a:off x="7104062" y="4724967"/>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Tree>
    <p:extLst>
      <p:ext uri="{BB962C8B-B14F-4D97-AF65-F5344CB8AC3E}">
        <p14:creationId xmlns:p14="http://schemas.microsoft.com/office/powerpoint/2010/main" val="1007377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paccacapitolo - Visual">
    <p:spTree>
      <p:nvGrpSpPr>
        <p:cNvPr id="1" name=""/>
        <p:cNvGrpSpPr/>
        <p:nvPr/>
      </p:nvGrpSpPr>
      <p:grpSpPr>
        <a:xfrm>
          <a:off x="0" y="0"/>
          <a:ext cx="0" cy="0"/>
          <a:chOff x="0" y="0"/>
          <a:chExt cx="0" cy="0"/>
        </a:xfrm>
      </p:grpSpPr>
      <p:sp>
        <p:nvSpPr>
          <p:cNvPr id="4" name="Segnaposto immagine 6">
            <a:extLst>
              <a:ext uri="{FF2B5EF4-FFF2-40B4-BE49-F238E27FC236}">
                <a16:creationId xmlns:a16="http://schemas.microsoft.com/office/drawing/2014/main" id="{A12C8BA7-E4BF-461A-AF47-2C215EBAE791}"/>
              </a:ext>
            </a:extLst>
          </p:cNvPr>
          <p:cNvSpPr>
            <a:spLocks noGrp="1" noChangeAspect="1"/>
          </p:cNvSpPr>
          <p:nvPr>
            <p:ph type="pic" sz="quarter" idx="10"/>
          </p:nvPr>
        </p:nvSpPr>
        <p:spPr>
          <a:xfrm>
            <a:off x="6029238" y="-4547"/>
            <a:ext cx="6162762" cy="6862550"/>
          </a:xfrm>
          <a:custGeom>
            <a:avLst/>
            <a:gdLst>
              <a:gd name="connsiteX0" fmla="*/ 554370 w 6162668"/>
              <a:gd name="connsiteY0" fmla="*/ 3 h 6862553"/>
              <a:gd name="connsiteX1" fmla="*/ 6162668 w 6162668"/>
              <a:gd name="connsiteY1" fmla="*/ 4554 h 6862553"/>
              <a:gd name="connsiteX2" fmla="*/ 6162668 w 6162668"/>
              <a:gd name="connsiteY2" fmla="*/ 6862553 h 6862553"/>
              <a:gd name="connsiteX3" fmla="*/ 2090869 w 6162668"/>
              <a:gd name="connsiteY3" fmla="*/ 6862553 h 6862553"/>
              <a:gd name="connsiteX4" fmla="*/ 2024066 w 6162668"/>
              <a:gd name="connsiteY4" fmla="*/ 6857618 h 6862553"/>
              <a:gd name="connsiteX5" fmla="*/ 1817833 w 6162668"/>
              <a:gd name="connsiteY5" fmla="*/ 6735554 h 6862553"/>
              <a:gd name="connsiteX6" fmla="*/ 249794 w 6162668"/>
              <a:gd name="connsiteY6" fmla="*/ 4967415 h 6862553"/>
              <a:gd name="connsiteX7" fmla="*/ 2368 w 6162668"/>
              <a:gd name="connsiteY7" fmla="*/ 4332714 h 6862553"/>
              <a:gd name="connsiteX8" fmla="*/ 181 w 6162668"/>
              <a:gd name="connsiteY8" fmla="*/ 373595 h 6862553"/>
              <a:gd name="connsiteX9" fmla="*/ 357850 w 6162668"/>
              <a:gd name="connsiteY9" fmla="*/ 286 h 6862553"/>
              <a:gd name="connsiteX10" fmla="*/ 554370 w 6162668"/>
              <a:gd name="connsiteY10" fmla="*/ 3 h 6862553"/>
              <a:gd name="connsiteX0" fmla="*/ 554370 w 6162668"/>
              <a:gd name="connsiteY0" fmla="*/ 0 h 6862550"/>
              <a:gd name="connsiteX1" fmla="*/ 6162668 w 6162668"/>
              <a:gd name="connsiteY1" fmla="*/ 4551 h 6862550"/>
              <a:gd name="connsiteX2" fmla="*/ 6162668 w 6162668"/>
              <a:gd name="connsiteY2" fmla="*/ 6862550 h 6862550"/>
              <a:gd name="connsiteX3" fmla="*/ 2090869 w 6162668"/>
              <a:gd name="connsiteY3" fmla="*/ 6862550 h 6862550"/>
              <a:gd name="connsiteX4" fmla="*/ 2024066 w 6162668"/>
              <a:gd name="connsiteY4" fmla="*/ 6857615 h 6862550"/>
              <a:gd name="connsiteX5" fmla="*/ 1817833 w 6162668"/>
              <a:gd name="connsiteY5" fmla="*/ 6735551 h 6862550"/>
              <a:gd name="connsiteX6" fmla="*/ 249794 w 6162668"/>
              <a:gd name="connsiteY6" fmla="*/ 4967412 h 6862550"/>
              <a:gd name="connsiteX7" fmla="*/ 2368 w 6162668"/>
              <a:gd name="connsiteY7" fmla="*/ 4332711 h 6862550"/>
              <a:gd name="connsiteX8" fmla="*/ 181 w 6162668"/>
              <a:gd name="connsiteY8" fmla="*/ 373592 h 6862550"/>
              <a:gd name="connsiteX9" fmla="*/ 357850 w 6162668"/>
              <a:gd name="connsiteY9" fmla="*/ 283 h 6862550"/>
              <a:gd name="connsiteX10" fmla="*/ 554370 w 6162668"/>
              <a:gd name="connsiteY10" fmla="*/ 0 h 6862550"/>
              <a:gd name="connsiteX0" fmla="*/ 554434 w 6162732"/>
              <a:gd name="connsiteY0" fmla="*/ 5038 h 6867588"/>
              <a:gd name="connsiteX1" fmla="*/ 6162732 w 6162732"/>
              <a:gd name="connsiteY1" fmla="*/ 9589 h 6867588"/>
              <a:gd name="connsiteX2" fmla="*/ 6162732 w 6162732"/>
              <a:gd name="connsiteY2" fmla="*/ 6867588 h 6867588"/>
              <a:gd name="connsiteX3" fmla="*/ 2090933 w 6162732"/>
              <a:gd name="connsiteY3" fmla="*/ 6867588 h 6867588"/>
              <a:gd name="connsiteX4" fmla="*/ 2024130 w 6162732"/>
              <a:gd name="connsiteY4" fmla="*/ 6862653 h 6867588"/>
              <a:gd name="connsiteX5" fmla="*/ 1817897 w 6162732"/>
              <a:gd name="connsiteY5" fmla="*/ 6740589 h 6867588"/>
              <a:gd name="connsiteX6" fmla="*/ 249858 w 6162732"/>
              <a:gd name="connsiteY6" fmla="*/ 4972450 h 6867588"/>
              <a:gd name="connsiteX7" fmla="*/ 2432 w 6162732"/>
              <a:gd name="connsiteY7" fmla="*/ 4337749 h 6867588"/>
              <a:gd name="connsiteX8" fmla="*/ 245 w 6162732"/>
              <a:gd name="connsiteY8" fmla="*/ 378630 h 6867588"/>
              <a:gd name="connsiteX9" fmla="*/ 283486 w 6162732"/>
              <a:gd name="connsiteY9" fmla="*/ 4 h 6867588"/>
              <a:gd name="connsiteX10" fmla="*/ 554434 w 6162732"/>
              <a:gd name="connsiteY10" fmla="*/ 5038 h 6867588"/>
              <a:gd name="connsiteX0" fmla="*/ 554432 w 6162730"/>
              <a:gd name="connsiteY0" fmla="*/ 1859 h 6864409"/>
              <a:gd name="connsiteX1" fmla="*/ 6162730 w 6162730"/>
              <a:gd name="connsiteY1" fmla="*/ 6410 h 6864409"/>
              <a:gd name="connsiteX2" fmla="*/ 6162730 w 6162730"/>
              <a:gd name="connsiteY2" fmla="*/ 6864409 h 6864409"/>
              <a:gd name="connsiteX3" fmla="*/ 2090931 w 6162730"/>
              <a:gd name="connsiteY3" fmla="*/ 6864409 h 6864409"/>
              <a:gd name="connsiteX4" fmla="*/ 2024128 w 6162730"/>
              <a:gd name="connsiteY4" fmla="*/ 6859474 h 6864409"/>
              <a:gd name="connsiteX5" fmla="*/ 1817895 w 6162730"/>
              <a:gd name="connsiteY5" fmla="*/ 6737410 h 6864409"/>
              <a:gd name="connsiteX6" fmla="*/ 249856 w 6162730"/>
              <a:gd name="connsiteY6" fmla="*/ 4969271 h 6864409"/>
              <a:gd name="connsiteX7" fmla="*/ 2430 w 6162730"/>
              <a:gd name="connsiteY7" fmla="*/ 4334570 h 6864409"/>
              <a:gd name="connsiteX8" fmla="*/ 243 w 6162730"/>
              <a:gd name="connsiteY8" fmla="*/ 375451 h 6864409"/>
              <a:gd name="connsiteX9" fmla="*/ 286659 w 6162730"/>
              <a:gd name="connsiteY9" fmla="*/ 0 h 6864409"/>
              <a:gd name="connsiteX10" fmla="*/ 554432 w 6162730"/>
              <a:gd name="connsiteY10" fmla="*/ 1859 h 6864409"/>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90216 h 6862550"/>
              <a:gd name="connsiteX10" fmla="*/ 554432 w 6162730"/>
              <a:gd name="connsiteY10" fmla="*/ 0 h 6862550"/>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4491 h 6862550"/>
              <a:gd name="connsiteX10" fmla="*/ 554432 w 6162730"/>
              <a:gd name="connsiteY10" fmla="*/ 0 h 6862550"/>
              <a:gd name="connsiteX0" fmla="*/ 554464 w 6162762"/>
              <a:gd name="connsiteY0" fmla="*/ 0 h 6862550"/>
              <a:gd name="connsiteX1" fmla="*/ 6162762 w 6162762"/>
              <a:gd name="connsiteY1" fmla="*/ 4551 h 6862550"/>
              <a:gd name="connsiteX2" fmla="*/ 6162762 w 6162762"/>
              <a:gd name="connsiteY2" fmla="*/ 6862550 h 6862550"/>
              <a:gd name="connsiteX3" fmla="*/ 2090963 w 6162762"/>
              <a:gd name="connsiteY3" fmla="*/ 6862550 h 6862550"/>
              <a:gd name="connsiteX4" fmla="*/ 2024160 w 6162762"/>
              <a:gd name="connsiteY4" fmla="*/ 6857615 h 6862550"/>
              <a:gd name="connsiteX5" fmla="*/ 1817927 w 6162762"/>
              <a:gd name="connsiteY5" fmla="*/ 6735551 h 6862550"/>
              <a:gd name="connsiteX6" fmla="*/ 249888 w 6162762"/>
              <a:gd name="connsiteY6" fmla="*/ 4967412 h 6862550"/>
              <a:gd name="connsiteX7" fmla="*/ 2462 w 6162762"/>
              <a:gd name="connsiteY7" fmla="*/ 4332711 h 6862550"/>
              <a:gd name="connsiteX8" fmla="*/ 275 w 6162762"/>
              <a:gd name="connsiteY8" fmla="*/ 373592 h 6862550"/>
              <a:gd name="connsiteX9" fmla="*/ 286691 w 6162762"/>
              <a:gd name="connsiteY9" fmla="*/ 4491 h 6862550"/>
              <a:gd name="connsiteX10" fmla="*/ 554464 w 6162762"/>
              <a:gd name="connsiteY10" fmla="*/ 0 h 68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762" h="6862550">
                <a:moveTo>
                  <a:pt x="554464" y="0"/>
                </a:moveTo>
                <a:lnTo>
                  <a:pt x="6162762" y="4551"/>
                </a:lnTo>
                <a:lnTo>
                  <a:pt x="6162762" y="6862550"/>
                </a:lnTo>
                <a:lnTo>
                  <a:pt x="2090963" y="6862550"/>
                </a:lnTo>
                <a:lnTo>
                  <a:pt x="2024160" y="6857615"/>
                </a:lnTo>
                <a:cubicBezTo>
                  <a:pt x="1887959" y="6841236"/>
                  <a:pt x="1880898" y="6792040"/>
                  <a:pt x="1817927" y="6735551"/>
                </a:cubicBezTo>
                <a:lnTo>
                  <a:pt x="249888" y="4967412"/>
                </a:lnTo>
                <a:cubicBezTo>
                  <a:pt x="74180" y="4763017"/>
                  <a:pt x="9884" y="4585703"/>
                  <a:pt x="2462" y="4332711"/>
                </a:cubicBezTo>
                <a:cubicBezTo>
                  <a:pt x="1533" y="3615800"/>
                  <a:pt x="8483" y="664695"/>
                  <a:pt x="275" y="373592"/>
                </a:cubicBezTo>
                <a:cubicBezTo>
                  <a:pt x="-7933" y="82489"/>
                  <a:pt x="169141" y="5914"/>
                  <a:pt x="286691" y="4491"/>
                </a:cubicBezTo>
                <a:lnTo>
                  <a:pt x="554464" y="0"/>
                </a:lnTo>
                <a:close/>
              </a:path>
            </a:pathLst>
          </a:custGeom>
        </p:spPr>
        <p:txBody>
          <a:bodyPr wrap="square">
            <a:noAutofit/>
          </a:bodyPr>
          <a:lstStyle/>
          <a:p>
            <a:endParaRPr lang="it-IT"/>
          </a:p>
        </p:txBody>
      </p:sp>
      <p:sp>
        <p:nvSpPr>
          <p:cNvPr id="5" name="Segnaposto testo 5">
            <a:extLst>
              <a:ext uri="{FF2B5EF4-FFF2-40B4-BE49-F238E27FC236}">
                <a16:creationId xmlns:a16="http://schemas.microsoft.com/office/drawing/2014/main" id="{B74486B4-E5B9-454D-89E1-DE600930E023}"/>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4"/>
                </a:solidFill>
                <a:latin typeface="TIM Sans Light" pitchFamily="2" charset="77"/>
                <a:ea typeface="+mn-ea"/>
                <a:cs typeface="+mn-cs"/>
              </a:defRPr>
            </a:lvl1pPr>
          </a:lstStyle>
          <a:p>
            <a:pPr lvl="0"/>
            <a:r>
              <a:rPr lang="it-IT"/>
              <a:t>01</a:t>
            </a:r>
          </a:p>
        </p:txBody>
      </p:sp>
      <p:sp>
        <p:nvSpPr>
          <p:cNvPr id="6" name="Segnaposto testo 9">
            <a:extLst>
              <a:ext uri="{FF2B5EF4-FFF2-40B4-BE49-F238E27FC236}">
                <a16:creationId xmlns:a16="http://schemas.microsoft.com/office/drawing/2014/main" id="{669259A0-9BAE-DD86-660F-E857E3E66024}"/>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chemeClr val="bg1"/>
                </a:solidFill>
                <a:latin typeface="TIM Sans Light" pitchFamily="2" charset="77"/>
                <a:ea typeface="+mn-ea"/>
                <a:cs typeface="+mn-cs"/>
              </a:defRPr>
            </a:lvl1pPr>
          </a:lstStyle>
          <a:p>
            <a:pPr lvl="0"/>
            <a:r>
              <a:rPr lang="it-IT"/>
              <a:t>Prima riga</a:t>
            </a:r>
          </a:p>
        </p:txBody>
      </p:sp>
      <p:sp>
        <p:nvSpPr>
          <p:cNvPr id="7" name="Segnaposto testo 9">
            <a:extLst>
              <a:ext uri="{FF2B5EF4-FFF2-40B4-BE49-F238E27FC236}">
                <a16:creationId xmlns:a16="http://schemas.microsoft.com/office/drawing/2014/main" id="{913451F9-84B2-105C-28EE-903ADAE12E41}"/>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chemeClr val="bg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36162739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terna - Quote">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945F40B2-C3FE-3D85-0AAF-4372C13E51FA}"/>
              </a:ext>
            </a:extLst>
          </p:cNvPr>
          <p:cNvSpPr>
            <a:spLocks noGrp="1"/>
          </p:cNvSpPr>
          <p:nvPr>
            <p:ph type="body" sz="quarter" idx="10" hasCustomPrompt="1"/>
          </p:nvPr>
        </p:nvSpPr>
        <p:spPr>
          <a:xfrm>
            <a:off x="412750" y="872455"/>
            <a:ext cx="11366499" cy="4857226"/>
          </a:xfrm>
          <a:prstGeom prst="rect">
            <a:avLst/>
          </a:prstGeom>
        </p:spPr>
        <p:txBody>
          <a:bodyPr anchor="ctr"/>
          <a:lstStyle>
            <a:lvl1pPr marL="0" indent="0" algn="ctr">
              <a:lnSpc>
                <a:spcPts val="8000"/>
              </a:lnSpc>
              <a:buNone/>
              <a:defRPr sz="7200" b="0">
                <a:solidFill>
                  <a:schemeClr val="bg1"/>
                </a:solidFill>
                <a:latin typeface="TIM Sans" pitchFamily="2" charset="77"/>
              </a:defRPr>
            </a:lvl1pPr>
            <a:lvl2pPr>
              <a:defRPr sz="7200" b="1">
                <a:solidFill>
                  <a:schemeClr val="bg1"/>
                </a:solidFill>
                <a:latin typeface="TIM Sans" pitchFamily="2" charset="77"/>
              </a:defRPr>
            </a:lvl2pPr>
            <a:lvl3pPr>
              <a:defRPr sz="7200" b="1">
                <a:solidFill>
                  <a:schemeClr val="bg1"/>
                </a:solidFill>
                <a:latin typeface="TIM Sans" pitchFamily="2" charset="77"/>
              </a:defRPr>
            </a:lvl3pPr>
            <a:lvl4pPr>
              <a:defRPr sz="7200" b="1">
                <a:solidFill>
                  <a:schemeClr val="bg1"/>
                </a:solidFill>
                <a:latin typeface="TIM Sans" pitchFamily="2" charset="77"/>
              </a:defRPr>
            </a:lvl4pPr>
            <a:lvl5pPr>
              <a:defRPr sz="7200" b="1">
                <a:solidFill>
                  <a:schemeClr val="bg1"/>
                </a:solidFill>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endParaRPr lang="it-IT"/>
          </a:p>
        </p:txBody>
      </p:sp>
    </p:spTree>
    <p:extLst>
      <p:ext uri="{BB962C8B-B14F-4D97-AF65-F5344CB8AC3E}">
        <p14:creationId xmlns:p14="http://schemas.microsoft.com/office/powerpoint/2010/main" val="8220776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terna - Titolo + Descrizione + Visual">
    <p:bg>
      <p:bgPr>
        <a:solidFill>
          <a:srgbClr val="042DEF"/>
        </a:solidFill>
        <a:effectLst/>
      </p:bgPr>
    </p:bg>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A6A381C5-B7D5-55F3-8864-60087DA1C14E}"/>
              </a:ext>
            </a:extLst>
          </p:cNvPr>
          <p:cNvSpPr>
            <a:spLocks noGrp="1" noChangeAspect="1"/>
          </p:cNvSpPr>
          <p:nvPr>
            <p:ph type="pic" sz="quarter" idx="10"/>
          </p:nvPr>
        </p:nvSpPr>
        <p:spPr>
          <a:xfrm>
            <a:off x="6440488" y="616118"/>
            <a:ext cx="5751512" cy="544495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txBody>
          <a:bodyPr wrap="square">
            <a:noAutofit/>
          </a:bodyPr>
          <a:lstStyle/>
          <a:p>
            <a:endParaRPr lang="it-IT"/>
          </a:p>
        </p:txBody>
      </p:sp>
      <p:sp>
        <p:nvSpPr>
          <p:cNvPr id="7" name="Segnaposto testo 8">
            <a:extLst>
              <a:ext uri="{FF2B5EF4-FFF2-40B4-BE49-F238E27FC236}">
                <a16:creationId xmlns:a16="http://schemas.microsoft.com/office/drawing/2014/main" id="{CDF5A324-D70A-3F26-F889-F82493BD3BAC}"/>
              </a:ext>
            </a:extLst>
          </p:cNvPr>
          <p:cNvSpPr>
            <a:spLocks noGrp="1"/>
          </p:cNvSpPr>
          <p:nvPr>
            <p:ph type="body" sz="quarter" idx="11" hasCustomPrompt="1"/>
          </p:nvPr>
        </p:nvSpPr>
        <p:spPr>
          <a:xfrm>
            <a:off x="399745" y="3597171"/>
            <a:ext cx="5588305" cy="1420424"/>
          </a:xfrm>
          <a:prstGeom prst="rect">
            <a:avLst/>
          </a:prstGeom>
        </p:spPr>
        <p:txBody>
          <a:bodyPr lIns="0" tIns="0" rIns="0" bIns="0" anchor="t"/>
          <a:lstStyle>
            <a:lvl1pPr marL="0" indent="0">
              <a:lnSpc>
                <a:spcPts val="2300"/>
              </a:lnSpc>
              <a:spcBef>
                <a:spcPts val="0"/>
              </a:spcBef>
              <a:buNone/>
              <a:defRPr sz="1200" b="0" i="0">
                <a:solidFill>
                  <a:schemeClr val="bg1"/>
                </a:solidFill>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a:lnSpc>
                <a:spcPts val="2300"/>
              </a:lnSpc>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a:t>
            </a:r>
            <a:endParaRPr lang="it-IT" sz="1200">
              <a:latin typeface="TIM Sans Thin" pitchFamily="2" charset="77"/>
            </a:endParaRPr>
          </a:p>
        </p:txBody>
      </p:sp>
      <p:sp>
        <p:nvSpPr>
          <p:cNvPr id="8" name="Segnaposto testo 9">
            <a:extLst>
              <a:ext uri="{FF2B5EF4-FFF2-40B4-BE49-F238E27FC236}">
                <a16:creationId xmlns:a16="http://schemas.microsoft.com/office/drawing/2014/main" id="{80E718C9-A693-AB0C-E07E-248933769227}"/>
              </a:ext>
            </a:extLst>
          </p:cNvPr>
          <p:cNvSpPr>
            <a:spLocks noGrp="1"/>
          </p:cNvSpPr>
          <p:nvPr>
            <p:ph type="body" sz="quarter" idx="12" hasCustomPrompt="1"/>
          </p:nvPr>
        </p:nvSpPr>
        <p:spPr>
          <a:xfrm>
            <a:off x="403200" y="2259071"/>
            <a:ext cx="5421312" cy="657387"/>
          </a:xfrm>
          <a:prstGeom prst="rect">
            <a:avLst/>
          </a:prstGeom>
        </p:spPr>
        <p:txBody>
          <a:bodyPr lIns="0" tIns="0" rIns="0" bIns="0" anchor="b"/>
          <a:lstStyle>
            <a:lvl1pPr marL="0" indent="0">
              <a:lnSpc>
                <a:spcPts val="3500"/>
              </a:lnSpc>
              <a:buNone/>
              <a:defRPr lang="it-IT" sz="3500" b="0" i="0" kern="1200" dirty="0" smtClean="0">
                <a:solidFill>
                  <a:schemeClr val="bg1"/>
                </a:solidFill>
                <a:latin typeface="TIM Sans" pitchFamily="2" charset="77"/>
                <a:ea typeface="+mn-ea"/>
                <a:cs typeface="+mn-cs"/>
              </a:defRPr>
            </a:lvl1pPr>
          </a:lstStyle>
          <a:p>
            <a:pPr lvl="0"/>
            <a:r>
              <a:rPr lang="it-IT" err="1"/>
              <a:t>Lorem</a:t>
            </a:r>
            <a:r>
              <a:rPr lang="it-IT"/>
              <a:t> </a:t>
            </a:r>
            <a:r>
              <a:rPr lang="it-IT" err="1"/>
              <a:t>ipsum</a:t>
            </a:r>
            <a:r>
              <a:rPr lang="it-IT"/>
              <a:t> </a:t>
            </a:r>
            <a:r>
              <a:rPr lang="it-IT" err="1"/>
              <a:t>amet</a:t>
            </a:r>
            <a:r>
              <a:rPr lang="it-IT"/>
              <a:t>,</a:t>
            </a:r>
          </a:p>
        </p:txBody>
      </p:sp>
      <p:sp>
        <p:nvSpPr>
          <p:cNvPr id="14" name="Segnaposto testo 9">
            <a:extLst>
              <a:ext uri="{FF2B5EF4-FFF2-40B4-BE49-F238E27FC236}">
                <a16:creationId xmlns:a16="http://schemas.microsoft.com/office/drawing/2014/main" id="{1AD15DC2-1F34-1DBB-EEFA-EB168E09680C}"/>
              </a:ext>
            </a:extLst>
          </p:cNvPr>
          <p:cNvSpPr>
            <a:spLocks noGrp="1"/>
          </p:cNvSpPr>
          <p:nvPr>
            <p:ph type="body" sz="quarter" idx="13" hasCustomPrompt="1"/>
          </p:nvPr>
        </p:nvSpPr>
        <p:spPr>
          <a:xfrm>
            <a:off x="403200" y="2939783"/>
            <a:ext cx="5421312" cy="657387"/>
          </a:xfrm>
          <a:prstGeom prst="rect">
            <a:avLst/>
          </a:prstGeom>
        </p:spPr>
        <p:txBody>
          <a:bodyPr lIns="0" tIns="0" rIns="0" bIns="0" anchor="t"/>
          <a:lstStyle>
            <a:lvl1pPr marL="0" indent="0">
              <a:lnSpc>
                <a:spcPts val="3500"/>
              </a:lnSpc>
              <a:buNone/>
              <a:defRPr lang="it-IT" sz="3500" b="0" i="1" kern="1200" dirty="0" smtClean="0">
                <a:solidFill>
                  <a:schemeClr val="bg1"/>
                </a:solidFill>
                <a:effectLst/>
                <a:latin typeface="TIM Sans Thin" pitchFamily="2" charset="77"/>
                <a:ea typeface="+mn-ea"/>
                <a:cs typeface="+mn-cs"/>
              </a:defRPr>
            </a:lvl1pPr>
          </a:lstStyle>
          <a:p>
            <a:pPr lvl="0"/>
            <a:r>
              <a:rPr lang="it-IT" err="1"/>
              <a:t>consectuter</a:t>
            </a:r>
            <a:r>
              <a:rPr lang="it-IT"/>
              <a:t> dolor </a:t>
            </a:r>
            <a:r>
              <a:rPr lang="it-IT" err="1"/>
              <a:t>elit</a:t>
            </a:r>
            <a:endParaRPr lang="it-IT"/>
          </a:p>
        </p:txBody>
      </p:sp>
    </p:spTree>
    <p:extLst>
      <p:ext uri="{BB962C8B-B14F-4D97-AF65-F5344CB8AC3E}">
        <p14:creationId xmlns:p14="http://schemas.microsoft.com/office/powerpoint/2010/main" val="2218809823"/>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terna - Contatti">
    <p:spTree>
      <p:nvGrpSpPr>
        <p:cNvPr id="1" name=""/>
        <p:cNvGrpSpPr/>
        <p:nvPr/>
      </p:nvGrpSpPr>
      <p:grpSpPr>
        <a:xfrm>
          <a:off x="0" y="0"/>
          <a:ext cx="0" cy="0"/>
          <a:chOff x="0" y="0"/>
          <a:chExt cx="0" cy="0"/>
        </a:xfrm>
      </p:grpSpPr>
      <p:sp>
        <p:nvSpPr>
          <p:cNvPr id="4" name="Segnaposto testo 8">
            <a:extLst>
              <a:ext uri="{FF2B5EF4-FFF2-40B4-BE49-F238E27FC236}">
                <a16:creationId xmlns:a16="http://schemas.microsoft.com/office/drawing/2014/main" id="{FC1D5FB0-5EA3-5338-6634-44879F070C7E}"/>
              </a:ext>
            </a:extLst>
          </p:cNvPr>
          <p:cNvSpPr>
            <a:spLocks noGrp="1"/>
          </p:cNvSpPr>
          <p:nvPr>
            <p:ph type="body" sz="quarter" idx="16" hasCustomPrompt="1"/>
          </p:nvPr>
        </p:nvSpPr>
        <p:spPr>
          <a:xfrm>
            <a:off x="407988" y="2774401"/>
            <a:ext cx="5580062" cy="353009"/>
          </a:xfrm>
          <a:prstGeom prst="rect">
            <a:avLst/>
          </a:prstGeom>
        </p:spPr>
        <p:txBody>
          <a:bodyPr lIns="0" anchor="b"/>
          <a:lstStyle>
            <a:lvl1pPr marL="0" indent="0" algn="l" defTabSz="914400" rtl="0" eaLnBrk="1" latinLnBrk="0" hangingPunct="1">
              <a:buNone/>
              <a:defRPr lang="it-IT" sz="14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5" name="Segnaposto testo 8">
            <a:extLst>
              <a:ext uri="{FF2B5EF4-FFF2-40B4-BE49-F238E27FC236}">
                <a16:creationId xmlns:a16="http://schemas.microsoft.com/office/drawing/2014/main" id="{C710481A-7CE0-16EE-99B0-AA4B086CD7B4}"/>
              </a:ext>
            </a:extLst>
          </p:cNvPr>
          <p:cNvSpPr>
            <a:spLocks noGrp="1"/>
          </p:cNvSpPr>
          <p:nvPr>
            <p:ph type="body" sz="quarter" idx="11" hasCustomPrompt="1"/>
          </p:nvPr>
        </p:nvSpPr>
        <p:spPr>
          <a:xfrm>
            <a:off x="1379538" y="3470040"/>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bg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TELEFONO</a:t>
            </a:r>
          </a:p>
        </p:txBody>
      </p:sp>
      <p:sp>
        <p:nvSpPr>
          <p:cNvPr id="6" name="Segnaposto testo 8">
            <a:extLst>
              <a:ext uri="{FF2B5EF4-FFF2-40B4-BE49-F238E27FC236}">
                <a16:creationId xmlns:a16="http://schemas.microsoft.com/office/drawing/2014/main" id="{39AB9570-3B30-14A0-0463-86217CDDCC50}"/>
              </a:ext>
            </a:extLst>
          </p:cNvPr>
          <p:cNvSpPr>
            <a:spLocks noGrp="1"/>
          </p:cNvSpPr>
          <p:nvPr>
            <p:ph type="body" sz="quarter" idx="17" hasCustomPrompt="1"/>
          </p:nvPr>
        </p:nvSpPr>
        <p:spPr>
          <a:xfrm>
            <a:off x="1379538" y="4118865"/>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bg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MAIL</a:t>
            </a:r>
          </a:p>
        </p:txBody>
      </p:sp>
      <p:sp>
        <p:nvSpPr>
          <p:cNvPr id="7" name="Segnaposto immagine 5">
            <a:extLst>
              <a:ext uri="{FF2B5EF4-FFF2-40B4-BE49-F238E27FC236}">
                <a16:creationId xmlns:a16="http://schemas.microsoft.com/office/drawing/2014/main" id="{28294974-BE0C-0F4F-FDF4-9B52BAE11E54}"/>
              </a:ext>
            </a:extLst>
          </p:cNvPr>
          <p:cNvSpPr>
            <a:spLocks noGrp="1" noChangeAspect="1"/>
          </p:cNvSpPr>
          <p:nvPr>
            <p:ph type="pic" sz="quarter" idx="77" hasCustomPrompt="1"/>
          </p:nvPr>
        </p:nvSpPr>
        <p:spPr>
          <a:xfrm>
            <a:off x="673834" y="3521667"/>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8" name="Segnaposto immagine 5">
            <a:extLst>
              <a:ext uri="{FF2B5EF4-FFF2-40B4-BE49-F238E27FC236}">
                <a16:creationId xmlns:a16="http://schemas.microsoft.com/office/drawing/2014/main" id="{5A9C60DD-C63E-25C1-AB4B-0F823DFBE083}"/>
              </a:ext>
            </a:extLst>
          </p:cNvPr>
          <p:cNvSpPr>
            <a:spLocks noGrp="1" noChangeAspect="1"/>
          </p:cNvSpPr>
          <p:nvPr>
            <p:ph type="pic" sz="quarter" idx="78" hasCustomPrompt="1"/>
          </p:nvPr>
        </p:nvSpPr>
        <p:spPr>
          <a:xfrm>
            <a:off x="673834" y="4180652"/>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9" name="Segnaposto testo 8">
            <a:extLst>
              <a:ext uri="{FF2B5EF4-FFF2-40B4-BE49-F238E27FC236}">
                <a16:creationId xmlns:a16="http://schemas.microsoft.com/office/drawing/2014/main" id="{4129FB84-2E10-FA0A-EB61-AD24FFA6A2DA}"/>
              </a:ext>
            </a:extLst>
          </p:cNvPr>
          <p:cNvSpPr>
            <a:spLocks noGrp="1"/>
          </p:cNvSpPr>
          <p:nvPr>
            <p:ph type="body" sz="quarter" idx="79" hasCustomPrompt="1"/>
          </p:nvPr>
        </p:nvSpPr>
        <p:spPr>
          <a:xfrm>
            <a:off x="1379538" y="4767327"/>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bg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DATA</a:t>
            </a:r>
          </a:p>
        </p:txBody>
      </p:sp>
      <p:sp>
        <p:nvSpPr>
          <p:cNvPr id="10" name="Segnaposto immagine 5">
            <a:extLst>
              <a:ext uri="{FF2B5EF4-FFF2-40B4-BE49-F238E27FC236}">
                <a16:creationId xmlns:a16="http://schemas.microsoft.com/office/drawing/2014/main" id="{FAE9ED81-1055-00BD-B956-14CD16DF90D4}"/>
              </a:ext>
            </a:extLst>
          </p:cNvPr>
          <p:cNvSpPr>
            <a:spLocks noGrp="1" noChangeAspect="1"/>
          </p:cNvSpPr>
          <p:nvPr>
            <p:ph type="pic" sz="quarter" idx="80" hasCustomPrompt="1"/>
          </p:nvPr>
        </p:nvSpPr>
        <p:spPr>
          <a:xfrm>
            <a:off x="673834" y="4829114"/>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1" name="Segnaposto immagine 5">
            <a:extLst>
              <a:ext uri="{FF2B5EF4-FFF2-40B4-BE49-F238E27FC236}">
                <a16:creationId xmlns:a16="http://schemas.microsoft.com/office/drawing/2014/main" id="{E2514EAE-3166-4BE9-9D57-9BF1AFD95C02}"/>
              </a:ext>
            </a:extLst>
          </p:cNvPr>
          <p:cNvSpPr>
            <a:spLocks noGrp="1" noChangeAspect="1"/>
          </p:cNvSpPr>
          <p:nvPr>
            <p:ph type="pic" sz="quarter" idx="81" hasCustomPrompt="1"/>
          </p:nvPr>
        </p:nvSpPr>
        <p:spPr>
          <a:xfrm>
            <a:off x="13795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2" name="Segnaposto immagine 5">
            <a:extLst>
              <a:ext uri="{FF2B5EF4-FFF2-40B4-BE49-F238E27FC236}">
                <a16:creationId xmlns:a16="http://schemas.microsoft.com/office/drawing/2014/main" id="{5DAB294F-0078-1888-56E9-45DCCDBD4089}"/>
              </a:ext>
            </a:extLst>
          </p:cNvPr>
          <p:cNvSpPr>
            <a:spLocks noGrp="1" noChangeAspect="1"/>
          </p:cNvSpPr>
          <p:nvPr>
            <p:ph type="pic" sz="quarter" idx="82" hasCustomPrompt="1"/>
          </p:nvPr>
        </p:nvSpPr>
        <p:spPr>
          <a:xfrm>
            <a:off x="19383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3" name="Segnaposto immagine 5">
            <a:extLst>
              <a:ext uri="{FF2B5EF4-FFF2-40B4-BE49-F238E27FC236}">
                <a16:creationId xmlns:a16="http://schemas.microsoft.com/office/drawing/2014/main" id="{33924DBD-34CB-83E9-5411-A46B1D074197}"/>
              </a:ext>
            </a:extLst>
          </p:cNvPr>
          <p:cNvSpPr>
            <a:spLocks noGrp="1" noChangeAspect="1"/>
          </p:cNvSpPr>
          <p:nvPr>
            <p:ph type="pic" sz="quarter" idx="83" hasCustomPrompt="1"/>
          </p:nvPr>
        </p:nvSpPr>
        <p:spPr>
          <a:xfrm>
            <a:off x="24971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4" name="Segnaposto immagine 5">
            <a:extLst>
              <a:ext uri="{FF2B5EF4-FFF2-40B4-BE49-F238E27FC236}">
                <a16:creationId xmlns:a16="http://schemas.microsoft.com/office/drawing/2014/main" id="{08C9EB6B-982C-E7F9-63A9-BF891311CAA0}"/>
              </a:ext>
            </a:extLst>
          </p:cNvPr>
          <p:cNvSpPr>
            <a:spLocks noGrp="1" noChangeAspect="1"/>
          </p:cNvSpPr>
          <p:nvPr>
            <p:ph type="pic" sz="quarter" idx="84" hasCustomPrompt="1"/>
          </p:nvPr>
        </p:nvSpPr>
        <p:spPr>
          <a:xfrm>
            <a:off x="30559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5" name="Segnaposto immagine 5">
            <a:extLst>
              <a:ext uri="{FF2B5EF4-FFF2-40B4-BE49-F238E27FC236}">
                <a16:creationId xmlns:a16="http://schemas.microsoft.com/office/drawing/2014/main" id="{C7A344D2-4FF3-930D-0186-E423261D5628}"/>
              </a:ext>
            </a:extLst>
          </p:cNvPr>
          <p:cNvSpPr>
            <a:spLocks noGrp="1" noChangeAspect="1"/>
          </p:cNvSpPr>
          <p:nvPr>
            <p:ph type="pic" sz="quarter" idx="85" hasCustomPrompt="1"/>
          </p:nvPr>
        </p:nvSpPr>
        <p:spPr>
          <a:xfrm>
            <a:off x="36147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6" name="Segnaposto testo 5">
            <a:extLst>
              <a:ext uri="{FF2B5EF4-FFF2-40B4-BE49-F238E27FC236}">
                <a16:creationId xmlns:a16="http://schemas.microsoft.com/office/drawing/2014/main" id="{A53DC8C5-A5B4-C3D3-AEDF-E19753B1ABB1}"/>
              </a:ext>
            </a:extLst>
          </p:cNvPr>
          <p:cNvSpPr>
            <a:spLocks noGrp="1"/>
          </p:cNvSpPr>
          <p:nvPr>
            <p:ph type="body" sz="quarter" idx="19" hasCustomPrompt="1"/>
          </p:nvPr>
        </p:nvSpPr>
        <p:spPr>
          <a:xfrm>
            <a:off x="407983" y="1119877"/>
            <a:ext cx="4114799" cy="937524"/>
          </a:xfrm>
          <a:prstGeom prst="rect">
            <a:avLst/>
          </a:prstGeom>
        </p:spPr>
        <p:txBody>
          <a:bodyPr lIns="0" tIns="0" rIns="0" bIns="0"/>
          <a:lstStyle>
            <a:lvl1pPr marL="0" indent="0">
              <a:buNone/>
              <a:defRPr sz="7000" b="1" i="0">
                <a:solidFill>
                  <a:schemeClr val="bg1"/>
                </a:solidFill>
                <a:latin typeface="TIM Sans" pitchFamily="2" charset="77"/>
              </a:defRPr>
            </a:lvl1pPr>
          </a:lstStyle>
          <a:p>
            <a:pPr lvl="0"/>
            <a:r>
              <a:rPr lang="it-IT"/>
              <a:t>TITOLO</a:t>
            </a:r>
          </a:p>
        </p:txBody>
      </p:sp>
      <p:sp>
        <p:nvSpPr>
          <p:cNvPr id="17" name="Segnaposto testo 5">
            <a:extLst>
              <a:ext uri="{FF2B5EF4-FFF2-40B4-BE49-F238E27FC236}">
                <a16:creationId xmlns:a16="http://schemas.microsoft.com/office/drawing/2014/main" id="{673FDB04-4B52-CA58-914B-4391EEED376F}"/>
              </a:ext>
            </a:extLst>
          </p:cNvPr>
          <p:cNvSpPr>
            <a:spLocks noGrp="1"/>
          </p:cNvSpPr>
          <p:nvPr>
            <p:ph type="body" sz="quarter" idx="20" hasCustomPrompt="1"/>
          </p:nvPr>
        </p:nvSpPr>
        <p:spPr>
          <a:xfrm>
            <a:off x="407984" y="1714989"/>
            <a:ext cx="3676650" cy="937524"/>
          </a:xfrm>
          <a:prstGeom prst="rect">
            <a:avLst/>
          </a:prstGeom>
        </p:spPr>
        <p:txBody>
          <a:bodyPr lIns="0" tIns="0" rIns="0" bIns="0"/>
          <a:lstStyle>
            <a:lvl1pPr marL="0" indent="0">
              <a:buNone/>
              <a:defRPr sz="7000" b="1" i="1">
                <a:ln>
                  <a:solidFill>
                    <a:schemeClr val="bg1"/>
                  </a:solidFill>
                </a:ln>
                <a:noFill/>
                <a:latin typeface="TIM Sans" pitchFamily="2" charset="77"/>
              </a:defRPr>
            </a:lvl1pPr>
          </a:lstStyle>
          <a:p>
            <a:pPr lvl="0"/>
            <a:r>
              <a:rPr lang="it-IT"/>
              <a:t>Titolo</a:t>
            </a:r>
          </a:p>
        </p:txBody>
      </p:sp>
    </p:spTree>
    <p:extLst>
      <p:ext uri="{BB962C8B-B14F-4D97-AF65-F5344CB8AC3E}">
        <p14:creationId xmlns:p14="http://schemas.microsoft.com/office/powerpoint/2010/main" val="3261383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over - Titolo + Testo (TIM Icon + Scontorn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FBB444D-AB82-EAB7-56DB-EA9BED38C967}"/>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pic>
        <p:nvPicPr>
          <p:cNvPr id="6" name="Immagine 5">
            <a:extLst>
              <a:ext uri="{FF2B5EF4-FFF2-40B4-BE49-F238E27FC236}">
                <a16:creationId xmlns:a16="http://schemas.microsoft.com/office/drawing/2014/main" id="{F62788D2-8F94-096F-7EC3-F727C92FDC7C}"/>
              </a:ext>
            </a:extLst>
          </p:cNvPr>
          <p:cNvPicPr>
            <a:picLocks noChangeAspect="1"/>
          </p:cNvPicPr>
          <p:nvPr userDrawn="1"/>
        </p:nvPicPr>
        <p:blipFill>
          <a:blip r:embed="rId2"/>
          <a:stretch>
            <a:fillRect/>
          </a:stretch>
        </p:blipFill>
        <p:spPr>
          <a:xfrm>
            <a:off x="6129317" y="1341438"/>
            <a:ext cx="5652864" cy="4676304"/>
          </a:xfrm>
          <a:prstGeom prst="rect">
            <a:avLst/>
          </a:prstGeom>
        </p:spPr>
      </p:pic>
      <p:sp>
        <p:nvSpPr>
          <p:cNvPr id="7" name="Segnaposto testo 9">
            <a:extLst>
              <a:ext uri="{FF2B5EF4-FFF2-40B4-BE49-F238E27FC236}">
                <a16:creationId xmlns:a16="http://schemas.microsoft.com/office/drawing/2014/main" id="{E3C526B5-8975-C6E8-F465-D8EE53B74D5C}"/>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9523BD8D-69BB-D07E-F929-A3D32D2974EE}"/>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9" name="Segnaposto immagine 15">
            <a:extLst>
              <a:ext uri="{FF2B5EF4-FFF2-40B4-BE49-F238E27FC236}">
                <a16:creationId xmlns:a16="http://schemas.microsoft.com/office/drawing/2014/main" id="{A5F9E439-E38B-7CFC-F1E1-F877B6ABFA6F}"/>
              </a:ext>
            </a:extLst>
          </p:cNvPr>
          <p:cNvSpPr>
            <a:spLocks noGrp="1"/>
          </p:cNvSpPr>
          <p:nvPr>
            <p:ph type="pic" sz="quarter" idx="14"/>
          </p:nvPr>
        </p:nvSpPr>
        <p:spPr>
          <a:xfrm>
            <a:off x="6959600" y="839788"/>
            <a:ext cx="5232400" cy="6018212"/>
          </a:xfrm>
          <a:prstGeom prst="rect">
            <a:avLst/>
          </a:prstGeom>
        </p:spPr>
        <p:txBody>
          <a:bodyPr/>
          <a:lstStyle/>
          <a:p>
            <a:endParaRPr lang="it-IT"/>
          </a:p>
        </p:txBody>
      </p:sp>
    </p:spTree>
    <p:extLst>
      <p:ext uri="{BB962C8B-B14F-4D97-AF65-F5344CB8AC3E}">
        <p14:creationId xmlns:p14="http://schemas.microsoft.com/office/powerpoint/2010/main" val="828531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 Titolo">
    <p:bg>
      <p:bgPr>
        <a:solidFill>
          <a:schemeClr val="bg1"/>
        </a:solidFill>
        <a:effectLst/>
      </p:bgPr>
    </p:bg>
    <p:spTree>
      <p:nvGrpSpPr>
        <p:cNvPr id="1" name=""/>
        <p:cNvGrpSpPr/>
        <p:nvPr/>
      </p:nvGrpSpPr>
      <p:grpSpPr>
        <a:xfrm>
          <a:off x="0" y="0"/>
          <a:ext cx="0" cy="0"/>
          <a:chOff x="0" y="0"/>
          <a:chExt cx="0" cy="0"/>
        </a:xfrm>
      </p:grpSpPr>
      <p:sp>
        <p:nvSpPr>
          <p:cNvPr id="15" name="Segnaposto testo 5">
            <a:extLst>
              <a:ext uri="{FF2B5EF4-FFF2-40B4-BE49-F238E27FC236}">
                <a16:creationId xmlns:a16="http://schemas.microsoft.com/office/drawing/2014/main" id="{FF41FA92-11D2-DDB6-FB0F-6D59461104BE}"/>
              </a:ext>
            </a:extLst>
          </p:cNvPr>
          <p:cNvSpPr>
            <a:spLocks noGrp="1"/>
          </p:cNvSpPr>
          <p:nvPr>
            <p:ph type="body" sz="quarter" idx="19" hasCustomPrompt="1"/>
          </p:nvPr>
        </p:nvSpPr>
        <p:spPr>
          <a:xfrm>
            <a:off x="4259263" y="2710137"/>
            <a:ext cx="4645025" cy="937524"/>
          </a:xfrm>
          <a:prstGeom prst="rect">
            <a:avLst/>
          </a:prstGeom>
        </p:spPr>
        <p:txBody>
          <a:bodyPr lIns="0" tIns="0" rIns="0" bIns="0"/>
          <a:lstStyle>
            <a:lvl1pPr marL="0" indent="0" algn="ctr">
              <a:buNone/>
              <a:defRPr sz="7000" b="1" i="0">
                <a:solidFill>
                  <a:schemeClr val="bg1"/>
                </a:solidFill>
                <a:latin typeface="TIM Sans" pitchFamily="2" charset="77"/>
              </a:defRPr>
            </a:lvl1pPr>
          </a:lstStyle>
          <a:p>
            <a:pPr lvl="0"/>
            <a:r>
              <a:rPr lang="it-IT"/>
              <a:t>Titolo</a:t>
            </a:r>
          </a:p>
        </p:txBody>
      </p:sp>
      <p:sp>
        <p:nvSpPr>
          <p:cNvPr id="16" name="Segnaposto testo 5">
            <a:extLst>
              <a:ext uri="{FF2B5EF4-FFF2-40B4-BE49-F238E27FC236}">
                <a16:creationId xmlns:a16="http://schemas.microsoft.com/office/drawing/2014/main" id="{49D4F1CB-9648-F677-57D4-8A2F14FB7487}"/>
              </a:ext>
            </a:extLst>
          </p:cNvPr>
          <p:cNvSpPr>
            <a:spLocks noGrp="1"/>
          </p:cNvSpPr>
          <p:nvPr>
            <p:ph type="body" sz="quarter" idx="20" hasCustomPrompt="1"/>
          </p:nvPr>
        </p:nvSpPr>
        <p:spPr>
          <a:xfrm>
            <a:off x="4259263" y="3305249"/>
            <a:ext cx="4645025" cy="937524"/>
          </a:xfrm>
          <a:prstGeom prst="rect">
            <a:avLst/>
          </a:prstGeom>
        </p:spPr>
        <p:txBody>
          <a:bodyPr lIns="0" tIns="0" rIns="0" bIns="0"/>
          <a:lstStyle>
            <a:lvl1pPr marL="0" indent="0" algn="ctr">
              <a:buNone/>
              <a:defRPr sz="7000" b="1" i="1">
                <a:ln>
                  <a:solidFill>
                    <a:schemeClr val="bg1"/>
                  </a:solidFill>
                </a:ln>
                <a:noFill/>
                <a:latin typeface="TIM Sans" pitchFamily="2" charset="77"/>
              </a:defRPr>
            </a:lvl1pPr>
          </a:lstStyle>
          <a:p>
            <a:pPr lvl="0"/>
            <a:r>
              <a:rPr lang="it-IT"/>
              <a:t>Titolo</a:t>
            </a:r>
          </a:p>
        </p:txBody>
      </p:sp>
    </p:spTree>
    <p:extLst>
      <p:ext uri="{BB962C8B-B14F-4D97-AF65-F5344CB8AC3E}">
        <p14:creationId xmlns:p14="http://schemas.microsoft.com/office/powerpoint/2010/main" val="2506068478"/>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Segnaposto testo 5">
            <a:extLst>
              <a:ext uri="{FF2B5EF4-FFF2-40B4-BE49-F238E27FC236}">
                <a16:creationId xmlns:a16="http://schemas.microsoft.com/office/drawing/2014/main" id="{3D8A5907-0878-FCBC-1104-BDC284004A1E}"/>
              </a:ext>
            </a:extLst>
          </p:cNvPr>
          <p:cNvSpPr>
            <a:spLocks noGrp="1"/>
          </p:cNvSpPr>
          <p:nvPr>
            <p:ph type="body" sz="quarter" idx="19" hasCustomPrompt="1"/>
          </p:nvPr>
        </p:nvSpPr>
        <p:spPr>
          <a:xfrm>
            <a:off x="418246" y="1119877"/>
            <a:ext cx="4114799" cy="937524"/>
          </a:xfrm>
          <a:prstGeom prst="rect">
            <a:avLst/>
          </a:prstGeom>
        </p:spPr>
        <p:txBody>
          <a:bodyPr lIns="0" tIns="0" rIns="0" bIns="0"/>
          <a:lstStyle>
            <a:lvl1pPr marL="0" indent="0">
              <a:buNone/>
              <a:defRPr sz="7000" b="1" i="0">
                <a:solidFill>
                  <a:schemeClr val="bg1"/>
                </a:solidFill>
                <a:latin typeface="TIM Sans" pitchFamily="2" charset="77"/>
              </a:defRPr>
            </a:lvl1pPr>
          </a:lstStyle>
          <a:p>
            <a:pPr lvl="0"/>
            <a:r>
              <a:rPr lang="it-IT"/>
              <a:t>AGENDA</a:t>
            </a:r>
          </a:p>
        </p:txBody>
      </p:sp>
      <p:sp>
        <p:nvSpPr>
          <p:cNvPr id="8" name="Segnaposto testo 5">
            <a:extLst>
              <a:ext uri="{FF2B5EF4-FFF2-40B4-BE49-F238E27FC236}">
                <a16:creationId xmlns:a16="http://schemas.microsoft.com/office/drawing/2014/main" id="{6C56EA0D-2C6B-D22D-5F87-6A1864E4EE94}"/>
              </a:ext>
            </a:extLst>
          </p:cNvPr>
          <p:cNvSpPr>
            <a:spLocks noGrp="1"/>
          </p:cNvSpPr>
          <p:nvPr>
            <p:ph type="body" sz="quarter" idx="20" hasCustomPrompt="1"/>
          </p:nvPr>
        </p:nvSpPr>
        <p:spPr>
          <a:xfrm>
            <a:off x="418247" y="1714989"/>
            <a:ext cx="3676650" cy="937524"/>
          </a:xfrm>
          <a:prstGeom prst="rect">
            <a:avLst/>
          </a:prstGeom>
        </p:spPr>
        <p:txBody>
          <a:bodyPr lIns="0" tIns="0" rIns="0" bIns="0"/>
          <a:lstStyle>
            <a:lvl1pPr marL="0" indent="0">
              <a:buNone/>
              <a:defRPr sz="7000" b="1" i="1">
                <a:ln>
                  <a:solidFill>
                    <a:schemeClr val="bg1"/>
                  </a:solidFill>
                </a:ln>
                <a:noFill/>
                <a:latin typeface="TIM Sans" pitchFamily="2" charset="77"/>
              </a:defRPr>
            </a:lvl1pPr>
          </a:lstStyle>
          <a:p>
            <a:pPr lvl="0"/>
            <a:r>
              <a:rPr lang="it-IT"/>
              <a:t>Agenda</a:t>
            </a:r>
          </a:p>
        </p:txBody>
      </p:sp>
      <p:sp>
        <p:nvSpPr>
          <p:cNvPr id="9" name="Segnaposto testo 11">
            <a:extLst>
              <a:ext uri="{FF2B5EF4-FFF2-40B4-BE49-F238E27FC236}">
                <a16:creationId xmlns:a16="http://schemas.microsoft.com/office/drawing/2014/main" id="{9FAB5E8F-EA00-4FF3-5B0C-04C9C78CAC17}"/>
              </a:ext>
            </a:extLst>
          </p:cNvPr>
          <p:cNvSpPr>
            <a:spLocks noGrp="1"/>
          </p:cNvSpPr>
          <p:nvPr>
            <p:ph type="body" sz="quarter" idx="21" hasCustomPrompt="1"/>
          </p:nvPr>
        </p:nvSpPr>
        <p:spPr>
          <a:xfrm>
            <a:off x="7729992" y="2057401"/>
            <a:ext cx="4054021" cy="592138"/>
          </a:xfrm>
          <a:prstGeom prst="rect">
            <a:avLst/>
          </a:prstGeom>
        </p:spPr>
        <p:txBody>
          <a:bodyPr anchor="ctr"/>
          <a:lstStyle>
            <a:lvl1pPr marL="0" indent="0">
              <a:buNone/>
              <a:defRPr sz="1400">
                <a:solidFill>
                  <a:schemeClr val="bg1"/>
                </a:solidFill>
                <a:latin typeface="TIM Sans" pitchFamily="2" charset="77"/>
              </a:defRPr>
            </a:lvl1pPr>
          </a:lstStyle>
          <a:p>
            <a:r>
              <a:rPr lang="it-IT"/>
              <a:t>Titolo capitolo</a:t>
            </a:r>
          </a:p>
        </p:txBody>
      </p:sp>
      <p:sp>
        <p:nvSpPr>
          <p:cNvPr id="10" name="Segnaposto testo 2">
            <a:extLst>
              <a:ext uri="{FF2B5EF4-FFF2-40B4-BE49-F238E27FC236}">
                <a16:creationId xmlns:a16="http://schemas.microsoft.com/office/drawing/2014/main" id="{46ED2F20-BC2C-421C-4A98-B760D222838E}"/>
              </a:ext>
            </a:extLst>
          </p:cNvPr>
          <p:cNvSpPr>
            <a:spLocks noGrp="1"/>
          </p:cNvSpPr>
          <p:nvPr>
            <p:ph type="body" sz="quarter" idx="11" hasCustomPrompt="1"/>
          </p:nvPr>
        </p:nvSpPr>
        <p:spPr>
          <a:xfrm>
            <a:off x="7729992" y="2910017"/>
            <a:ext cx="4054021" cy="592138"/>
          </a:xfrm>
          <a:prstGeom prst="rect">
            <a:avLst/>
          </a:prstGeom>
        </p:spPr>
        <p:txBody>
          <a:bodyPr anchor="ctr"/>
          <a:lstStyle>
            <a:lvl1pPr marL="0" indent="0">
              <a:buNone/>
              <a:defRPr sz="1400">
                <a:solidFill>
                  <a:schemeClr val="bg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1" name="Segnaposto testo 3">
            <a:extLst>
              <a:ext uri="{FF2B5EF4-FFF2-40B4-BE49-F238E27FC236}">
                <a16:creationId xmlns:a16="http://schemas.microsoft.com/office/drawing/2014/main" id="{AD0B86DC-5960-E9BD-E270-983318A2C756}"/>
              </a:ext>
            </a:extLst>
          </p:cNvPr>
          <p:cNvSpPr>
            <a:spLocks noGrp="1"/>
          </p:cNvSpPr>
          <p:nvPr>
            <p:ph type="body" sz="quarter" idx="12" hasCustomPrompt="1"/>
          </p:nvPr>
        </p:nvSpPr>
        <p:spPr>
          <a:xfrm>
            <a:off x="7729992" y="3787347"/>
            <a:ext cx="4054021" cy="592138"/>
          </a:xfrm>
          <a:prstGeom prst="rect">
            <a:avLst/>
          </a:prstGeom>
        </p:spPr>
        <p:txBody>
          <a:bodyPr anchor="ctr"/>
          <a:lstStyle>
            <a:lvl1pPr marL="0" indent="0">
              <a:buNone/>
              <a:defRPr sz="1400">
                <a:solidFill>
                  <a:schemeClr val="bg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2" name="Segnaposto testo 4">
            <a:extLst>
              <a:ext uri="{FF2B5EF4-FFF2-40B4-BE49-F238E27FC236}">
                <a16:creationId xmlns:a16="http://schemas.microsoft.com/office/drawing/2014/main" id="{16167EAC-EAF4-F662-0951-B2A4AAA24796}"/>
              </a:ext>
            </a:extLst>
          </p:cNvPr>
          <p:cNvSpPr>
            <a:spLocks noGrp="1"/>
          </p:cNvSpPr>
          <p:nvPr>
            <p:ph type="body" sz="quarter" idx="13" hasCustomPrompt="1"/>
          </p:nvPr>
        </p:nvSpPr>
        <p:spPr>
          <a:xfrm>
            <a:off x="7729992" y="4652320"/>
            <a:ext cx="4054021" cy="592138"/>
          </a:xfrm>
          <a:prstGeom prst="rect">
            <a:avLst/>
          </a:prstGeom>
        </p:spPr>
        <p:txBody>
          <a:bodyPr anchor="ctr"/>
          <a:lstStyle>
            <a:lvl1pPr marL="0" indent="0">
              <a:buNone/>
              <a:defRPr sz="1400">
                <a:solidFill>
                  <a:schemeClr val="bg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3" name="Segnaposto testo 5">
            <a:extLst>
              <a:ext uri="{FF2B5EF4-FFF2-40B4-BE49-F238E27FC236}">
                <a16:creationId xmlns:a16="http://schemas.microsoft.com/office/drawing/2014/main" id="{84C0DE60-5356-79E2-F6DF-499D8BD50074}"/>
              </a:ext>
            </a:extLst>
          </p:cNvPr>
          <p:cNvSpPr>
            <a:spLocks noGrp="1"/>
          </p:cNvSpPr>
          <p:nvPr>
            <p:ph type="body" sz="quarter" idx="15" hasCustomPrompt="1"/>
          </p:nvPr>
        </p:nvSpPr>
        <p:spPr>
          <a:xfrm>
            <a:off x="7104062" y="2137470"/>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
        <p:nvSpPr>
          <p:cNvPr id="14" name="Segnaposto testo 5">
            <a:extLst>
              <a:ext uri="{FF2B5EF4-FFF2-40B4-BE49-F238E27FC236}">
                <a16:creationId xmlns:a16="http://schemas.microsoft.com/office/drawing/2014/main" id="{E3A7FEFA-6CC6-2D4C-5C12-1A9A4D554E53}"/>
              </a:ext>
            </a:extLst>
          </p:cNvPr>
          <p:cNvSpPr>
            <a:spLocks noGrp="1"/>
          </p:cNvSpPr>
          <p:nvPr>
            <p:ph type="body" sz="quarter" idx="22" hasCustomPrompt="1"/>
          </p:nvPr>
        </p:nvSpPr>
        <p:spPr>
          <a:xfrm>
            <a:off x="7104062" y="2998081"/>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
        <p:nvSpPr>
          <p:cNvPr id="15" name="Segnaposto testo 5">
            <a:extLst>
              <a:ext uri="{FF2B5EF4-FFF2-40B4-BE49-F238E27FC236}">
                <a16:creationId xmlns:a16="http://schemas.microsoft.com/office/drawing/2014/main" id="{D7F55304-D7E8-C61C-745F-59734E08E542}"/>
              </a:ext>
            </a:extLst>
          </p:cNvPr>
          <p:cNvSpPr>
            <a:spLocks noGrp="1"/>
          </p:cNvSpPr>
          <p:nvPr>
            <p:ph type="body" sz="quarter" idx="23" hasCustomPrompt="1"/>
          </p:nvPr>
        </p:nvSpPr>
        <p:spPr>
          <a:xfrm>
            <a:off x="7104062" y="3858693"/>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
        <p:nvSpPr>
          <p:cNvPr id="16" name="Segnaposto testo 5">
            <a:extLst>
              <a:ext uri="{FF2B5EF4-FFF2-40B4-BE49-F238E27FC236}">
                <a16:creationId xmlns:a16="http://schemas.microsoft.com/office/drawing/2014/main" id="{78CDED57-D2A1-54C2-AF09-6035E605A504}"/>
              </a:ext>
            </a:extLst>
          </p:cNvPr>
          <p:cNvSpPr>
            <a:spLocks noGrp="1"/>
          </p:cNvSpPr>
          <p:nvPr>
            <p:ph type="body" sz="quarter" idx="24" hasCustomPrompt="1"/>
          </p:nvPr>
        </p:nvSpPr>
        <p:spPr>
          <a:xfrm>
            <a:off x="7104062" y="4724967"/>
            <a:ext cx="432000" cy="432000"/>
          </a:xfrm>
          <a:prstGeom prst="ellipse">
            <a:avLst/>
          </a:prstGeom>
          <a:ln>
            <a:solidFill>
              <a:schemeClr val="bg1"/>
            </a:solidFill>
          </a:ln>
        </p:spPr>
        <p:txBody>
          <a:bodyPr lIns="0" tIns="36000" rIns="0" bIns="0" anchor="ctr"/>
          <a:lstStyle>
            <a:lvl1pPr marL="0" indent="0" algn="ctr">
              <a:buNone/>
              <a:defRPr sz="1400" b="1">
                <a:solidFill>
                  <a:schemeClr val="bg1"/>
                </a:solidFill>
                <a:latin typeface="TIM Sans" pitchFamily="2" charset="77"/>
              </a:defRPr>
            </a:lvl1pPr>
          </a:lstStyle>
          <a:p>
            <a:r>
              <a:rPr lang="it-IT"/>
              <a:t>01</a:t>
            </a:r>
          </a:p>
        </p:txBody>
      </p:sp>
    </p:spTree>
    <p:extLst>
      <p:ext uri="{BB962C8B-B14F-4D97-AF65-F5344CB8AC3E}">
        <p14:creationId xmlns:p14="http://schemas.microsoft.com/office/powerpoint/2010/main" val="35528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accacapitol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A1480B7-ABFD-10EA-AB78-22445FFD1E13}"/>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6" name="Segnaposto testo 5">
            <a:extLst>
              <a:ext uri="{FF2B5EF4-FFF2-40B4-BE49-F238E27FC236}">
                <a16:creationId xmlns:a16="http://schemas.microsoft.com/office/drawing/2014/main" id="{3CA333A9-B71F-B8FD-2B6F-9B441B28AC12}"/>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7" name="Segnaposto testo 9">
            <a:extLst>
              <a:ext uri="{FF2B5EF4-FFF2-40B4-BE49-F238E27FC236}">
                <a16:creationId xmlns:a16="http://schemas.microsoft.com/office/drawing/2014/main" id="{72B68277-A080-76D9-2B5E-1CE4B1AEEBE5}"/>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7A892315-6F6F-E7B2-C727-CF7337E37485}"/>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5" name="Rettangolo con un angolo ritagliato 5">
            <a:extLst>
              <a:ext uri="{FF2B5EF4-FFF2-40B4-BE49-F238E27FC236}">
                <a16:creationId xmlns:a16="http://schemas.microsoft.com/office/drawing/2014/main" id="{2343D161-F492-885D-EB6B-C3DB5650EB26}"/>
              </a:ext>
            </a:extLst>
          </p:cNvPr>
          <p:cNvSpPr>
            <a:spLocks noChangeAspect="1"/>
          </p:cNvSpPr>
          <p:nvPr userDrawn="1"/>
        </p:nvSpPr>
        <p:spPr>
          <a:xfrm rot="10800000">
            <a:off x="7111257" y="1346790"/>
            <a:ext cx="5080743" cy="5518499"/>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558" h="4379842">
                <a:moveTo>
                  <a:pt x="4465" y="0"/>
                </a:moveTo>
                <a:lnTo>
                  <a:pt x="992145" y="4005"/>
                </a:lnTo>
                <a:lnTo>
                  <a:pt x="3237193" y="3031791"/>
                </a:lnTo>
                <a:cubicBezTo>
                  <a:pt x="3312460" y="3139691"/>
                  <a:pt x="3364611" y="3189634"/>
                  <a:pt x="3362130" y="3423528"/>
                </a:cubicBezTo>
                <a:cubicBezTo>
                  <a:pt x="3363568" y="3629783"/>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0">
                <a:srgbClr val="EC0026"/>
              </a:gs>
              <a:gs pos="100000">
                <a:srgbClr val="520CA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Tree>
    <p:extLst>
      <p:ext uri="{BB962C8B-B14F-4D97-AF65-F5344CB8AC3E}">
        <p14:creationId xmlns:p14="http://schemas.microsoft.com/office/powerpoint/2010/main" val="1966165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paccacapitolo - Visual">
    <p:spTree>
      <p:nvGrpSpPr>
        <p:cNvPr id="1" name=""/>
        <p:cNvGrpSpPr/>
        <p:nvPr/>
      </p:nvGrpSpPr>
      <p:grpSpPr>
        <a:xfrm>
          <a:off x="0" y="0"/>
          <a:ext cx="0" cy="0"/>
          <a:chOff x="0" y="0"/>
          <a:chExt cx="0" cy="0"/>
        </a:xfrm>
      </p:grpSpPr>
      <p:sp>
        <p:nvSpPr>
          <p:cNvPr id="4" name="Segnaposto immagine 6">
            <a:extLst>
              <a:ext uri="{FF2B5EF4-FFF2-40B4-BE49-F238E27FC236}">
                <a16:creationId xmlns:a16="http://schemas.microsoft.com/office/drawing/2014/main" id="{A12C8BA7-E4BF-461A-AF47-2C215EBAE791}"/>
              </a:ext>
            </a:extLst>
          </p:cNvPr>
          <p:cNvSpPr>
            <a:spLocks noGrp="1" noChangeAspect="1"/>
          </p:cNvSpPr>
          <p:nvPr>
            <p:ph type="pic" sz="quarter" idx="10"/>
          </p:nvPr>
        </p:nvSpPr>
        <p:spPr>
          <a:xfrm>
            <a:off x="6029238" y="-4547"/>
            <a:ext cx="6162762" cy="6862550"/>
          </a:xfrm>
          <a:custGeom>
            <a:avLst/>
            <a:gdLst>
              <a:gd name="connsiteX0" fmla="*/ 554370 w 6162668"/>
              <a:gd name="connsiteY0" fmla="*/ 3 h 6862553"/>
              <a:gd name="connsiteX1" fmla="*/ 6162668 w 6162668"/>
              <a:gd name="connsiteY1" fmla="*/ 4554 h 6862553"/>
              <a:gd name="connsiteX2" fmla="*/ 6162668 w 6162668"/>
              <a:gd name="connsiteY2" fmla="*/ 6862553 h 6862553"/>
              <a:gd name="connsiteX3" fmla="*/ 2090869 w 6162668"/>
              <a:gd name="connsiteY3" fmla="*/ 6862553 h 6862553"/>
              <a:gd name="connsiteX4" fmla="*/ 2024066 w 6162668"/>
              <a:gd name="connsiteY4" fmla="*/ 6857618 h 6862553"/>
              <a:gd name="connsiteX5" fmla="*/ 1817833 w 6162668"/>
              <a:gd name="connsiteY5" fmla="*/ 6735554 h 6862553"/>
              <a:gd name="connsiteX6" fmla="*/ 249794 w 6162668"/>
              <a:gd name="connsiteY6" fmla="*/ 4967415 h 6862553"/>
              <a:gd name="connsiteX7" fmla="*/ 2368 w 6162668"/>
              <a:gd name="connsiteY7" fmla="*/ 4332714 h 6862553"/>
              <a:gd name="connsiteX8" fmla="*/ 181 w 6162668"/>
              <a:gd name="connsiteY8" fmla="*/ 373595 h 6862553"/>
              <a:gd name="connsiteX9" fmla="*/ 357850 w 6162668"/>
              <a:gd name="connsiteY9" fmla="*/ 286 h 6862553"/>
              <a:gd name="connsiteX10" fmla="*/ 554370 w 6162668"/>
              <a:gd name="connsiteY10" fmla="*/ 3 h 6862553"/>
              <a:gd name="connsiteX0" fmla="*/ 554370 w 6162668"/>
              <a:gd name="connsiteY0" fmla="*/ 0 h 6862550"/>
              <a:gd name="connsiteX1" fmla="*/ 6162668 w 6162668"/>
              <a:gd name="connsiteY1" fmla="*/ 4551 h 6862550"/>
              <a:gd name="connsiteX2" fmla="*/ 6162668 w 6162668"/>
              <a:gd name="connsiteY2" fmla="*/ 6862550 h 6862550"/>
              <a:gd name="connsiteX3" fmla="*/ 2090869 w 6162668"/>
              <a:gd name="connsiteY3" fmla="*/ 6862550 h 6862550"/>
              <a:gd name="connsiteX4" fmla="*/ 2024066 w 6162668"/>
              <a:gd name="connsiteY4" fmla="*/ 6857615 h 6862550"/>
              <a:gd name="connsiteX5" fmla="*/ 1817833 w 6162668"/>
              <a:gd name="connsiteY5" fmla="*/ 6735551 h 6862550"/>
              <a:gd name="connsiteX6" fmla="*/ 249794 w 6162668"/>
              <a:gd name="connsiteY6" fmla="*/ 4967412 h 6862550"/>
              <a:gd name="connsiteX7" fmla="*/ 2368 w 6162668"/>
              <a:gd name="connsiteY7" fmla="*/ 4332711 h 6862550"/>
              <a:gd name="connsiteX8" fmla="*/ 181 w 6162668"/>
              <a:gd name="connsiteY8" fmla="*/ 373592 h 6862550"/>
              <a:gd name="connsiteX9" fmla="*/ 357850 w 6162668"/>
              <a:gd name="connsiteY9" fmla="*/ 283 h 6862550"/>
              <a:gd name="connsiteX10" fmla="*/ 554370 w 6162668"/>
              <a:gd name="connsiteY10" fmla="*/ 0 h 6862550"/>
              <a:gd name="connsiteX0" fmla="*/ 554434 w 6162732"/>
              <a:gd name="connsiteY0" fmla="*/ 5038 h 6867588"/>
              <a:gd name="connsiteX1" fmla="*/ 6162732 w 6162732"/>
              <a:gd name="connsiteY1" fmla="*/ 9589 h 6867588"/>
              <a:gd name="connsiteX2" fmla="*/ 6162732 w 6162732"/>
              <a:gd name="connsiteY2" fmla="*/ 6867588 h 6867588"/>
              <a:gd name="connsiteX3" fmla="*/ 2090933 w 6162732"/>
              <a:gd name="connsiteY3" fmla="*/ 6867588 h 6867588"/>
              <a:gd name="connsiteX4" fmla="*/ 2024130 w 6162732"/>
              <a:gd name="connsiteY4" fmla="*/ 6862653 h 6867588"/>
              <a:gd name="connsiteX5" fmla="*/ 1817897 w 6162732"/>
              <a:gd name="connsiteY5" fmla="*/ 6740589 h 6867588"/>
              <a:gd name="connsiteX6" fmla="*/ 249858 w 6162732"/>
              <a:gd name="connsiteY6" fmla="*/ 4972450 h 6867588"/>
              <a:gd name="connsiteX7" fmla="*/ 2432 w 6162732"/>
              <a:gd name="connsiteY7" fmla="*/ 4337749 h 6867588"/>
              <a:gd name="connsiteX8" fmla="*/ 245 w 6162732"/>
              <a:gd name="connsiteY8" fmla="*/ 378630 h 6867588"/>
              <a:gd name="connsiteX9" fmla="*/ 283486 w 6162732"/>
              <a:gd name="connsiteY9" fmla="*/ 4 h 6867588"/>
              <a:gd name="connsiteX10" fmla="*/ 554434 w 6162732"/>
              <a:gd name="connsiteY10" fmla="*/ 5038 h 6867588"/>
              <a:gd name="connsiteX0" fmla="*/ 554432 w 6162730"/>
              <a:gd name="connsiteY0" fmla="*/ 1859 h 6864409"/>
              <a:gd name="connsiteX1" fmla="*/ 6162730 w 6162730"/>
              <a:gd name="connsiteY1" fmla="*/ 6410 h 6864409"/>
              <a:gd name="connsiteX2" fmla="*/ 6162730 w 6162730"/>
              <a:gd name="connsiteY2" fmla="*/ 6864409 h 6864409"/>
              <a:gd name="connsiteX3" fmla="*/ 2090931 w 6162730"/>
              <a:gd name="connsiteY3" fmla="*/ 6864409 h 6864409"/>
              <a:gd name="connsiteX4" fmla="*/ 2024128 w 6162730"/>
              <a:gd name="connsiteY4" fmla="*/ 6859474 h 6864409"/>
              <a:gd name="connsiteX5" fmla="*/ 1817895 w 6162730"/>
              <a:gd name="connsiteY5" fmla="*/ 6737410 h 6864409"/>
              <a:gd name="connsiteX6" fmla="*/ 249856 w 6162730"/>
              <a:gd name="connsiteY6" fmla="*/ 4969271 h 6864409"/>
              <a:gd name="connsiteX7" fmla="*/ 2430 w 6162730"/>
              <a:gd name="connsiteY7" fmla="*/ 4334570 h 6864409"/>
              <a:gd name="connsiteX8" fmla="*/ 243 w 6162730"/>
              <a:gd name="connsiteY8" fmla="*/ 375451 h 6864409"/>
              <a:gd name="connsiteX9" fmla="*/ 286659 w 6162730"/>
              <a:gd name="connsiteY9" fmla="*/ 0 h 6864409"/>
              <a:gd name="connsiteX10" fmla="*/ 554432 w 6162730"/>
              <a:gd name="connsiteY10" fmla="*/ 1859 h 6864409"/>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90216 h 6862550"/>
              <a:gd name="connsiteX10" fmla="*/ 554432 w 6162730"/>
              <a:gd name="connsiteY10" fmla="*/ 0 h 6862550"/>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4491 h 6862550"/>
              <a:gd name="connsiteX10" fmla="*/ 554432 w 6162730"/>
              <a:gd name="connsiteY10" fmla="*/ 0 h 6862550"/>
              <a:gd name="connsiteX0" fmla="*/ 554464 w 6162762"/>
              <a:gd name="connsiteY0" fmla="*/ 0 h 6862550"/>
              <a:gd name="connsiteX1" fmla="*/ 6162762 w 6162762"/>
              <a:gd name="connsiteY1" fmla="*/ 4551 h 6862550"/>
              <a:gd name="connsiteX2" fmla="*/ 6162762 w 6162762"/>
              <a:gd name="connsiteY2" fmla="*/ 6862550 h 6862550"/>
              <a:gd name="connsiteX3" fmla="*/ 2090963 w 6162762"/>
              <a:gd name="connsiteY3" fmla="*/ 6862550 h 6862550"/>
              <a:gd name="connsiteX4" fmla="*/ 2024160 w 6162762"/>
              <a:gd name="connsiteY4" fmla="*/ 6857615 h 6862550"/>
              <a:gd name="connsiteX5" fmla="*/ 1817927 w 6162762"/>
              <a:gd name="connsiteY5" fmla="*/ 6735551 h 6862550"/>
              <a:gd name="connsiteX6" fmla="*/ 249888 w 6162762"/>
              <a:gd name="connsiteY6" fmla="*/ 4967412 h 6862550"/>
              <a:gd name="connsiteX7" fmla="*/ 2462 w 6162762"/>
              <a:gd name="connsiteY7" fmla="*/ 4332711 h 6862550"/>
              <a:gd name="connsiteX8" fmla="*/ 275 w 6162762"/>
              <a:gd name="connsiteY8" fmla="*/ 373592 h 6862550"/>
              <a:gd name="connsiteX9" fmla="*/ 286691 w 6162762"/>
              <a:gd name="connsiteY9" fmla="*/ 4491 h 6862550"/>
              <a:gd name="connsiteX10" fmla="*/ 554464 w 6162762"/>
              <a:gd name="connsiteY10" fmla="*/ 0 h 68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762" h="6862550">
                <a:moveTo>
                  <a:pt x="554464" y="0"/>
                </a:moveTo>
                <a:lnTo>
                  <a:pt x="6162762" y="4551"/>
                </a:lnTo>
                <a:lnTo>
                  <a:pt x="6162762" y="6862550"/>
                </a:lnTo>
                <a:lnTo>
                  <a:pt x="2090963" y="6862550"/>
                </a:lnTo>
                <a:lnTo>
                  <a:pt x="2024160" y="6857615"/>
                </a:lnTo>
                <a:cubicBezTo>
                  <a:pt x="1887959" y="6841236"/>
                  <a:pt x="1880898" y="6792040"/>
                  <a:pt x="1817927" y="6735551"/>
                </a:cubicBezTo>
                <a:lnTo>
                  <a:pt x="249888" y="4967412"/>
                </a:lnTo>
                <a:cubicBezTo>
                  <a:pt x="74180" y="4763017"/>
                  <a:pt x="9884" y="4585703"/>
                  <a:pt x="2462" y="4332711"/>
                </a:cubicBezTo>
                <a:cubicBezTo>
                  <a:pt x="1533" y="3615800"/>
                  <a:pt x="8483" y="664695"/>
                  <a:pt x="275" y="373592"/>
                </a:cubicBezTo>
                <a:cubicBezTo>
                  <a:pt x="-7933" y="82489"/>
                  <a:pt x="169141" y="5914"/>
                  <a:pt x="286691" y="4491"/>
                </a:cubicBezTo>
                <a:lnTo>
                  <a:pt x="554464" y="0"/>
                </a:lnTo>
                <a:close/>
              </a:path>
            </a:pathLst>
          </a:custGeom>
        </p:spPr>
        <p:txBody>
          <a:bodyPr wrap="square">
            <a:noAutofit/>
          </a:bodyPr>
          <a:lstStyle/>
          <a:p>
            <a:endParaRPr lang="it-IT"/>
          </a:p>
        </p:txBody>
      </p:sp>
      <p:sp>
        <p:nvSpPr>
          <p:cNvPr id="5" name="Segnaposto testo 5">
            <a:extLst>
              <a:ext uri="{FF2B5EF4-FFF2-40B4-BE49-F238E27FC236}">
                <a16:creationId xmlns:a16="http://schemas.microsoft.com/office/drawing/2014/main" id="{B74486B4-E5B9-454D-89E1-DE600930E023}"/>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4"/>
                </a:solidFill>
                <a:latin typeface="TIM Sans Light" pitchFamily="2" charset="77"/>
                <a:ea typeface="+mn-ea"/>
                <a:cs typeface="+mn-cs"/>
              </a:defRPr>
            </a:lvl1pPr>
          </a:lstStyle>
          <a:p>
            <a:pPr lvl="0"/>
            <a:r>
              <a:rPr lang="it-IT"/>
              <a:t>01</a:t>
            </a:r>
          </a:p>
        </p:txBody>
      </p:sp>
      <p:sp>
        <p:nvSpPr>
          <p:cNvPr id="6" name="Segnaposto testo 9">
            <a:extLst>
              <a:ext uri="{FF2B5EF4-FFF2-40B4-BE49-F238E27FC236}">
                <a16:creationId xmlns:a16="http://schemas.microsoft.com/office/drawing/2014/main" id="{669259A0-9BAE-DD86-660F-E857E3E66024}"/>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chemeClr val="bg1"/>
                </a:solidFill>
                <a:latin typeface="TIM Sans Light" pitchFamily="2" charset="77"/>
                <a:ea typeface="+mn-ea"/>
                <a:cs typeface="+mn-cs"/>
              </a:defRPr>
            </a:lvl1pPr>
          </a:lstStyle>
          <a:p>
            <a:pPr lvl="0"/>
            <a:r>
              <a:rPr lang="it-IT"/>
              <a:t>Prima riga</a:t>
            </a:r>
          </a:p>
        </p:txBody>
      </p:sp>
      <p:sp>
        <p:nvSpPr>
          <p:cNvPr id="7" name="Segnaposto testo 9">
            <a:extLst>
              <a:ext uri="{FF2B5EF4-FFF2-40B4-BE49-F238E27FC236}">
                <a16:creationId xmlns:a16="http://schemas.microsoft.com/office/drawing/2014/main" id="{913451F9-84B2-105C-28EE-903ADAE12E41}"/>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chemeClr val="bg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23842108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terna - Quote">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945F40B2-C3FE-3D85-0AAF-4372C13E51FA}"/>
              </a:ext>
            </a:extLst>
          </p:cNvPr>
          <p:cNvSpPr>
            <a:spLocks noGrp="1"/>
          </p:cNvSpPr>
          <p:nvPr>
            <p:ph type="body" sz="quarter" idx="10" hasCustomPrompt="1"/>
          </p:nvPr>
        </p:nvSpPr>
        <p:spPr>
          <a:xfrm>
            <a:off x="412750" y="872455"/>
            <a:ext cx="11366499" cy="4857226"/>
          </a:xfrm>
          <a:prstGeom prst="rect">
            <a:avLst/>
          </a:prstGeom>
        </p:spPr>
        <p:txBody>
          <a:bodyPr anchor="ctr"/>
          <a:lstStyle>
            <a:lvl1pPr marL="0" indent="0" algn="ctr">
              <a:lnSpc>
                <a:spcPts val="8000"/>
              </a:lnSpc>
              <a:buNone/>
              <a:defRPr sz="7200" b="0">
                <a:solidFill>
                  <a:schemeClr val="bg1"/>
                </a:solidFill>
                <a:latin typeface="TIM Sans" pitchFamily="2" charset="77"/>
              </a:defRPr>
            </a:lvl1pPr>
            <a:lvl2pPr>
              <a:defRPr sz="7200" b="1">
                <a:solidFill>
                  <a:schemeClr val="bg1"/>
                </a:solidFill>
                <a:latin typeface="TIM Sans" pitchFamily="2" charset="77"/>
              </a:defRPr>
            </a:lvl2pPr>
            <a:lvl3pPr>
              <a:defRPr sz="7200" b="1">
                <a:solidFill>
                  <a:schemeClr val="bg1"/>
                </a:solidFill>
                <a:latin typeface="TIM Sans" pitchFamily="2" charset="77"/>
              </a:defRPr>
            </a:lvl3pPr>
            <a:lvl4pPr>
              <a:defRPr sz="7200" b="1">
                <a:solidFill>
                  <a:schemeClr val="bg1"/>
                </a:solidFill>
                <a:latin typeface="TIM Sans" pitchFamily="2" charset="77"/>
              </a:defRPr>
            </a:lvl4pPr>
            <a:lvl5pPr>
              <a:defRPr sz="7200" b="1">
                <a:solidFill>
                  <a:schemeClr val="bg1"/>
                </a:solidFill>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endParaRPr lang="it-IT"/>
          </a:p>
        </p:txBody>
      </p:sp>
    </p:spTree>
    <p:extLst>
      <p:ext uri="{BB962C8B-B14F-4D97-AF65-F5344CB8AC3E}">
        <p14:creationId xmlns:p14="http://schemas.microsoft.com/office/powerpoint/2010/main" val="6313320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terna - Titolo + Descrizione + Visual">
    <p:bg>
      <p:bgPr>
        <a:solidFill>
          <a:srgbClr val="042DEF"/>
        </a:solidFill>
        <a:effectLst/>
      </p:bgPr>
    </p:bg>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A6A381C5-B7D5-55F3-8864-60087DA1C14E}"/>
              </a:ext>
            </a:extLst>
          </p:cNvPr>
          <p:cNvSpPr>
            <a:spLocks noGrp="1" noChangeAspect="1"/>
          </p:cNvSpPr>
          <p:nvPr>
            <p:ph type="pic" sz="quarter" idx="10"/>
          </p:nvPr>
        </p:nvSpPr>
        <p:spPr>
          <a:xfrm>
            <a:off x="6440488" y="616118"/>
            <a:ext cx="5751512" cy="544495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txBody>
          <a:bodyPr wrap="square">
            <a:noAutofit/>
          </a:bodyPr>
          <a:lstStyle/>
          <a:p>
            <a:endParaRPr lang="it-IT"/>
          </a:p>
        </p:txBody>
      </p:sp>
      <p:sp>
        <p:nvSpPr>
          <p:cNvPr id="7" name="Segnaposto testo 8">
            <a:extLst>
              <a:ext uri="{FF2B5EF4-FFF2-40B4-BE49-F238E27FC236}">
                <a16:creationId xmlns:a16="http://schemas.microsoft.com/office/drawing/2014/main" id="{CDF5A324-D70A-3F26-F889-F82493BD3BAC}"/>
              </a:ext>
            </a:extLst>
          </p:cNvPr>
          <p:cNvSpPr>
            <a:spLocks noGrp="1"/>
          </p:cNvSpPr>
          <p:nvPr>
            <p:ph type="body" sz="quarter" idx="11" hasCustomPrompt="1"/>
          </p:nvPr>
        </p:nvSpPr>
        <p:spPr>
          <a:xfrm>
            <a:off x="399745" y="3597171"/>
            <a:ext cx="5588305" cy="1420424"/>
          </a:xfrm>
          <a:prstGeom prst="rect">
            <a:avLst/>
          </a:prstGeom>
        </p:spPr>
        <p:txBody>
          <a:bodyPr lIns="0" tIns="0" rIns="0" bIns="0" anchor="t"/>
          <a:lstStyle>
            <a:lvl1pPr marL="0" indent="0">
              <a:lnSpc>
                <a:spcPts val="2300"/>
              </a:lnSpc>
              <a:spcBef>
                <a:spcPts val="0"/>
              </a:spcBef>
              <a:buNone/>
              <a:defRPr sz="1200" b="0" i="0">
                <a:solidFill>
                  <a:schemeClr val="bg1"/>
                </a:solidFill>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a:lnSpc>
                <a:spcPts val="2300"/>
              </a:lnSpc>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a:t>
            </a:r>
            <a:endParaRPr lang="it-IT" sz="1200">
              <a:latin typeface="TIM Sans Thin" pitchFamily="2" charset="77"/>
            </a:endParaRPr>
          </a:p>
        </p:txBody>
      </p:sp>
      <p:sp>
        <p:nvSpPr>
          <p:cNvPr id="8" name="Segnaposto testo 9">
            <a:extLst>
              <a:ext uri="{FF2B5EF4-FFF2-40B4-BE49-F238E27FC236}">
                <a16:creationId xmlns:a16="http://schemas.microsoft.com/office/drawing/2014/main" id="{80E718C9-A693-AB0C-E07E-248933769227}"/>
              </a:ext>
            </a:extLst>
          </p:cNvPr>
          <p:cNvSpPr>
            <a:spLocks noGrp="1"/>
          </p:cNvSpPr>
          <p:nvPr>
            <p:ph type="body" sz="quarter" idx="12" hasCustomPrompt="1"/>
          </p:nvPr>
        </p:nvSpPr>
        <p:spPr>
          <a:xfrm>
            <a:off x="403200" y="2259071"/>
            <a:ext cx="5421312" cy="657387"/>
          </a:xfrm>
          <a:prstGeom prst="rect">
            <a:avLst/>
          </a:prstGeom>
        </p:spPr>
        <p:txBody>
          <a:bodyPr lIns="0" tIns="0" rIns="0" bIns="0" anchor="b"/>
          <a:lstStyle>
            <a:lvl1pPr marL="0" indent="0">
              <a:lnSpc>
                <a:spcPts val="3500"/>
              </a:lnSpc>
              <a:buNone/>
              <a:defRPr lang="it-IT" sz="3500" b="0" i="0" kern="1200" dirty="0" smtClean="0">
                <a:solidFill>
                  <a:schemeClr val="bg1"/>
                </a:solidFill>
                <a:latin typeface="TIM Sans" pitchFamily="2" charset="77"/>
                <a:ea typeface="+mn-ea"/>
                <a:cs typeface="+mn-cs"/>
              </a:defRPr>
            </a:lvl1pPr>
          </a:lstStyle>
          <a:p>
            <a:pPr lvl="0"/>
            <a:r>
              <a:rPr lang="it-IT" err="1"/>
              <a:t>Lorem</a:t>
            </a:r>
            <a:r>
              <a:rPr lang="it-IT"/>
              <a:t> </a:t>
            </a:r>
            <a:r>
              <a:rPr lang="it-IT" err="1"/>
              <a:t>ipsum</a:t>
            </a:r>
            <a:r>
              <a:rPr lang="it-IT"/>
              <a:t> </a:t>
            </a:r>
            <a:r>
              <a:rPr lang="it-IT" err="1"/>
              <a:t>amet</a:t>
            </a:r>
            <a:r>
              <a:rPr lang="it-IT"/>
              <a:t>,</a:t>
            </a:r>
          </a:p>
        </p:txBody>
      </p:sp>
      <p:sp>
        <p:nvSpPr>
          <p:cNvPr id="14" name="Segnaposto testo 9">
            <a:extLst>
              <a:ext uri="{FF2B5EF4-FFF2-40B4-BE49-F238E27FC236}">
                <a16:creationId xmlns:a16="http://schemas.microsoft.com/office/drawing/2014/main" id="{1AD15DC2-1F34-1DBB-EEFA-EB168E09680C}"/>
              </a:ext>
            </a:extLst>
          </p:cNvPr>
          <p:cNvSpPr>
            <a:spLocks noGrp="1"/>
          </p:cNvSpPr>
          <p:nvPr>
            <p:ph type="body" sz="quarter" idx="13" hasCustomPrompt="1"/>
          </p:nvPr>
        </p:nvSpPr>
        <p:spPr>
          <a:xfrm>
            <a:off x="403200" y="2939783"/>
            <a:ext cx="5421312" cy="657387"/>
          </a:xfrm>
          <a:prstGeom prst="rect">
            <a:avLst/>
          </a:prstGeom>
        </p:spPr>
        <p:txBody>
          <a:bodyPr lIns="0" tIns="0" rIns="0" bIns="0" anchor="t"/>
          <a:lstStyle>
            <a:lvl1pPr marL="0" indent="0">
              <a:lnSpc>
                <a:spcPts val="3500"/>
              </a:lnSpc>
              <a:buNone/>
              <a:defRPr lang="it-IT" sz="3500" b="0" i="1" kern="1200" dirty="0" smtClean="0">
                <a:solidFill>
                  <a:schemeClr val="bg1"/>
                </a:solidFill>
                <a:effectLst/>
                <a:latin typeface="TIM Sans Thin" pitchFamily="2" charset="77"/>
                <a:ea typeface="+mn-ea"/>
                <a:cs typeface="+mn-cs"/>
              </a:defRPr>
            </a:lvl1pPr>
          </a:lstStyle>
          <a:p>
            <a:pPr lvl="0"/>
            <a:r>
              <a:rPr lang="it-IT" err="1"/>
              <a:t>consectuter</a:t>
            </a:r>
            <a:r>
              <a:rPr lang="it-IT"/>
              <a:t> dolor </a:t>
            </a:r>
            <a:r>
              <a:rPr lang="it-IT" err="1"/>
              <a:t>elit</a:t>
            </a:r>
            <a:endParaRPr lang="it-IT"/>
          </a:p>
        </p:txBody>
      </p:sp>
    </p:spTree>
    <p:extLst>
      <p:ext uri="{BB962C8B-B14F-4D97-AF65-F5344CB8AC3E}">
        <p14:creationId xmlns:p14="http://schemas.microsoft.com/office/powerpoint/2010/main" val="1849964847"/>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terna - Contatti">
    <p:spTree>
      <p:nvGrpSpPr>
        <p:cNvPr id="1" name=""/>
        <p:cNvGrpSpPr/>
        <p:nvPr/>
      </p:nvGrpSpPr>
      <p:grpSpPr>
        <a:xfrm>
          <a:off x="0" y="0"/>
          <a:ext cx="0" cy="0"/>
          <a:chOff x="0" y="0"/>
          <a:chExt cx="0" cy="0"/>
        </a:xfrm>
      </p:grpSpPr>
      <p:sp>
        <p:nvSpPr>
          <p:cNvPr id="4" name="Segnaposto testo 8">
            <a:extLst>
              <a:ext uri="{FF2B5EF4-FFF2-40B4-BE49-F238E27FC236}">
                <a16:creationId xmlns:a16="http://schemas.microsoft.com/office/drawing/2014/main" id="{FC1D5FB0-5EA3-5338-6634-44879F070C7E}"/>
              </a:ext>
            </a:extLst>
          </p:cNvPr>
          <p:cNvSpPr>
            <a:spLocks noGrp="1"/>
          </p:cNvSpPr>
          <p:nvPr>
            <p:ph type="body" sz="quarter" idx="16" hasCustomPrompt="1"/>
          </p:nvPr>
        </p:nvSpPr>
        <p:spPr>
          <a:xfrm>
            <a:off x="407988" y="2774401"/>
            <a:ext cx="5580062" cy="353009"/>
          </a:xfrm>
          <a:prstGeom prst="rect">
            <a:avLst/>
          </a:prstGeom>
        </p:spPr>
        <p:txBody>
          <a:bodyPr lIns="0" anchor="b"/>
          <a:lstStyle>
            <a:lvl1pPr marL="0" indent="0" algn="l" defTabSz="914400" rtl="0" eaLnBrk="1" latinLnBrk="0" hangingPunct="1">
              <a:buNone/>
              <a:defRPr lang="it-IT" sz="14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5" name="Segnaposto testo 8">
            <a:extLst>
              <a:ext uri="{FF2B5EF4-FFF2-40B4-BE49-F238E27FC236}">
                <a16:creationId xmlns:a16="http://schemas.microsoft.com/office/drawing/2014/main" id="{C710481A-7CE0-16EE-99B0-AA4B086CD7B4}"/>
              </a:ext>
            </a:extLst>
          </p:cNvPr>
          <p:cNvSpPr>
            <a:spLocks noGrp="1"/>
          </p:cNvSpPr>
          <p:nvPr>
            <p:ph type="body" sz="quarter" idx="11" hasCustomPrompt="1"/>
          </p:nvPr>
        </p:nvSpPr>
        <p:spPr>
          <a:xfrm>
            <a:off x="1379538" y="3470040"/>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bg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TELEFONO</a:t>
            </a:r>
          </a:p>
        </p:txBody>
      </p:sp>
      <p:sp>
        <p:nvSpPr>
          <p:cNvPr id="6" name="Segnaposto testo 8">
            <a:extLst>
              <a:ext uri="{FF2B5EF4-FFF2-40B4-BE49-F238E27FC236}">
                <a16:creationId xmlns:a16="http://schemas.microsoft.com/office/drawing/2014/main" id="{39AB9570-3B30-14A0-0463-86217CDDCC50}"/>
              </a:ext>
            </a:extLst>
          </p:cNvPr>
          <p:cNvSpPr>
            <a:spLocks noGrp="1"/>
          </p:cNvSpPr>
          <p:nvPr>
            <p:ph type="body" sz="quarter" idx="17" hasCustomPrompt="1"/>
          </p:nvPr>
        </p:nvSpPr>
        <p:spPr>
          <a:xfrm>
            <a:off x="1379538" y="4118865"/>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bg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MAIL</a:t>
            </a:r>
          </a:p>
        </p:txBody>
      </p:sp>
      <p:sp>
        <p:nvSpPr>
          <p:cNvPr id="7" name="Segnaposto immagine 5">
            <a:extLst>
              <a:ext uri="{FF2B5EF4-FFF2-40B4-BE49-F238E27FC236}">
                <a16:creationId xmlns:a16="http://schemas.microsoft.com/office/drawing/2014/main" id="{28294974-BE0C-0F4F-FDF4-9B52BAE11E54}"/>
              </a:ext>
            </a:extLst>
          </p:cNvPr>
          <p:cNvSpPr>
            <a:spLocks noGrp="1" noChangeAspect="1"/>
          </p:cNvSpPr>
          <p:nvPr>
            <p:ph type="pic" sz="quarter" idx="77" hasCustomPrompt="1"/>
          </p:nvPr>
        </p:nvSpPr>
        <p:spPr>
          <a:xfrm>
            <a:off x="673834" y="3521667"/>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8" name="Segnaposto immagine 5">
            <a:extLst>
              <a:ext uri="{FF2B5EF4-FFF2-40B4-BE49-F238E27FC236}">
                <a16:creationId xmlns:a16="http://schemas.microsoft.com/office/drawing/2014/main" id="{5A9C60DD-C63E-25C1-AB4B-0F823DFBE083}"/>
              </a:ext>
            </a:extLst>
          </p:cNvPr>
          <p:cNvSpPr>
            <a:spLocks noGrp="1" noChangeAspect="1"/>
          </p:cNvSpPr>
          <p:nvPr>
            <p:ph type="pic" sz="quarter" idx="78" hasCustomPrompt="1"/>
          </p:nvPr>
        </p:nvSpPr>
        <p:spPr>
          <a:xfrm>
            <a:off x="673834" y="4180652"/>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9" name="Segnaposto testo 8">
            <a:extLst>
              <a:ext uri="{FF2B5EF4-FFF2-40B4-BE49-F238E27FC236}">
                <a16:creationId xmlns:a16="http://schemas.microsoft.com/office/drawing/2014/main" id="{4129FB84-2E10-FA0A-EB61-AD24FFA6A2DA}"/>
              </a:ext>
            </a:extLst>
          </p:cNvPr>
          <p:cNvSpPr>
            <a:spLocks noGrp="1"/>
          </p:cNvSpPr>
          <p:nvPr>
            <p:ph type="body" sz="quarter" idx="79" hasCustomPrompt="1"/>
          </p:nvPr>
        </p:nvSpPr>
        <p:spPr>
          <a:xfrm>
            <a:off x="1379538" y="4767327"/>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bg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DATA</a:t>
            </a:r>
          </a:p>
        </p:txBody>
      </p:sp>
      <p:sp>
        <p:nvSpPr>
          <p:cNvPr id="10" name="Segnaposto immagine 5">
            <a:extLst>
              <a:ext uri="{FF2B5EF4-FFF2-40B4-BE49-F238E27FC236}">
                <a16:creationId xmlns:a16="http://schemas.microsoft.com/office/drawing/2014/main" id="{FAE9ED81-1055-00BD-B956-14CD16DF90D4}"/>
              </a:ext>
            </a:extLst>
          </p:cNvPr>
          <p:cNvSpPr>
            <a:spLocks noGrp="1" noChangeAspect="1"/>
          </p:cNvSpPr>
          <p:nvPr>
            <p:ph type="pic" sz="quarter" idx="80" hasCustomPrompt="1"/>
          </p:nvPr>
        </p:nvSpPr>
        <p:spPr>
          <a:xfrm>
            <a:off x="673834" y="4829114"/>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1" name="Segnaposto immagine 5">
            <a:extLst>
              <a:ext uri="{FF2B5EF4-FFF2-40B4-BE49-F238E27FC236}">
                <a16:creationId xmlns:a16="http://schemas.microsoft.com/office/drawing/2014/main" id="{E2514EAE-3166-4BE9-9D57-9BF1AFD95C02}"/>
              </a:ext>
            </a:extLst>
          </p:cNvPr>
          <p:cNvSpPr>
            <a:spLocks noGrp="1" noChangeAspect="1"/>
          </p:cNvSpPr>
          <p:nvPr>
            <p:ph type="pic" sz="quarter" idx="81" hasCustomPrompt="1"/>
          </p:nvPr>
        </p:nvSpPr>
        <p:spPr>
          <a:xfrm>
            <a:off x="13795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2" name="Segnaposto immagine 5">
            <a:extLst>
              <a:ext uri="{FF2B5EF4-FFF2-40B4-BE49-F238E27FC236}">
                <a16:creationId xmlns:a16="http://schemas.microsoft.com/office/drawing/2014/main" id="{5DAB294F-0078-1888-56E9-45DCCDBD4089}"/>
              </a:ext>
            </a:extLst>
          </p:cNvPr>
          <p:cNvSpPr>
            <a:spLocks noGrp="1" noChangeAspect="1"/>
          </p:cNvSpPr>
          <p:nvPr>
            <p:ph type="pic" sz="quarter" idx="82" hasCustomPrompt="1"/>
          </p:nvPr>
        </p:nvSpPr>
        <p:spPr>
          <a:xfrm>
            <a:off x="19383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3" name="Segnaposto immagine 5">
            <a:extLst>
              <a:ext uri="{FF2B5EF4-FFF2-40B4-BE49-F238E27FC236}">
                <a16:creationId xmlns:a16="http://schemas.microsoft.com/office/drawing/2014/main" id="{33924DBD-34CB-83E9-5411-A46B1D074197}"/>
              </a:ext>
            </a:extLst>
          </p:cNvPr>
          <p:cNvSpPr>
            <a:spLocks noGrp="1" noChangeAspect="1"/>
          </p:cNvSpPr>
          <p:nvPr>
            <p:ph type="pic" sz="quarter" idx="83" hasCustomPrompt="1"/>
          </p:nvPr>
        </p:nvSpPr>
        <p:spPr>
          <a:xfrm>
            <a:off x="24971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4" name="Segnaposto immagine 5">
            <a:extLst>
              <a:ext uri="{FF2B5EF4-FFF2-40B4-BE49-F238E27FC236}">
                <a16:creationId xmlns:a16="http://schemas.microsoft.com/office/drawing/2014/main" id="{08C9EB6B-982C-E7F9-63A9-BF891311CAA0}"/>
              </a:ext>
            </a:extLst>
          </p:cNvPr>
          <p:cNvSpPr>
            <a:spLocks noGrp="1" noChangeAspect="1"/>
          </p:cNvSpPr>
          <p:nvPr>
            <p:ph type="pic" sz="quarter" idx="84" hasCustomPrompt="1"/>
          </p:nvPr>
        </p:nvSpPr>
        <p:spPr>
          <a:xfrm>
            <a:off x="30559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5" name="Segnaposto immagine 5">
            <a:extLst>
              <a:ext uri="{FF2B5EF4-FFF2-40B4-BE49-F238E27FC236}">
                <a16:creationId xmlns:a16="http://schemas.microsoft.com/office/drawing/2014/main" id="{C7A344D2-4FF3-930D-0186-E423261D5628}"/>
              </a:ext>
            </a:extLst>
          </p:cNvPr>
          <p:cNvSpPr>
            <a:spLocks noGrp="1" noChangeAspect="1"/>
          </p:cNvSpPr>
          <p:nvPr>
            <p:ph type="pic" sz="quarter" idx="85" hasCustomPrompt="1"/>
          </p:nvPr>
        </p:nvSpPr>
        <p:spPr>
          <a:xfrm>
            <a:off x="3614738" y="5455888"/>
            <a:ext cx="396000" cy="396000"/>
          </a:xfrm>
          <a:prstGeom prst="rect">
            <a:avLst/>
          </a:prstGeom>
        </p:spPr>
        <p:txBody>
          <a:bodyPr/>
          <a:lstStyle>
            <a:lvl1pPr marL="0" indent="0">
              <a:buNone/>
              <a:defRPr sz="800">
                <a:solidFill>
                  <a:schemeClr val="bg1"/>
                </a:solidFill>
                <a:latin typeface="TIM Sans" pitchFamily="2" charset="77"/>
              </a:defRPr>
            </a:lvl1pPr>
          </a:lstStyle>
          <a:p>
            <a:r>
              <a:rPr lang="it-IT" err="1"/>
              <a:t>iconaz</a:t>
            </a:r>
            <a:endParaRPr lang="it-IT"/>
          </a:p>
        </p:txBody>
      </p:sp>
      <p:sp>
        <p:nvSpPr>
          <p:cNvPr id="16" name="Segnaposto testo 5">
            <a:extLst>
              <a:ext uri="{FF2B5EF4-FFF2-40B4-BE49-F238E27FC236}">
                <a16:creationId xmlns:a16="http://schemas.microsoft.com/office/drawing/2014/main" id="{A53DC8C5-A5B4-C3D3-AEDF-E19753B1ABB1}"/>
              </a:ext>
            </a:extLst>
          </p:cNvPr>
          <p:cNvSpPr>
            <a:spLocks noGrp="1"/>
          </p:cNvSpPr>
          <p:nvPr>
            <p:ph type="body" sz="quarter" idx="19" hasCustomPrompt="1"/>
          </p:nvPr>
        </p:nvSpPr>
        <p:spPr>
          <a:xfrm>
            <a:off x="407983" y="1119877"/>
            <a:ext cx="4114799" cy="937524"/>
          </a:xfrm>
          <a:prstGeom prst="rect">
            <a:avLst/>
          </a:prstGeom>
        </p:spPr>
        <p:txBody>
          <a:bodyPr lIns="0" tIns="0" rIns="0" bIns="0"/>
          <a:lstStyle>
            <a:lvl1pPr marL="0" indent="0">
              <a:buNone/>
              <a:defRPr sz="7000" b="1" i="0">
                <a:solidFill>
                  <a:schemeClr val="bg1"/>
                </a:solidFill>
                <a:latin typeface="TIM Sans" pitchFamily="2" charset="77"/>
              </a:defRPr>
            </a:lvl1pPr>
          </a:lstStyle>
          <a:p>
            <a:pPr lvl="0"/>
            <a:r>
              <a:rPr lang="it-IT"/>
              <a:t>TITOLO</a:t>
            </a:r>
          </a:p>
        </p:txBody>
      </p:sp>
      <p:sp>
        <p:nvSpPr>
          <p:cNvPr id="17" name="Segnaposto testo 5">
            <a:extLst>
              <a:ext uri="{FF2B5EF4-FFF2-40B4-BE49-F238E27FC236}">
                <a16:creationId xmlns:a16="http://schemas.microsoft.com/office/drawing/2014/main" id="{673FDB04-4B52-CA58-914B-4391EEED376F}"/>
              </a:ext>
            </a:extLst>
          </p:cNvPr>
          <p:cNvSpPr>
            <a:spLocks noGrp="1"/>
          </p:cNvSpPr>
          <p:nvPr>
            <p:ph type="body" sz="quarter" idx="20" hasCustomPrompt="1"/>
          </p:nvPr>
        </p:nvSpPr>
        <p:spPr>
          <a:xfrm>
            <a:off x="407984" y="1714989"/>
            <a:ext cx="3676650" cy="937524"/>
          </a:xfrm>
          <a:prstGeom prst="rect">
            <a:avLst/>
          </a:prstGeom>
        </p:spPr>
        <p:txBody>
          <a:bodyPr lIns="0" tIns="0" rIns="0" bIns="0"/>
          <a:lstStyle>
            <a:lvl1pPr marL="0" indent="0">
              <a:buNone/>
              <a:defRPr sz="7000" b="1" i="1">
                <a:ln>
                  <a:solidFill>
                    <a:schemeClr val="bg1"/>
                  </a:solidFill>
                </a:ln>
                <a:noFill/>
                <a:latin typeface="TIM Sans" pitchFamily="2" charset="77"/>
              </a:defRPr>
            </a:lvl1pPr>
          </a:lstStyle>
          <a:p>
            <a:pPr lvl="0"/>
            <a:r>
              <a:rPr lang="it-IT"/>
              <a:t>Titolo</a:t>
            </a:r>
          </a:p>
        </p:txBody>
      </p:sp>
    </p:spTree>
    <p:extLst>
      <p:ext uri="{BB962C8B-B14F-4D97-AF65-F5344CB8AC3E}">
        <p14:creationId xmlns:p14="http://schemas.microsoft.com/office/powerpoint/2010/main" val="37287460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 Titolo">
    <p:bg>
      <p:bgPr>
        <a:solidFill>
          <a:schemeClr val="bg1"/>
        </a:solidFill>
        <a:effectLst/>
      </p:bgPr>
    </p:bg>
    <p:spTree>
      <p:nvGrpSpPr>
        <p:cNvPr id="1" name=""/>
        <p:cNvGrpSpPr/>
        <p:nvPr/>
      </p:nvGrpSpPr>
      <p:grpSpPr>
        <a:xfrm>
          <a:off x="0" y="0"/>
          <a:ext cx="0" cy="0"/>
          <a:chOff x="0" y="0"/>
          <a:chExt cx="0" cy="0"/>
        </a:xfrm>
      </p:grpSpPr>
      <p:sp>
        <p:nvSpPr>
          <p:cNvPr id="15" name="Segnaposto testo 5">
            <a:extLst>
              <a:ext uri="{FF2B5EF4-FFF2-40B4-BE49-F238E27FC236}">
                <a16:creationId xmlns:a16="http://schemas.microsoft.com/office/drawing/2014/main" id="{FF41FA92-11D2-DDB6-FB0F-6D59461104BE}"/>
              </a:ext>
            </a:extLst>
          </p:cNvPr>
          <p:cNvSpPr>
            <a:spLocks noGrp="1"/>
          </p:cNvSpPr>
          <p:nvPr>
            <p:ph type="body" sz="quarter" idx="19" hasCustomPrompt="1"/>
          </p:nvPr>
        </p:nvSpPr>
        <p:spPr>
          <a:xfrm>
            <a:off x="4259263" y="2710137"/>
            <a:ext cx="4645025" cy="937524"/>
          </a:xfrm>
          <a:prstGeom prst="rect">
            <a:avLst/>
          </a:prstGeom>
        </p:spPr>
        <p:txBody>
          <a:bodyPr lIns="0" tIns="0" rIns="0" bIns="0"/>
          <a:lstStyle>
            <a:lvl1pPr marL="0" indent="0" algn="ctr">
              <a:buNone/>
              <a:defRPr sz="7000" b="1" i="0">
                <a:solidFill>
                  <a:schemeClr val="tx1"/>
                </a:solidFill>
                <a:latin typeface="TIM Sans" pitchFamily="2" charset="77"/>
              </a:defRPr>
            </a:lvl1pPr>
          </a:lstStyle>
          <a:p>
            <a:pPr lvl="0"/>
            <a:r>
              <a:rPr lang="it-IT"/>
              <a:t>Titolo</a:t>
            </a:r>
          </a:p>
        </p:txBody>
      </p:sp>
      <p:sp>
        <p:nvSpPr>
          <p:cNvPr id="16" name="Segnaposto testo 5">
            <a:extLst>
              <a:ext uri="{FF2B5EF4-FFF2-40B4-BE49-F238E27FC236}">
                <a16:creationId xmlns:a16="http://schemas.microsoft.com/office/drawing/2014/main" id="{49D4F1CB-9648-F677-57D4-8A2F14FB7487}"/>
              </a:ext>
            </a:extLst>
          </p:cNvPr>
          <p:cNvSpPr>
            <a:spLocks noGrp="1"/>
          </p:cNvSpPr>
          <p:nvPr>
            <p:ph type="body" sz="quarter" idx="20" hasCustomPrompt="1"/>
          </p:nvPr>
        </p:nvSpPr>
        <p:spPr>
          <a:xfrm>
            <a:off x="4259263" y="3305249"/>
            <a:ext cx="4645025" cy="937524"/>
          </a:xfrm>
          <a:prstGeom prst="rect">
            <a:avLst/>
          </a:prstGeom>
        </p:spPr>
        <p:txBody>
          <a:bodyPr lIns="0" tIns="0" rIns="0" bIns="0"/>
          <a:lstStyle>
            <a:lvl1pPr marL="0" indent="0" algn="ctr">
              <a:buNone/>
              <a:defRPr sz="7000" b="1" i="1">
                <a:ln>
                  <a:solidFill>
                    <a:schemeClr val="tx1"/>
                  </a:solidFill>
                </a:ln>
                <a:noFill/>
                <a:latin typeface="TIM Sans" pitchFamily="2" charset="77"/>
              </a:defRPr>
            </a:lvl1pPr>
          </a:lstStyle>
          <a:p>
            <a:pPr lvl="0"/>
            <a:r>
              <a:rPr lang="it-IT"/>
              <a:t>Titolo</a:t>
            </a:r>
          </a:p>
        </p:txBody>
      </p:sp>
    </p:spTree>
    <p:extLst>
      <p:ext uri="{BB962C8B-B14F-4D97-AF65-F5344CB8AC3E}">
        <p14:creationId xmlns:p14="http://schemas.microsoft.com/office/powerpoint/2010/main" val="12307992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Segnaposto testo 5">
            <a:extLst>
              <a:ext uri="{FF2B5EF4-FFF2-40B4-BE49-F238E27FC236}">
                <a16:creationId xmlns:a16="http://schemas.microsoft.com/office/drawing/2014/main" id="{3D8A5907-0878-FCBC-1104-BDC284004A1E}"/>
              </a:ext>
            </a:extLst>
          </p:cNvPr>
          <p:cNvSpPr>
            <a:spLocks noGrp="1"/>
          </p:cNvSpPr>
          <p:nvPr>
            <p:ph type="body" sz="quarter" idx="19" hasCustomPrompt="1"/>
          </p:nvPr>
        </p:nvSpPr>
        <p:spPr>
          <a:xfrm>
            <a:off x="418246" y="1119877"/>
            <a:ext cx="4114799" cy="937524"/>
          </a:xfrm>
          <a:prstGeom prst="rect">
            <a:avLst/>
          </a:prstGeom>
        </p:spPr>
        <p:txBody>
          <a:bodyPr lIns="0" tIns="0" rIns="0" bIns="0"/>
          <a:lstStyle>
            <a:lvl1pPr marL="0" indent="0">
              <a:buNone/>
              <a:defRPr sz="7000" b="1" i="0">
                <a:solidFill>
                  <a:schemeClr val="tx1"/>
                </a:solidFill>
                <a:latin typeface="TIM Sans" pitchFamily="2" charset="77"/>
              </a:defRPr>
            </a:lvl1pPr>
          </a:lstStyle>
          <a:p>
            <a:pPr lvl="0"/>
            <a:r>
              <a:rPr lang="it-IT"/>
              <a:t>AGENDA</a:t>
            </a:r>
          </a:p>
        </p:txBody>
      </p:sp>
      <p:sp>
        <p:nvSpPr>
          <p:cNvPr id="8" name="Segnaposto testo 5">
            <a:extLst>
              <a:ext uri="{FF2B5EF4-FFF2-40B4-BE49-F238E27FC236}">
                <a16:creationId xmlns:a16="http://schemas.microsoft.com/office/drawing/2014/main" id="{6C56EA0D-2C6B-D22D-5F87-6A1864E4EE94}"/>
              </a:ext>
            </a:extLst>
          </p:cNvPr>
          <p:cNvSpPr>
            <a:spLocks noGrp="1"/>
          </p:cNvSpPr>
          <p:nvPr>
            <p:ph type="body" sz="quarter" idx="20" hasCustomPrompt="1"/>
          </p:nvPr>
        </p:nvSpPr>
        <p:spPr>
          <a:xfrm>
            <a:off x="418247" y="1714989"/>
            <a:ext cx="3676650" cy="937524"/>
          </a:xfrm>
          <a:prstGeom prst="rect">
            <a:avLst/>
          </a:prstGeom>
        </p:spPr>
        <p:txBody>
          <a:bodyPr lIns="0" tIns="0" rIns="0" bIns="0"/>
          <a:lstStyle>
            <a:lvl1pPr marL="0" indent="0">
              <a:buNone/>
              <a:defRPr sz="7000" b="1" i="1">
                <a:ln>
                  <a:solidFill>
                    <a:schemeClr val="tx1"/>
                  </a:solidFill>
                </a:ln>
                <a:noFill/>
                <a:latin typeface="TIM Sans" pitchFamily="2" charset="77"/>
              </a:defRPr>
            </a:lvl1pPr>
          </a:lstStyle>
          <a:p>
            <a:pPr lvl="0"/>
            <a:r>
              <a:rPr lang="it-IT"/>
              <a:t>Agenda</a:t>
            </a:r>
          </a:p>
        </p:txBody>
      </p:sp>
      <p:sp>
        <p:nvSpPr>
          <p:cNvPr id="9" name="Segnaposto testo 11">
            <a:extLst>
              <a:ext uri="{FF2B5EF4-FFF2-40B4-BE49-F238E27FC236}">
                <a16:creationId xmlns:a16="http://schemas.microsoft.com/office/drawing/2014/main" id="{9FAB5E8F-EA00-4FF3-5B0C-04C9C78CAC17}"/>
              </a:ext>
            </a:extLst>
          </p:cNvPr>
          <p:cNvSpPr>
            <a:spLocks noGrp="1"/>
          </p:cNvSpPr>
          <p:nvPr>
            <p:ph type="body" sz="quarter" idx="21" hasCustomPrompt="1"/>
          </p:nvPr>
        </p:nvSpPr>
        <p:spPr>
          <a:xfrm>
            <a:off x="7729992" y="2057401"/>
            <a:ext cx="4054021" cy="592138"/>
          </a:xfrm>
          <a:prstGeom prst="rect">
            <a:avLst/>
          </a:prstGeom>
        </p:spPr>
        <p:txBody>
          <a:bodyPr anchor="ctr"/>
          <a:lstStyle>
            <a:lvl1pPr marL="0" indent="0">
              <a:buNone/>
              <a:defRPr sz="1400">
                <a:solidFill>
                  <a:schemeClr val="tx1"/>
                </a:solidFill>
                <a:latin typeface="TIM Sans" pitchFamily="2" charset="77"/>
              </a:defRPr>
            </a:lvl1pPr>
          </a:lstStyle>
          <a:p>
            <a:r>
              <a:rPr lang="it-IT"/>
              <a:t>Titolo capitolo</a:t>
            </a:r>
          </a:p>
        </p:txBody>
      </p:sp>
      <p:sp>
        <p:nvSpPr>
          <p:cNvPr id="10" name="Segnaposto testo 2">
            <a:extLst>
              <a:ext uri="{FF2B5EF4-FFF2-40B4-BE49-F238E27FC236}">
                <a16:creationId xmlns:a16="http://schemas.microsoft.com/office/drawing/2014/main" id="{46ED2F20-BC2C-421C-4A98-B760D222838E}"/>
              </a:ext>
            </a:extLst>
          </p:cNvPr>
          <p:cNvSpPr>
            <a:spLocks noGrp="1"/>
          </p:cNvSpPr>
          <p:nvPr>
            <p:ph type="body" sz="quarter" idx="11" hasCustomPrompt="1"/>
          </p:nvPr>
        </p:nvSpPr>
        <p:spPr>
          <a:xfrm>
            <a:off x="7729992" y="2910017"/>
            <a:ext cx="4054021" cy="592138"/>
          </a:xfrm>
          <a:prstGeom prst="rect">
            <a:avLst/>
          </a:prstGeom>
        </p:spPr>
        <p:txBody>
          <a:bodyPr anchor="ctr"/>
          <a:lstStyle>
            <a:lvl1pPr marL="0" indent="0">
              <a:buNone/>
              <a:defRPr sz="1400">
                <a:solidFill>
                  <a:schemeClr val="tx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1" name="Segnaposto testo 3">
            <a:extLst>
              <a:ext uri="{FF2B5EF4-FFF2-40B4-BE49-F238E27FC236}">
                <a16:creationId xmlns:a16="http://schemas.microsoft.com/office/drawing/2014/main" id="{AD0B86DC-5960-E9BD-E270-983318A2C756}"/>
              </a:ext>
            </a:extLst>
          </p:cNvPr>
          <p:cNvSpPr>
            <a:spLocks noGrp="1"/>
          </p:cNvSpPr>
          <p:nvPr>
            <p:ph type="body" sz="quarter" idx="12" hasCustomPrompt="1"/>
          </p:nvPr>
        </p:nvSpPr>
        <p:spPr>
          <a:xfrm>
            <a:off x="7729992" y="3787347"/>
            <a:ext cx="4054021" cy="592138"/>
          </a:xfrm>
          <a:prstGeom prst="rect">
            <a:avLst/>
          </a:prstGeom>
        </p:spPr>
        <p:txBody>
          <a:bodyPr anchor="ctr"/>
          <a:lstStyle>
            <a:lvl1pPr marL="0" indent="0">
              <a:buNone/>
              <a:defRPr sz="1400">
                <a:solidFill>
                  <a:schemeClr val="tx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2" name="Segnaposto testo 4">
            <a:extLst>
              <a:ext uri="{FF2B5EF4-FFF2-40B4-BE49-F238E27FC236}">
                <a16:creationId xmlns:a16="http://schemas.microsoft.com/office/drawing/2014/main" id="{16167EAC-EAF4-F662-0951-B2A4AAA24796}"/>
              </a:ext>
            </a:extLst>
          </p:cNvPr>
          <p:cNvSpPr>
            <a:spLocks noGrp="1"/>
          </p:cNvSpPr>
          <p:nvPr>
            <p:ph type="body" sz="quarter" idx="13" hasCustomPrompt="1"/>
          </p:nvPr>
        </p:nvSpPr>
        <p:spPr>
          <a:xfrm>
            <a:off x="7729992" y="4652320"/>
            <a:ext cx="4054021" cy="592138"/>
          </a:xfrm>
          <a:prstGeom prst="rect">
            <a:avLst/>
          </a:prstGeom>
        </p:spPr>
        <p:txBody>
          <a:bodyPr anchor="ctr"/>
          <a:lstStyle>
            <a:lvl1pPr marL="0" indent="0">
              <a:buNone/>
              <a:defRPr sz="1400">
                <a:solidFill>
                  <a:schemeClr val="tx1"/>
                </a:solidFill>
                <a:latin typeface="TIM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Titolo capitolo</a:t>
            </a:r>
          </a:p>
        </p:txBody>
      </p:sp>
      <p:sp>
        <p:nvSpPr>
          <p:cNvPr id="13" name="Segnaposto testo 5">
            <a:extLst>
              <a:ext uri="{FF2B5EF4-FFF2-40B4-BE49-F238E27FC236}">
                <a16:creationId xmlns:a16="http://schemas.microsoft.com/office/drawing/2014/main" id="{84C0DE60-5356-79E2-F6DF-499D8BD50074}"/>
              </a:ext>
            </a:extLst>
          </p:cNvPr>
          <p:cNvSpPr>
            <a:spLocks noGrp="1"/>
          </p:cNvSpPr>
          <p:nvPr>
            <p:ph type="body" sz="quarter" idx="15" hasCustomPrompt="1"/>
          </p:nvPr>
        </p:nvSpPr>
        <p:spPr>
          <a:xfrm>
            <a:off x="7104062" y="2137470"/>
            <a:ext cx="432000" cy="432000"/>
          </a:xfrm>
          <a:prstGeom prst="ellipse">
            <a:avLst/>
          </a:prstGeom>
          <a:ln>
            <a:solidFill>
              <a:schemeClr val="tx1"/>
            </a:solidFill>
          </a:ln>
        </p:spPr>
        <p:txBody>
          <a:bodyPr lIns="0" tIns="36000" rIns="0" bIns="0" anchor="ctr"/>
          <a:lstStyle>
            <a:lvl1pPr marL="0" indent="0" algn="ctr">
              <a:buNone/>
              <a:defRPr sz="1400" b="1">
                <a:solidFill>
                  <a:schemeClr val="tx1"/>
                </a:solidFill>
                <a:latin typeface="TIM Sans" pitchFamily="2" charset="77"/>
              </a:defRPr>
            </a:lvl1pPr>
          </a:lstStyle>
          <a:p>
            <a:r>
              <a:rPr lang="it-IT"/>
              <a:t>01</a:t>
            </a:r>
          </a:p>
        </p:txBody>
      </p:sp>
      <p:sp>
        <p:nvSpPr>
          <p:cNvPr id="14" name="Segnaposto testo 5">
            <a:extLst>
              <a:ext uri="{FF2B5EF4-FFF2-40B4-BE49-F238E27FC236}">
                <a16:creationId xmlns:a16="http://schemas.microsoft.com/office/drawing/2014/main" id="{E3A7FEFA-6CC6-2D4C-5C12-1A9A4D554E53}"/>
              </a:ext>
            </a:extLst>
          </p:cNvPr>
          <p:cNvSpPr>
            <a:spLocks noGrp="1"/>
          </p:cNvSpPr>
          <p:nvPr>
            <p:ph type="body" sz="quarter" idx="22" hasCustomPrompt="1"/>
          </p:nvPr>
        </p:nvSpPr>
        <p:spPr>
          <a:xfrm>
            <a:off x="7104062" y="2998081"/>
            <a:ext cx="432000" cy="432000"/>
          </a:xfrm>
          <a:prstGeom prst="ellipse">
            <a:avLst/>
          </a:prstGeom>
          <a:ln>
            <a:solidFill>
              <a:schemeClr val="tx1"/>
            </a:solidFill>
          </a:ln>
        </p:spPr>
        <p:txBody>
          <a:bodyPr lIns="0" tIns="36000" rIns="0" bIns="0" anchor="ctr"/>
          <a:lstStyle>
            <a:lvl1pPr marL="0" indent="0" algn="ctr">
              <a:buNone/>
              <a:defRPr sz="1400" b="1">
                <a:solidFill>
                  <a:schemeClr val="tx1"/>
                </a:solidFill>
                <a:latin typeface="TIM Sans" pitchFamily="2" charset="77"/>
              </a:defRPr>
            </a:lvl1pPr>
          </a:lstStyle>
          <a:p>
            <a:r>
              <a:rPr lang="it-IT"/>
              <a:t>01</a:t>
            </a:r>
          </a:p>
        </p:txBody>
      </p:sp>
      <p:sp>
        <p:nvSpPr>
          <p:cNvPr id="15" name="Segnaposto testo 5">
            <a:extLst>
              <a:ext uri="{FF2B5EF4-FFF2-40B4-BE49-F238E27FC236}">
                <a16:creationId xmlns:a16="http://schemas.microsoft.com/office/drawing/2014/main" id="{D7F55304-D7E8-C61C-745F-59734E08E542}"/>
              </a:ext>
            </a:extLst>
          </p:cNvPr>
          <p:cNvSpPr>
            <a:spLocks noGrp="1"/>
          </p:cNvSpPr>
          <p:nvPr>
            <p:ph type="body" sz="quarter" idx="23" hasCustomPrompt="1"/>
          </p:nvPr>
        </p:nvSpPr>
        <p:spPr>
          <a:xfrm>
            <a:off x="7104062" y="3858693"/>
            <a:ext cx="432000" cy="432000"/>
          </a:xfrm>
          <a:prstGeom prst="ellipse">
            <a:avLst/>
          </a:prstGeom>
          <a:ln>
            <a:solidFill>
              <a:schemeClr val="tx1"/>
            </a:solidFill>
          </a:ln>
        </p:spPr>
        <p:txBody>
          <a:bodyPr lIns="0" tIns="36000" rIns="0" bIns="0" anchor="ctr"/>
          <a:lstStyle>
            <a:lvl1pPr marL="0" indent="0" algn="ctr">
              <a:buNone/>
              <a:defRPr sz="1400" b="1">
                <a:solidFill>
                  <a:schemeClr val="tx1"/>
                </a:solidFill>
                <a:latin typeface="TIM Sans" pitchFamily="2" charset="77"/>
              </a:defRPr>
            </a:lvl1pPr>
          </a:lstStyle>
          <a:p>
            <a:r>
              <a:rPr lang="it-IT"/>
              <a:t>01</a:t>
            </a:r>
          </a:p>
        </p:txBody>
      </p:sp>
      <p:sp>
        <p:nvSpPr>
          <p:cNvPr id="16" name="Segnaposto testo 5">
            <a:extLst>
              <a:ext uri="{FF2B5EF4-FFF2-40B4-BE49-F238E27FC236}">
                <a16:creationId xmlns:a16="http://schemas.microsoft.com/office/drawing/2014/main" id="{78CDED57-D2A1-54C2-AF09-6035E605A504}"/>
              </a:ext>
            </a:extLst>
          </p:cNvPr>
          <p:cNvSpPr>
            <a:spLocks noGrp="1"/>
          </p:cNvSpPr>
          <p:nvPr>
            <p:ph type="body" sz="quarter" idx="24" hasCustomPrompt="1"/>
          </p:nvPr>
        </p:nvSpPr>
        <p:spPr>
          <a:xfrm>
            <a:off x="7104062" y="4724967"/>
            <a:ext cx="432000" cy="432000"/>
          </a:xfrm>
          <a:prstGeom prst="ellipse">
            <a:avLst/>
          </a:prstGeom>
          <a:ln>
            <a:solidFill>
              <a:schemeClr val="tx1"/>
            </a:solidFill>
          </a:ln>
        </p:spPr>
        <p:txBody>
          <a:bodyPr lIns="0" tIns="36000" rIns="0" bIns="0" anchor="ctr"/>
          <a:lstStyle>
            <a:lvl1pPr marL="0" indent="0" algn="ctr">
              <a:buNone/>
              <a:defRPr sz="1400" b="1">
                <a:solidFill>
                  <a:schemeClr val="tx1"/>
                </a:solidFill>
                <a:latin typeface="TIM Sans" pitchFamily="2" charset="77"/>
              </a:defRPr>
            </a:lvl1pPr>
          </a:lstStyle>
          <a:p>
            <a:r>
              <a:rPr lang="it-IT"/>
              <a:t>01</a:t>
            </a:r>
          </a:p>
        </p:txBody>
      </p:sp>
    </p:spTree>
    <p:extLst>
      <p:ext uri="{BB962C8B-B14F-4D97-AF65-F5344CB8AC3E}">
        <p14:creationId xmlns:p14="http://schemas.microsoft.com/office/powerpoint/2010/main" val="11562126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paccacapitolo - Visual">
    <p:spTree>
      <p:nvGrpSpPr>
        <p:cNvPr id="1" name=""/>
        <p:cNvGrpSpPr/>
        <p:nvPr/>
      </p:nvGrpSpPr>
      <p:grpSpPr>
        <a:xfrm>
          <a:off x="0" y="0"/>
          <a:ext cx="0" cy="0"/>
          <a:chOff x="0" y="0"/>
          <a:chExt cx="0" cy="0"/>
        </a:xfrm>
      </p:grpSpPr>
      <p:sp>
        <p:nvSpPr>
          <p:cNvPr id="4" name="Segnaposto immagine 6">
            <a:extLst>
              <a:ext uri="{FF2B5EF4-FFF2-40B4-BE49-F238E27FC236}">
                <a16:creationId xmlns:a16="http://schemas.microsoft.com/office/drawing/2014/main" id="{A12C8BA7-E4BF-461A-AF47-2C215EBAE791}"/>
              </a:ext>
            </a:extLst>
          </p:cNvPr>
          <p:cNvSpPr>
            <a:spLocks noGrp="1" noChangeAspect="1"/>
          </p:cNvSpPr>
          <p:nvPr>
            <p:ph type="pic" sz="quarter" idx="10"/>
          </p:nvPr>
        </p:nvSpPr>
        <p:spPr>
          <a:xfrm>
            <a:off x="6029238" y="-4547"/>
            <a:ext cx="6162762" cy="6862550"/>
          </a:xfrm>
          <a:custGeom>
            <a:avLst/>
            <a:gdLst>
              <a:gd name="connsiteX0" fmla="*/ 554370 w 6162668"/>
              <a:gd name="connsiteY0" fmla="*/ 3 h 6862553"/>
              <a:gd name="connsiteX1" fmla="*/ 6162668 w 6162668"/>
              <a:gd name="connsiteY1" fmla="*/ 4554 h 6862553"/>
              <a:gd name="connsiteX2" fmla="*/ 6162668 w 6162668"/>
              <a:gd name="connsiteY2" fmla="*/ 6862553 h 6862553"/>
              <a:gd name="connsiteX3" fmla="*/ 2090869 w 6162668"/>
              <a:gd name="connsiteY3" fmla="*/ 6862553 h 6862553"/>
              <a:gd name="connsiteX4" fmla="*/ 2024066 w 6162668"/>
              <a:gd name="connsiteY4" fmla="*/ 6857618 h 6862553"/>
              <a:gd name="connsiteX5" fmla="*/ 1817833 w 6162668"/>
              <a:gd name="connsiteY5" fmla="*/ 6735554 h 6862553"/>
              <a:gd name="connsiteX6" fmla="*/ 249794 w 6162668"/>
              <a:gd name="connsiteY6" fmla="*/ 4967415 h 6862553"/>
              <a:gd name="connsiteX7" fmla="*/ 2368 w 6162668"/>
              <a:gd name="connsiteY7" fmla="*/ 4332714 h 6862553"/>
              <a:gd name="connsiteX8" fmla="*/ 181 w 6162668"/>
              <a:gd name="connsiteY8" fmla="*/ 373595 h 6862553"/>
              <a:gd name="connsiteX9" fmla="*/ 357850 w 6162668"/>
              <a:gd name="connsiteY9" fmla="*/ 286 h 6862553"/>
              <a:gd name="connsiteX10" fmla="*/ 554370 w 6162668"/>
              <a:gd name="connsiteY10" fmla="*/ 3 h 6862553"/>
              <a:gd name="connsiteX0" fmla="*/ 554370 w 6162668"/>
              <a:gd name="connsiteY0" fmla="*/ 0 h 6862550"/>
              <a:gd name="connsiteX1" fmla="*/ 6162668 w 6162668"/>
              <a:gd name="connsiteY1" fmla="*/ 4551 h 6862550"/>
              <a:gd name="connsiteX2" fmla="*/ 6162668 w 6162668"/>
              <a:gd name="connsiteY2" fmla="*/ 6862550 h 6862550"/>
              <a:gd name="connsiteX3" fmla="*/ 2090869 w 6162668"/>
              <a:gd name="connsiteY3" fmla="*/ 6862550 h 6862550"/>
              <a:gd name="connsiteX4" fmla="*/ 2024066 w 6162668"/>
              <a:gd name="connsiteY4" fmla="*/ 6857615 h 6862550"/>
              <a:gd name="connsiteX5" fmla="*/ 1817833 w 6162668"/>
              <a:gd name="connsiteY5" fmla="*/ 6735551 h 6862550"/>
              <a:gd name="connsiteX6" fmla="*/ 249794 w 6162668"/>
              <a:gd name="connsiteY6" fmla="*/ 4967412 h 6862550"/>
              <a:gd name="connsiteX7" fmla="*/ 2368 w 6162668"/>
              <a:gd name="connsiteY7" fmla="*/ 4332711 h 6862550"/>
              <a:gd name="connsiteX8" fmla="*/ 181 w 6162668"/>
              <a:gd name="connsiteY8" fmla="*/ 373592 h 6862550"/>
              <a:gd name="connsiteX9" fmla="*/ 357850 w 6162668"/>
              <a:gd name="connsiteY9" fmla="*/ 283 h 6862550"/>
              <a:gd name="connsiteX10" fmla="*/ 554370 w 6162668"/>
              <a:gd name="connsiteY10" fmla="*/ 0 h 6862550"/>
              <a:gd name="connsiteX0" fmla="*/ 554434 w 6162732"/>
              <a:gd name="connsiteY0" fmla="*/ 5038 h 6867588"/>
              <a:gd name="connsiteX1" fmla="*/ 6162732 w 6162732"/>
              <a:gd name="connsiteY1" fmla="*/ 9589 h 6867588"/>
              <a:gd name="connsiteX2" fmla="*/ 6162732 w 6162732"/>
              <a:gd name="connsiteY2" fmla="*/ 6867588 h 6867588"/>
              <a:gd name="connsiteX3" fmla="*/ 2090933 w 6162732"/>
              <a:gd name="connsiteY3" fmla="*/ 6867588 h 6867588"/>
              <a:gd name="connsiteX4" fmla="*/ 2024130 w 6162732"/>
              <a:gd name="connsiteY4" fmla="*/ 6862653 h 6867588"/>
              <a:gd name="connsiteX5" fmla="*/ 1817897 w 6162732"/>
              <a:gd name="connsiteY5" fmla="*/ 6740589 h 6867588"/>
              <a:gd name="connsiteX6" fmla="*/ 249858 w 6162732"/>
              <a:gd name="connsiteY6" fmla="*/ 4972450 h 6867588"/>
              <a:gd name="connsiteX7" fmla="*/ 2432 w 6162732"/>
              <a:gd name="connsiteY7" fmla="*/ 4337749 h 6867588"/>
              <a:gd name="connsiteX8" fmla="*/ 245 w 6162732"/>
              <a:gd name="connsiteY8" fmla="*/ 378630 h 6867588"/>
              <a:gd name="connsiteX9" fmla="*/ 283486 w 6162732"/>
              <a:gd name="connsiteY9" fmla="*/ 4 h 6867588"/>
              <a:gd name="connsiteX10" fmla="*/ 554434 w 6162732"/>
              <a:gd name="connsiteY10" fmla="*/ 5038 h 6867588"/>
              <a:gd name="connsiteX0" fmla="*/ 554432 w 6162730"/>
              <a:gd name="connsiteY0" fmla="*/ 1859 h 6864409"/>
              <a:gd name="connsiteX1" fmla="*/ 6162730 w 6162730"/>
              <a:gd name="connsiteY1" fmla="*/ 6410 h 6864409"/>
              <a:gd name="connsiteX2" fmla="*/ 6162730 w 6162730"/>
              <a:gd name="connsiteY2" fmla="*/ 6864409 h 6864409"/>
              <a:gd name="connsiteX3" fmla="*/ 2090931 w 6162730"/>
              <a:gd name="connsiteY3" fmla="*/ 6864409 h 6864409"/>
              <a:gd name="connsiteX4" fmla="*/ 2024128 w 6162730"/>
              <a:gd name="connsiteY4" fmla="*/ 6859474 h 6864409"/>
              <a:gd name="connsiteX5" fmla="*/ 1817895 w 6162730"/>
              <a:gd name="connsiteY5" fmla="*/ 6737410 h 6864409"/>
              <a:gd name="connsiteX6" fmla="*/ 249856 w 6162730"/>
              <a:gd name="connsiteY6" fmla="*/ 4969271 h 6864409"/>
              <a:gd name="connsiteX7" fmla="*/ 2430 w 6162730"/>
              <a:gd name="connsiteY7" fmla="*/ 4334570 h 6864409"/>
              <a:gd name="connsiteX8" fmla="*/ 243 w 6162730"/>
              <a:gd name="connsiteY8" fmla="*/ 375451 h 6864409"/>
              <a:gd name="connsiteX9" fmla="*/ 286659 w 6162730"/>
              <a:gd name="connsiteY9" fmla="*/ 0 h 6864409"/>
              <a:gd name="connsiteX10" fmla="*/ 554432 w 6162730"/>
              <a:gd name="connsiteY10" fmla="*/ 1859 h 6864409"/>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90216 h 6862550"/>
              <a:gd name="connsiteX10" fmla="*/ 554432 w 6162730"/>
              <a:gd name="connsiteY10" fmla="*/ 0 h 6862550"/>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4491 h 6862550"/>
              <a:gd name="connsiteX10" fmla="*/ 554432 w 6162730"/>
              <a:gd name="connsiteY10" fmla="*/ 0 h 6862550"/>
              <a:gd name="connsiteX0" fmla="*/ 554464 w 6162762"/>
              <a:gd name="connsiteY0" fmla="*/ 0 h 6862550"/>
              <a:gd name="connsiteX1" fmla="*/ 6162762 w 6162762"/>
              <a:gd name="connsiteY1" fmla="*/ 4551 h 6862550"/>
              <a:gd name="connsiteX2" fmla="*/ 6162762 w 6162762"/>
              <a:gd name="connsiteY2" fmla="*/ 6862550 h 6862550"/>
              <a:gd name="connsiteX3" fmla="*/ 2090963 w 6162762"/>
              <a:gd name="connsiteY3" fmla="*/ 6862550 h 6862550"/>
              <a:gd name="connsiteX4" fmla="*/ 2024160 w 6162762"/>
              <a:gd name="connsiteY4" fmla="*/ 6857615 h 6862550"/>
              <a:gd name="connsiteX5" fmla="*/ 1817927 w 6162762"/>
              <a:gd name="connsiteY5" fmla="*/ 6735551 h 6862550"/>
              <a:gd name="connsiteX6" fmla="*/ 249888 w 6162762"/>
              <a:gd name="connsiteY6" fmla="*/ 4967412 h 6862550"/>
              <a:gd name="connsiteX7" fmla="*/ 2462 w 6162762"/>
              <a:gd name="connsiteY7" fmla="*/ 4332711 h 6862550"/>
              <a:gd name="connsiteX8" fmla="*/ 275 w 6162762"/>
              <a:gd name="connsiteY8" fmla="*/ 373592 h 6862550"/>
              <a:gd name="connsiteX9" fmla="*/ 286691 w 6162762"/>
              <a:gd name="connsiteY9" fmla="*/ 4491 h 6862550"/>
              <a:gd name="connsiteX10" fmla="*/ 554464 w 6162762"/>
              <a:gd name="connsiteY10" fmla="*/ 0 h 68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762" h="6862550">
                <a:moveTo>
                  <a:pt x="554464" y="0"/>
                </a:moveTo>
                <a:lnTo>
                  <a:pt x="6162762" y="4551"/>
                </a:lnTo>
                <a:lnTo>
                  <a:pt x="6162762" y="6862550"/>
                </a:lnTo>
                <a:lnTo>
                  <a:pt x="2090963" y="6862550"/>
                </a:lnTo>
                <a:lnTo>
                  <a:pt x="2024160" y="6857615"/>
                </a:lnTo>
                <a:cubicBezTo>
                  <a:pt x="1887959" y="6841236"/>
                  <a:pt x="1880898" y="6792040"/>
                  <a:pt x="1817927" y="6735551"/>
                </a:cubicBezTo>
                <a:lnTo>
                  <a:pt x="249888" y="4967412"/>
                </a:lnTo>
                <a:cubicBezTo>
                  <a:pt x="74180" y="4763017"/>
                  <a:pt x="9884" y="4585703"/>
                  <a:pt x="2462" y="4332711"/>
                </a:cubicBezTo>
                <a:cubicBezTo>
                  <a:pt x="1533" y="3615800"/>
                  <a:pt x="8483" y="664695"/>
                  <a:pt x="275" y="373592"/>
                </a:cubicBezTo>
                <a:cubicBezTo>
                  <a:pt x="-7933" y="82489"/>
                  <a:pt x="169141" y="5914"/>
                  <a:pt x="286691" y="4491"/>
                </a:cubicBezTo>
                <a:lnTo>
                  <a:pt x="554464" y="0"/>
                </a:lnTo>
                <a:close/>
              </a:path>
            </a:pathLst>
          </a:custGeom>
        </p:spPr>
        <p:txBody>
          <a:bodyPr wrap="square">
            <a:noAutofit/>
          </a:bodyPr>
          <a:lstStyle/>
          <a:p>
            <a:endParaRPr lang="it-IT"/>
          </a:p>
        </p:txBody>
      </p:sp>
      <p:sp>
        <p:nvSpPr>
          <p:cNvPr id="5" name="Segnaposto testo 5">
            <a:extLst>
              <a:ext uri="{FF2B5EF4-FFF2-40B4-BE49-F238E27FC236}">
                <a16:creationId xmlns:a16="http://schemas.microsoft.com/office/drawing/2014/main" id="{B74486B4-E5B9-454D-89E1-DE600930E023}"/>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tx1"/>
                </a:solidFill>
                <a:latin typeface="TIM Sans Light" pitchFamily="2" charset="77"/>
                <a:ea typeface="+mn-ea"/>
                <a:cs typeface="+mn-cs"/>
              </a:defRPr>
            </a:lvl1pPr>
          </a:lstStyle>
          <a:p>
            <a:pPr lvl="0"/>
            <a:r>
              <a:rPr lang="it-IT"/>
              <a:t>01</a:t>
            </a:r>
          </a:p>
        </p:txBody>
      </p:sp>
      <p:sp>
        <p:nvSpPr>
          <p:cNvPr id="6" name="Segnaposto testo 9">
            <a:extLst>
              <a:ext uri="{FF2B5EF4-FFF2-40B4-BE49-F238E27FC236}">
                <a16:creationId xmlns:a16="http://schemas.microsoft.com/office/drawing/2014/main" id="{669259A0-9BAE-DD86-660F-E857E3E66024}"/>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chemeClr val="tx1"/>
                </a:solidFill>
                <a:latin typeface="TIM Sans Light" pitchFamily="2" charset="77"/>
                <a:ea typeface="+mn-ea"/>
                <a:cs typeface="+mn-cs"/>
              </a:defRPr>
            </a:lvl1pPr>
          </a:lstStyle>
          <a:p>
            <a:pPr lvl="0"/>
            <a:r>
              <a:rPr lang="it-IT"/>
              <a:t>Prima riga</a:t>
            </a:r>
          </a:p>
        </p:txBody>
      </p:sp>
      <p:sp>
        <p:nvSpPr>
          <p:cNvPr id="7" name="Segnaposto testo 9">
            <a:extLst>
              <a:ext uri="{FF2B5EF4-FFF2-40B4-BE49-F238E27FC236}">
                <a16:creationId xmlns:a16="http://schemas.microsoft.com/office/drawing/2014/main" id="{913451F9-84B2-105C-28EE-903ADAE12E41}"/>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chemeClr val="tx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8305995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terna - Quote">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945F40B2-C3FE-3D85-0AAF-4372C13E51FA}"/>
              </a:ext>
            </a:extLst>
          </p:cNvPr>
          <p:cNvSpPr>
            <a:spLocks noGrp="1"/>
          </p:cNvSpPr>
          <p:nvPr>
            <p:ph type="body" sz="quarter" idx="10" hasCustomPrompt="1"/>
          </p:nvPr>
        </p:nvSpPr>
        <p:spPr>
          <a:xfrm>
            <a:off x="412750" y="872455"/>
            <a:ext cx="11366499" cy="4857226"/>
          </a:xfrm>
          <a:prstGeom prst="rect">
            <a:avLst/>
          </a:prstGeom>
        </p:spPr>
        <p:txBody>
          <a:bodyPr anchor="ctr"/>
          <a:lstStyle>
            <a:lvl1pPr marL="0" indent="0" algn="ctr">
              <a:lnSpc>
                <a:spcPts val="8000"/>
              </a:lnSpc>
              <a:buNone/>
              <a:defRPr sz="7200" b="0">
                <a:solidFill>
                  <a:schemeClr val="tx1"/>
                </a:solidFill>
                <a:latin typeface="TIM Sans" pitchFamily="2" charset="77"/>
              </a:defRPr>
            </a:lvl1pPr>
            <a:lvl2pPr>
              <a:defRPr sz="7200" b="1">
                <a:solidFill>
                  <a:schemeClr val="bg1"/>
                </a:solidFill>
                <a:latin typeface="TIM Sans" pitchFamily="2" charset="77"/>
              </a:defRPr>
            </a:lvl2pPr>
            <a:lvl3pPr>
              <a:defRPr sz="7200" b="1">
                <a:solidFill>
                  <a:schemeClr val="bg1"/>
                </a:solidFill>
                <a:latin typeface="TIM Sans" pitchFamily="2" charset="77"/>
              </a:defRPr>
            </a:lvl3pPr>
            <a:lvl4pPr>
              <a:defRPr sz="7200" b="1">
                <a:solidFill>
                  <a:schemeClr val="bg1"/>
                </a:solidFill>
                <a:latin typeface="TIM Sans" pitchFamily="2" charset="77"/>
              </a:defRPr>
            </a:lvl4pPr>
            <a:lvl5pPr>
              <a:defRPr sz="7200" b="1">
                <a:solidFill>
                  <a:schemeClr val="bg1"/>
                </a:solidFill>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endParaRPr lang="it-IT"/>
          </a:p>
        </p:txBody>
      </p:sp>
    </p:spTree>
    <p:extLst>
      <p:ext uri="{BB962C8B-B14F-4D97-AF65-F5344CB8AC3E}">
        <p14:creationId xmlns:p14="http://schemas.microsoft.com/office/powerpoint/2010/main" val="22629994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terna - Titolo + Descrizione + Visual">
    <p:bg>
      <p:bgPr>
        <a:solidFill>
          <a:srgbClr val="042DEF"/>
        </a:solidFill>
        <a:effectLst/>
      </p:bgPr>
    </p:bg>
    <p:spTree>
      <p:nvGrpSpPr>
        <p:cNvPr id="1" name=""/>
        <p:cNvGrpSpPr/>
        <p:nvPr/>
      </p:nvGrpSpPr>
      <p:grpSpPr>
        <a:xfrm>
          <a:off x="0" y="0"/>
          <a:ext cx="0" cy="0"/>
          <a:chOff x="0" y="0"/>
          <a:chExt cx="0" cy="0"/>
        </a:xfrm>
      </p:grpSpPr>
      <p:sp>
        <p:nvSpPr>
          <p:cNvPr id="11" name="Segnaposto immagine 10">
            <a:extLst>
              <a:ext uri="{FF2B5EF4-FFF2-40B4-BE49-F238E27FC236}">
                <a16:creationId xmlns:a16="http://schemas.microsoft.com/office/drawing/2014/main" id="{A6A381C5-B7D5-55F3-8864-60087DA1C14E}"/>
              </a:ext>
            </a:extLst>
          </p:cNvPr>
          <p:cNvSpPr>
            <a:spLocks noGrp="1" noChangeAspect="1"/>
          </p:cNvSpPr>
          <p:nvPr>
            <p:ph type="pic" sz="quarter" idx="10"/>
          </p:nvPr>
        </p:nvSpPr>
        <p:spPr>
          <a:xfrm>
            <a:off x="6440488" y="616118"/>
            <a:ext cx="5751512" cy="544495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txBody>
          <a:bodyPr wrap="square">
            <a:noAutofit/>
          </a:bodyPr>
          <a:lstStyle/>
          <a:p>
            <a:endParaRPr lang="it-IT"/>
          </a:p>
        </p:txBody>
      </p:sp>
      <p:sp>
        <p:nvSpPr>
          <p:cNvPr id="7" name="Segnaposto testo 8">
            <a:extLst>
              <a:ext uri="{FF2B5EF4-FFF2-40B4-BE49-F238E27FC236}">
                <a16:creationId xmlns:a16="http://schemas.microsoft.com/office/drawing/2014/main" id="{CDF5A324-D70A-3F26-F889-F82493BD3BAC}"/>
              </a:ext>
            </a:extLst>
          </p:cNvPr>
          <p:cNvSpPr>
            <a:spLocks noGrp="1"/>
          </p:cNvSpPr>
          <p:nvPr>
            <p:ph type="body" sz="quarter" idx="11" hasCustomPrompt="1"/>
          </p:nvPr>
        </p:nvSpPr>
        <p:spPr>
          <a:xfrm>
            <a:off x="399745" y="3597171"/>
            <a:ext cx="5588305" cy="1420424"/>
          </a:xfrm>
          <a:prstGeom prst="rect">
            <a:avLst/>
          </a:prstGeom>
        </p:spPr>
        <p:txBody>
          <a:bodyPr lIns="0" tIns="0" rIns="0" bIns="0" anchor="t"/>
          <a:lstStyle>
            <a:lvl1pPr marL="0" indent="0">
              <a:lnSpc>
                <a:spcPts val="2300"/>
              </a:lnSpc>
              <a:spcBef>
                <a:spcPts val="0"/>
              </a:spcBef>
              <a:buNone/>
              <a:defRPr sz="1200" b="0" i="0">
                <a:solidFill>
                  <a:schemeClr val="tx1"/>
                </a:solidFill>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a:lnSpc>
                <a:spcPts val="2300"/>
              </a:lnSpc>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a:t>
            </a:r>
            <a:endParaRPr lang="it-IT" sz="1200">
              <a:latin typeface="TIM Sans Thin" pitchFamily="2" charset="77"/>
            </a:endParaRPr>
          </a:p>
        </p:txBody>
      </p:sp>
      <p:sp>
        <p:nvSpPr>
          <p:cNvPr id="8" name="Segnaposto testo 9">
            <a:extLst>
              <a:ext uri="{FF2B5EF4-FFF2-40B4-BE49-F238E27FC236}">
                <a16:creationId xmlns:a16="http://schemas.microsoft.com/office/drawing/2014/main" id="{80E718C9-A693-AB0C-E07E-248933769227}"/>
              </a:ext>
            </a:extLst>
          </p:cNvPr>
          <p:cNvSpPr>
            <a:spLocks noGrp="1"/>
          </p:cNvSpPr>
          <p:nvPr>
            <p:ph type="body" sz="quarter" idx="12" hasCustomPrompt="1"/>
          </p:nvPr>
        </p:nvSpPr>
        <p:spPr>
          <a:xfrm>
            <a:off x="403200" y="2259071"/>
            <a:ext cx="5421312" cy="657387"/>
          </a:xfrm>
          <a:prstGeom prst="rect">
            <a:avLst/>
          </a:prstGeom>
        </p:spPr>
        <p:txBody>
          <a:bodyPr lIns="0" tIns="0" rIns="0" bIns="0" anchor="b"/>
          <a:lstStyle>
            <a:lvl1pPr marL="0" indent="0">
              <a:lnSpc>
                <a:spcPts val="3500"/>
              </a:lnSpc>
              <a:buNone/>
              <a:defRPr lang="it-IT" sz="3500" b="0" i="0" kern="1200" dirty="0" smtClean="0">
                <a:solidFill>
                  <a:schemeClr val="tx1"/>
                </a:solidFill>
                <a:latin typeface="TIM Sans" pitchFamily="2" charset="77"/>
                <a:ea typeface="+mn-ea"/>
                <a:cs typeface="+mn-cs"/>
              </a:defRPr>
            </a:lvl1pPr>
          </a:lstStyle>
          <a:p>
            <a:pPr lvl="0"/>
            <a:r>
              <a:rPr lang="it-IT" err="1"/>
              <a:t>Lorem</a:t>
            </a:r>
            <a:r>
              <a:rPr lang="it-IT"/>
              <a:t> </a:t>
            </a:r>
            <a:r>
              <a:rPr lang="it-IT" err="1"/>
              <a:t>ipsum</a:t>
            </a:r>
            <a:r>
              <a:rPr lang="it-IT"/>
              <a:t> </a:t>
            </a:r>
            <a:r>
              <a:rPr lang="it-IT" err="1"/>
              <a:t>amet</a:t>
            </a:r>
            <a:r>
              <a:rPr lang="it-IT"/>
              <a:t>,</a:t>
            </a:r>
          </a:p>
        </p:txBody>
      </p:sp>
      <p:sp>
        <p:nvSpPr>
          <p:cNvPr id="14" name="Segnaposto testo 9">
            <a:extLst>
              <a:ext uri="{FF2B5EF4-FFF2-40B4-BE49-F238E27FC236}">
                <a16:creationId xmlns:a16="http://schemas.microsoft.com/office/drawing/2014/main" id="{1AD15DC2-1F34-1DBB-EEFA-EB168E09680C}"/>
              </a:ext>
            </a:extLst>
          </p:cNvPr>
          <p:cNvSpPr>
            <a:spLocks noGrp="1"/>
          </p:cNvSpPr>
          <p:nvPr>
            <p:ph type="body" sz="quarter" idx="13" hasCustomPrompt="1"/>
          </p:nvPr>
        </p:nvSpPr>
        <p:spPr>
          <a:xfrm>
            <a:off x="403200" y="2939783"/>
            <a:ext cx="5421312" cy="657387"/>
          </a:xfrm>
          <a:prstGeom prst="rect">
            <a:avLst/>
          </a:prstGeom>
        </p:spPr>
        <p:txBody>
          <a:bodyPr lIns="0" tIns="0" rIns="0" bIns="0" anchor="t"/>
          <a:lstStyle>
            <a:lvl1pPr marL="0" indent="0">
              <a:lnSpc>
                <a:spcPts val="3500"/>
              </a:lnSpc>
              <a:buNone/>
              <a:defRPr lang="it-IT" sz="3500" b="0" i="1" kern="1200" dirty="0" smtClean="0">
                <a:solidFill>
                  <a:schemeClr val="tx1"/>
                </a:solidFill>
                <a:effectLst/>
                <a:latin typeface="TIM Sans Thin" pitchFamily="2" charset="77"/>
                <a:ea typeface="+mn-ea"/>
                <a:cs typeface="+mn-cs"/>
              </a:defRPr>
            </a:lvl1pPr>
          </a:lstStyle>
          <a:p>
            <a:pPr lvl="0"/>
            <a:r>
              <a:rPr lang="it-IT" err="1"/>
              <a:t>consectuter</a:t>
            </a:r>
            <a:r>
              <a:rPr lang="it-IT"/>
              <a:t> dolor </a:t>
            </a:r>
            <a:r>
              <a:rPr lang="it-IT" err="1"/>
              <a:t>elit</a:t>
            </a:r>
            <a:endParaRPr lang="it-IT"/>
          </a:p>
        </p:txBody>
      </p:sp>
    </p:spTree>
    <p:extLst>
      <p:ext uri="{BB962C8B-B14F-4D97-AF65-F5344CB8AC3E}">
        <p14:creationId xmlns:p14="http://schemas.microsoft.com/office/powerpoint/2010/main" val="985904595"/>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terna - Contatti">
    <p:spTree>
      <p:nvGrpSpPr>
        <p:cNvPr id="1" name=""/>
        <p:cNvGrpSpPr/>
        <p:nvPr/>
      </p:nvGrpSpPr>
      <p:grpSpPr>
        <a:xfrm>
          <a:off x="0" y="0"/>
          <a:ext cx="0" cy="0"/>
          <a:chOff x="0" y="0"/>
          <a:chExt cx="0" cy="0"/>
        </a:xfrm>
      </p:grpSpPr>
      <p:sp>
        <p:nvSpPr>
          <p:cNvPr id="4" name="Segnaposto testo 8">
            <a:extLst>
              <a:ext uri="{FF2B5EF4-FFF2-40B4-BE49-F238E27FC236}">
                <a16:creationId xmlns:a16="http://schemas.microsoft.com/office/drawing/2014/main" id="{FC1D5FB0-5EA3-5338-6634-44879F070C7E}"/>
              </a:ext>
            </a:extLst>
          </p:cNvPr>
          <p:cNvSpPr>
            <a:spLocks noGrp="1"/>
          </p:cNvSpPr>
          <p:nvPr>
            <p:ph type="body" sz="quarter" idx="16" hasCustomPrompt="1"/>
          </p:nvPr>
        </p:nvSpPr>
        <p:spPr>
          <a:xfrm>
            <a:off x="407988" y="2774401"/>
            <a:ext cx="5580062"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5" name="Segnaposto testo 8">
            <a:extLst>
              <a:ext uri="{FF2B5EF4-FFF2-40B4-BE49-F238E27FC236}">
                <a16:creationId xmlns:a16="http://schemas.microsoft.com/office/drawing/2014/main" id="{C710481A-7CE0-16EE-99B0-AA4B086CD7B4}"/>
              </a:ext>
            </a:extLst>
          </p:cNvPr>
          <p:cNvSpPr>
            <a:spLocks noGrp="1"/>
          </p:cNvSpPr>
          <p:nvPr>
            <p:ph type="body" sz="quarter" idx="11" hasCustomPrompt="1"/>
          </p:nvPr>
        </p:nvSpPr>
        <p:spPr>
          <a:xfrm>
            <a:off x="1379538" y="3470040"/>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TELEFONO</a:t>
            </a:r>
          </a:p>
        </p:txBody>
      </p:sp>
      <p:sp>
        <p:nvSpPr>
          <p:cNvPr id="6" name="Segnaposto testo 8">
            <a:extLst>
              <a:ext uri="{FF2B5EF4-FFF2-40B4-BE49-F238E27FC236}">
                <a16:creationId xmlns:a16="http://schemas.microsoft.com/office/drawing/2014/main" id="{39AB9570-3B30-14A0-0463-86217CDDCC50}"/>
              </a:ext>
            </a:extLst>
          </p:cNvPr>
          <p:cNvSpPr>
            <a:spLocks noGrp="1"/>
          </p:cNvSpPr>
          <p:nvPr>
            <p:ph type="body" sz="quarter" idx="17" hasCustomPrompt="1"/>
          </p:nvPr>
        </p:nvSpPr>
        <p:spPr>
          <a:xfrm>
            <a:off x="1379538" y="4118865"/>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MAIL</a:t>
            </a:r>
          </a:p>
        </p:txBody>
      </p:sp>
      <p:sp>
        <p:nvSpPr>
          <p:cNvPr id="7" name="Segnaposto immagine 5">
            <a:extLst>
              <a:ext uri="{FF2B5EF4-FFF2-40B4-BE49-F238E27FC236}">
                <a16:creationId xmlns:a16="http://schemas.microsoft.com/office/drawing/2014/main" id="{28294974-BE0C-0F4F-FDF4-9B52BAE11E54}"/>
              </a:ext>
            </a:extLst>
          </p:cNvPr>
          <p:cNvSpPr>
            <a:spLocks noGrp="1" noChangeAspect="1"/>
          </p:cNvSpPr>
          <p:nvPr>
            <p:ph type="pic" sz="quarter" idx="77" hasCustomPrompt="1"/>
          </p:nvPr>
        </p:nvSpPr>
        <p:spPr>
          <a:xfrm>
            <a:off x="673834" y="3521667"/>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8" name="Segnaposto immagine 5">
            <a:extLst>
              <a:ext uri="{FF2B5EF4-FFF2-40B4-BE49-F238E27FC236}">
                <a16:creationId xmlns:a16="http://schemas.microsoft.com/office/drawing/2014/main" id="{5A9C60DD-C63E-25C1-AB4B-0F823DFBE083}"/>
              </a:ext>
            </a:extLst>
          </p:cNvPr>
          <p:cNvSpPr>
            <a:spLocks noGrp="1" noChangeAspect="1"/>
          </p:cNvSpPr>
          <p:nvPr>
            <p:ph type="pic" sz="quarter" idx="78" hasCustomPrompt="1"/>
          </p:nvPr>
        </p:nvSpPr>
        <p:spPr>
          <a:xfrm>
            <a:off x="673834" y="4180652"/>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9" name="Segnaposto testo 8">
            <a:extLst>
              <a:ext uri="{FF2B5EF4-FFF2-40B4-BE49-F238E27FC236}">
                <a16:creationId xmlns:a16="http://schemas.microsoft.com/office/drawing/2014/main" id="{4129FB84-2E10-FA0A-EB61-AD24FFA6A2DA}"/>
              </a:ext>
            </a:extLst>
          </p:cNvPr>
          <p:cNvSpPr>
            <a:spLocks noGrp="1"/>
          </p:cNvSpPr>
          <p:nvPr>
            <p:ph type="body" sz="quarter" idx="79" hasCustomPrompt="1"/>
          </p:nvPr>
        </p:nvSpPr>
        <p:spPr>
          <a:xfrm>
            <a:off x="1379538" y="4767327"/>
            <a:ext cx="4608512" cy="499255"/>
          </a:xfrm>
          <a:prstGeom prst="rect">
            <a:avLst/>
          </a:prstGeom>
        </p:spPr>
        <p:txBody>
          <a:bodyPr lIns="0" anchor="ctr"/>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DATA</a:t>
            </a:r>
          </a:p>
        </p:txBody>
      </p:sp>
      <p:sp>
        <p:nvSpPr>
          <p:cNvPr id="10" name="Segnaposto immagine 5">
            <a:extLst>
              <a:ext uri="{FF2B5EF4-FFF2-40B4-BE49-F238E27FC236}">
                <a16:creationId xmlns:a16="http://schemas.microsoft.com/office/drawing/2014/main" id="{FAE9ED81-1055-00BD-B956-14CD16DF90D4}"/>
              </a:ext>
            </a:extLst>
          </p:cNvPr>
          <p:cNvSpPr>
            <a:spLocks noGrp="1" noChangeAspect="1"/>
          </p:cNvSpPr>
          <p:nvPr>
            <p:ph type="pic" sz="quarter" idx="80" hasCustomPrompt="1"/>
          </p:nvPr>
        </p:nvSpPr>
        <p:spPr>
          <a:xfrm>
            <a:off x="673834" y="4829114"/>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11" name="Segnaposto immagine 5">
            <a:extLst>
              <a:ext uri="{FF2B5EF4-FFF2-40B4-BE49-F238E27FC236}">
                <a16:creationId xmlns:a16="http://schemas.microsoft.com/office/drawing/2014/main" id="{E2514EAE-3166-4BE9-9D57-9BF1AFD95C02}"/>
              </a:ext>
            </a:extLst>
          </p:cNvPr>
          <p:cNvSpPr>
            <a:spLocks noGrp="1" noChangeAspect="1"/>
          </p:cNvSpPr>
          <p:nvPr>
            <p:ph type="pic" sz="quarter" idx="81" hasCustomPrompt="1"/>
          </p:nvPr>
        </p:nvSpPr>
        <p:spPr>
          <a:xfrm>
            <a:off x="1379538" y="5455888"/>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12" name="Segnaposto immagine 5">
            <a:extLst>
              <a:ext uri="{FF2B5EF4-FFF2-40B4-BE49-F238E27FC236}">
                <a16:creationId xmlns:a16="http://schemas.microsoft.com/office/drawing/2014/main" id="{5DAB294F-0078-1888-56E9-45DCCDBD4089}"/>
              </a:ext>
            </a:extLst>
          </p:cNvPr>
          <p:cNvSpPr>
            <a:spLocks noGrp="1" noChangeAspect="1"/>
          </p:cNvSpPr>
          <p:nvPr>
            <p:ph type="pic" sz="quarter" idx="82" hasCustomPrompt="1"/>
          </p:nvPr>
        </p:nvSpPr>
        <p:spPr>
          <a:xfrm>
            <a:off x="1938338" y="5455888"/>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13" name="Segnaposto immagine 5">
            <a:extLst>
              <a:ext uri="{FF2B5EF4-FFF2-40B4-BE49-F238E27FC236}">
                <a16:creationId xmlns:a16="http://schemas.microsoft.com/office/drawing/2014/main" id="{33924DBD-34CB-83E9-5411-A46B1D074197}"/>
              </a:ext>
            </a:extLst>
          </p:cNvPr>
          <p:cNvSpPr>
            <a:spLocks noGrp="1" noChangeAspect="1"/>
          </p:cNvSpPr>
          <p:nvPr>
            <p:ph type="pic" sz="quarter" idx="83" hasCustomPrompt="1"/>
          </p:nvPr>
        </p:nvSpPr>
        <p:spPr>
          <a:xfrm>
            <a:off x="2497138" y="5455888"/>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14" name="Segnaposto immagine 5">
            <a:extLst>
              <a:ext uri="{FF2B5EF4-FFF2-40B4-BE49-F238E27FC236}">
                <a16:creationId xmlns:a16="http://schemas.microsoft.com/office/drawing/2014/main" id="{08C9EB6B-982C-E7F9-63A9-BF891311CAA0}"/>
              </a:ext>
            </a:extLst>
          </p:cNvPr>
          <p:cNvSpPr>
            <a:spLocks noGrp="1" noChangeAspect="1"/>
          </p:cNvSpPr>
          <p:nvPr>
            <p:ph type="pic" sz="quarter" idx="84" hasCustomPrompt="1"/>
          </p:nvPr>
        </p:nvSpPr>
        <p:spPr>
          <a:xfrm>
            <a:off x="3055938" y="5455888"/>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15" name="Segnaposto immagine 5">
            <a:extLst>
              <a:ext uri="{FF2B5EF4-FFF2-40B4-BE49-F238E27FC236}">
                <a16:creationId xmlns:a16="http://schemas.microsoft.com/office/drawing/2014/main" id="{C7A344D2-4FF3-930D-0186-E423261D5628}"/>
              </a:ext>
            </a:extLst>
          </p:cNvPr>
          <p:cNvSpPr>
            <a:spLocks noGrp="1" noChangeAspect="1"/>
          </p:cNvSpPr>
          <p:nvPr>
            <p:ph type="pic" sz="quarter" idx="85" hasCustomPrompt="1"/>
          </p:nvPr>
        </p:nvSpPr>
        <p:spPr>
          <a:xfrm>
            <a:off x="3614738" y="5455888"/>
            <a:ext cx="396000" cy="396000"/>
          </a:xfrm>
          <a:prstGeom prst="rect">
            <a:avLst/>
          </a:prstGeom>
        </p:spPr>
        <p:txBody>
          <a:bodyPr/>
          <a:lstStyle>
            <a:lvl1pPr marL="0" indent="0">
              <a:buNone/>
              <a:defRPr sz="800">
                <a:solidFill>
                  <a:schemeClr val="tx1"/>
                </a:solidFill>
                <a:latin typeface="TIM Sans" pitchFamily="2" charset="77"/>
              </a:defRPr>
            </a:lvl1pPr>
          </a:lstStyle>
          <a:p>
            <a:r>
              <a:rPr lang="it-IT" err="1"/>
              <a:t>iconaz</a:t>
            </a:r>
            <a:endParaRPr lang="it-IT"/>
          </a:p>
        </p:txBody>
      </p:sp>
      <p:sp>
        <p:nvSpPr>
          <p:cNvPr id="16" name="Segnaposto testo 5">
            <a:extLst>
              <a:ext uri="{FF2B5EF4-FFF2-40B4-BE49-F238E27FC236}">
                <a16:creationId xmlns:a16="http://schemas.microsoft.com/office/drawing/2014/main" id="{A53DC8C5-A5B4-C3D3-AEDF-E19753B1ABB1}"/>
              </a:ext>
            </a:extLst>
          </p:cNvPr>
          <p:cNvSpPr>
            <a:spLocks noGrp="1"/>
          </p:cNvSpPr>
          <p:nvPr>
            <p:ph type="body" sz="quarter" idx="19" hasCustomPrompt="1"/>
          </p:nvPr>
        </p:nvSpPr>
        <p:spPr>
          <a:xfrm>
            <a:off x="407983" y="1119877"/>
            <a:ext cx="4114799" cy="937524"/>
          </a:xfrm>
          <a:prstGeom prst="rect">
            <a:avLst/>
          </a:prstGeom>
        </p:spPr>
        <p:txBody>
          <a:bodyPr lIns="0" tIns="0" rIns="0" bIns="0"/>
          <a:lstStyle>
            <a:lvl1pPr marL="0" indent="0">
              <a:buNone/>
              <a:defRPr sz="7000" b="1" i="0">
                <a:solidFill>
                  <a:schemeClr val="tx1"/>
                </a:solidFill>
                <a:latin typeface="TIM Sans" pitchFamily="2" charset="77"/>
              </a:defRPr>
            </a:lvl1pPr>
          </a:lstStyle>
          <a:p>
            <a:pPr lvl="0"/>
            <a:r>
              <a:rPr lang="it-IT"/>
              <a:t>TITOLO</a:t>
            </a:r>
          </a:p>
        </p:txBody>
      </p:sp>
      <p:sp>
        <p:nvSpPr>
          <p:cNvPr id="17" name="Segnaposto testo 5">
            <a:extLst>
              <a:ext uri="{FF2B5EF4-FFF2-40B4-BE49-F238E27FC236}">
                <a16:creationId xmlns:a16="http://schemas.microsoft.com/office/drawing/2014/main" id="{673FDB04-4B52-CA58-914B-4391EEED376F}"/>
              </a:ext>
            </a:extLst>
          </p:cNvPr>
          <p:cNvSpPr>
            <a:spLocks noGrp="1"/>
          </p:cNvSpPr>
          <p:nvPr>
            <p:ph type="body" sz="quarter" idx="20" hasCustomPrompt="1"/>
          </p:nvPr>
        </p:nvSpPr>
        <p:spPr>
          <a:xfrm>
            <a:off x="407984" y="1714989"/>
            <a:ext cx="3676650" cy="937524"/>
          </a:xfrm>
          <a:prstGeom prst="rect">
            <a:avLst/>
          </a:prstGeom>
        </p:spPr>
        <p:txBody>
          <a:bodyPr lIns="0" tIns="0" rIns="0" bIns="0"/>
          <a:lstStyle>
            <a:lvl1pPr marL="0" indent="0">
              <a:buNone/>
              <a:defRPr sz="7000" b="1" i="1">
                <a:ln>
                  <a:solidFill>
                    <a:schemeClr val="tx1"/>
                  </a:solidFill>
                </a:ln>
                <a:noFill/>
                <a:latin typeface="TIM Sans" pitchFamily="2" charset="77"/>
              </a:defRPr>
            </a:lvl1pPr>
          </a:lstStyle>
          <a:p>
            <a:pPr lvl="0"/>
            <a:r>
              <a:rPr lang="it-IT"/>
              <a:t>Titolo</a:t>
            </a:r>
          </a:p>
        </p:txBody>
      </p:sp>
    </p:spTree>
    <p:extLst>
      <p:ext uri="{BB962C8B-B14F-4D97-AF65-F5344CB8AC3E}">
        <p14:creationId xmlns:p14="http://schemas.microsoft.com/office/powerpoint/2010/main" val="181803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paccacapitol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A1480B7-ABFD-10EA-AB78-22445FFD1E13}"/>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6" name="Segnaposto testo 5">
            <a:extLst>
              <a:ext uri="{FF2B5EF4-FFF2-40B4-BE49-F238E27FC236}">
                <a16:creationId xmlns:a16="http://schemas.microsoft.com/office/drawing/2014/main" id="{3CA333A9-B71F-B8FD-2B6F-9B441B28AC12}"/>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7" name="Segnaposto testo 9">
            <a:extLst>
              <a:ext uri="{FF2B5EF4-FFF2-40B4-BE49-F238E27FC236}">
                <a16:creationId xmlns:a16="http://schemas.microsoft.com/office/drawing/2014/main" id="{72B68277-A080-76D9-2B5E-1CE4B1AEEBE5}"/>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7A892315-6F6F-E7B2-C727-CF7337E37485}"/>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5" name="Rettangolo con un angolo ritagliato 5">
            <a:extLst>
              <a:ext uri="{FF2B5EF4-FFF2-40B4-BE49-F238E27FC236}">
                <a16:creationId xmlns:a16="http://schemas.microsoft.com/office/drawing/2014/main" id="{2343D161-F492-885D-EB6B-C3DB5650EB26}"/>
              </a:ext>
            </a:extLst>
          </p:cNvPr>
          <p:cNvSpPr>
            <a:spLocks noChangeAspect="1"/>
          </p:cNvSpPr>
          <p:nvPr userDrawn="1"/>
        </p:nvSpPr>
        <p:spPr>
          <a:xfrm rot="10800000">
            <a:off x="7111257" y="1346790"/>
            <a:ext cx="5080743" cy="5518499"/>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558" h="4379842">
                <a:moveTo>
                  <a:pt x="4465" y="0"/>
                </a:moveTo>
                <a:lnTo>
                  <a:pt x="992145" y="4005"/>
                </a:lnTo>
                <a:lnTo>
                  <a:pt x="3237193" y="3031791"/>
                </a:lnTo>
                <a:cubicBezTo>
                  <a:pt x="3312460" y="3139691"/>
                  <a:pt x="3364611" y="3189634"/>
                  <a:pt x="3362130" y="3423528"/>
                </a:cubicBezTo>
                <a:cubicBezTo>
                  <a:pt x="3363568" y="3629783"/>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0">
                <a:srgbClr val="4FE3C2"/>
              </a:gs>
              <a:gs pos="100000">
                <a:srgbClr val="B6F11F"/>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Tree>
    <p:extLst>
      <p:ext uri="{BB962C8B-B14F-4D97-AF65-F5344CB8AC3E}">
        <p14:creationId xmlns:p14="http://schemas.microsoft.com/office/powerpoint/2010/main" val="97751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ccacapitolo (TIM Icon + Scontorn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69A1385-ABFE-731B-140F-201B7E97CDDA}"/>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8" name="Segnaposto testo 5">
            <a:extLst>
              <a:ext uri="{FF2B5EF4-FFF2-40B4-BE49-F238E27FC236}">
                <a16:creationId xmlns:a16="http://schemas.microsoft.com/office/drawing/2014/main" id="{7E6E9FCB-2F19-66FF-8E46-4E84DC0A4F9F}"/>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9" name="Segnaposto testo 9">
            <a:extLst>
              <a:ext uri="{FF2B5EF4-FFF2-40B4-BE49-F238E27FC236}">
                <a16:creationId xmlns:a16="http://schemas.microsoft.com/office/drawing/2014/main" id="{9B46FC8A-7650-430E-1D79-442AC7FBA9A2}"/>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55911ABF-6607-FE17-5847-E27B94642683}"/>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11" name="Rettangolo con angoli arrotondati 10">
            <a:extLst>
              <a:ext uri="{FF2B5EF4-FFF2-40B4-BE49-F238E27FC236}">
                <a16:creationId xmlns:a16="http://schemas.microsoft.com/office/drawing/2014/main" id="{8CD945C6-BFED-3655-68F8-782F7656C354}"/>
              </a:ext>
            </a:extLst>
          </p:cNvPr>
          <p:cNvSpPr/>
          <p:nvPr userDrawn="1"/>
        </p:nvSpPr>
        <p:spPr>
          <a:xfrm flipH="1">
            <a:off x="6592232" y="2532888"/>
            <a:ext cx="4624111" cy="1243982"/>
          </a:xfrm>
          <a:prstGeom prst="roundRect">
            <a:avLst/>
          </a:prstGeom>
          <a:gradFill>
            <a:gsLst>
              <a:gs pos="0">
                <a:schemeClr val="accent6"/>
              </a:gs>
              <a:gs pos="50000">
                <a:schemeClr val="tx2"/>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713CC6A9-8595-08D3-2936-DE6CD76A3284}"/>
              </a:ext>
            </a:extLst>
          </p:cNvPr>
          <p:cNvSpPr/>
          <p:nvPr userDrawn="1"/>
        </p:nvSpPr>
        <p:spPr>
          <a:xfrm>
            <a:off x="6592232" y="3922776"/>
            <a:ext cx="4624111" cy="1243982"/>
          </a:xfrm>
          <a:prstGeom prst="roundRect">
            <a:avLst/>
          </a:prstGeom>
          <a:gradFill>
            <a:gsLst>
              <a:gs pos="0">
                <a:schemeClr val="accent6"/>
              </a:gs>
              <a:gs pos="50000">
                <a:schemeClr val="tx2"/>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immagine 12">
            <a:extLst>
              <a:ext uri="{FF2B5EF4-FFF2-40B4-BE49-F238E27FC236}">
                <a16:creationId xmlns:a16="http://schemas.microsoft.com/office/drawing/2014/main" id="{1DF02CC7-D415-53A2-4DEC-28F597FEE526}"/>
              </a:ext>
            </a:extLst>
          </p:cNvPr>
          <p:cNvSpPr>
            <a:spLocks noGrp="1"/>
          </p:cNvSpPr>
          <p:nvPr>
            <p:ph type="pic" sz="quarter" idx="14"/>
          </p:nvPr>
        </p:nvSpPr>
        <p:spPr>
          <a:xfrm>
            <a:off x="7563783" y="2129870"/>
            <a:ext cx="2736850" cy="3036888"/>
          </a:xfrm>
          <a:prstGeom prst="rect">
            <a:avLst/>
          </a:prstGeom>
        </p:spPr>
        <p:txBody>
          <a:bodyPr/>
          <a:lstStyle/>
          <a:p>
            <a:endParaRPr lang="it-IT"/>
          </a:p>
        </p:txBody>
      </p:sp>
    </p:spTree>
    <p:extLst>
      <p:ext uri="{BB962C8B-B14F-4D97-AF65-F5344CB8AC3E}">
        <p14:creationId xmlns:p14="http://schemas.microsoft.com/office/powerpoint/2010/main" val="703507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paccacapitolo (TIM Icon + Scontorn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69A1385-ABFE-731B-140F-201B7E97CDDA}"/>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8" name="Segnaposto testo 5">
            <a:extLst>
              <a:ext uri="{FF2B5EF4-FFF2-40B4-BE49-F238E27FC236}">
                <a16:creationId xmlns:a16="http://schemas.microsoft.com/office/drawing/2014/main" id="{7E6E9FCB-2F19-66FF-8E46-4E84DC0A4F9F}"/>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9" name="Segnaposto testo 9">
            <a:extLst>
              <a:ext uri="{FF2B5EF4-FFF2-40B4-BE49-F238E27FC236}">
                <a16:creationId xmlns:a16="http://schemas.microsoft.com/office/drawing/2014/main" id="{9B46FC8A-7650-430E-1D79-442AC7FBA9A2}"/>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55911ABF-6607-FE17-5847-E27B94642683}"/>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11" name="Rettangolo con angoli arrotondati 10">
            <a:extLst>
              <a:ext uri="{FF2B5EF4-FFF2-40B4-BE49-F238E27FC236}">
                <a16:creationId xmlns:a16="http://schemas.microsoft.com/office/drawing/2014/main" id="{8CD945C6-BFED-3655-68F8-782F7656C354}"/>
              </a:ext>
            </a:extLst>
          </p:cNvPr>
          <p:cNvSpPr/>
          <p:nvPr userDrawn="1"/>
        </p:nvSpPr>
        <p:spPr>
          <a:xfrm flipH="1">
            <a:off x="6592232" y="2532888"/>
            <a:ext cx="4624111" cy="1243982"/>
          </a:xfrm>
          <a:prstGeom prst="roundRect">
            <a:avLst/>
          </a:prstGeom>
          <a:gradFill>
            <a:gsLst>
              <a:gs pos="0">
                <a:srgbClr val="EC0026"/>
              </a:gs>
              <a:gs pos="100000">
                <a:srgbClr val="520CA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713CC6A9-8595-08D3-2936-DE6CD76A3284}"/>
              </a:ext>
            </a:extLst>
          </p:cNvPr>
          <p:cNvSpPr/>
          <p:nvPr userDrawn="1"/>
        </p:nvSpPr>
        <p:spPr>
          <a:xfrm>
            <a:off x="6592232" y="3922776"/>
            <a:ext cx="4624111" cy="1243982"/>
          </a:xfrm>
          <a:prstGeom prst="roundRect">
            <a:avLst/>
          </a:prstGeom>
          <a:gradFill>
            <a:gsLst>
              <a:gs pos="100000">
                <a:srgbClr val="520CA5"/>
              </a:gs>
              <a:gs pos="0">
                <a:srgbClr val="EC002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immagine 12">
            <a:extLst>
              <a:ext uri="{FF2B5EF4-FFF2-40B4-BE49-F238E27FC236}">
                <a16:creationId xmlns:a16="http://schemas.microsoft.com/office/drawing/2014/main" id="{1DF02CC7-D415-53A2-4DEC-28F597FEE526}"/>
              </a:ext>
            </a:extLst>
          </p:cNvPr>
          <p:cNvSpPr>
            <a:spLocks noGrp="1"/>
          </p:cNvSpPr>
          <p:nvPr>
            <p:ph type="pic" sz="quarter" idx="14"/>
          </p:nvPr>
        </p:nvSpPr>
        <p:spPr>
          <a:xfrm>
            <a:off x="7563783" y="2129870"/>
            <a:ext cx="2736850" cy="3036888"/>
          </a:xfrm>
          <a:prstGeom prst="rect">
            <a:avLst/>
          </a:prstGeom>
        </p:spPr>
        <p:txBody>
          <a:bodyPr/>
          <a:lstStyle/>
          <a:p>
            <a:endParaRPr lang="it-IT"/>
          </a:p>
        </p:txBody>
      </p:sp>
    </p:spTree>
    <p:extLst>
      <p:ext uri="{BB962C8B-B14F-4D97-AF65-F5344CB8AC3E}">
        <p14:creationId xmlns:p14="http://schemas.microsoft.com/office/powerpoint/2010/main" val="379457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paccacapitolo (TIM Icon + Scontorn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69A1385-ABFE-731B-140F-201B7E97CDDA}"/>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8" name="Segnaposto testo 5">
            <a:extLst>
              <a:ext uri="{FF2B5EF4-FFF2-40B4-BE49-F238E27FC236}">
                <a16:creationId xmlns:a16="http://schemas.microsoft.com/office/drawing/2014/main" id="{7E6E9FCB-2F19-66FF-8E46-4E84DC0A4F9F}"/>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9" name="Segnaposto testo 9">
            <a:extLst>
              <a:ext uri="{FF2B5EF4-FFF2-40B4-BE49-F238E27FC236}">
                <a16:creationId xmlns:a16="http://schemas.microsoft.com/office/drawing/2014/main" id="{9B46FC8A-7650-430E-1D79-442AC7FBA9A2}"/>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55911ABF-6607-FE17-5847-E27B94642683}"/>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11" name="Rettangolo con angoli arrotondati 10">
            <a:extLst>
              <a:ext uri="{FF2B5EF4-FFF2-40B4-BE49-F238E27FC236}">
                <a16:creationId xmlns:a16="http://schemas.microsoft.com/office/drawing/2014/main" id="{8CD945C6-BFED-3655-68F8-782F7656C354}"/>
              </a:ext>
            </a:extLst>
          </p:cNvPr>
          <p:cNvSpPr/>
          <p:nvPr userDrawn="1"/>
        </p:nvSpPr>
        <p:spPr>
          <a:xfrm flipH="1">
            <a:off x="6592232" y="2532888"/>
            <a:ext cx="4624111" cy="1243982"/>
          </a:xfrm>
          <a:prstGeom prst="roundRect">
            <a:avLst/>
          </a:prstGeom>
          <a:gradFill>
            <a:gsLst>
              <a:gs pos="0">
                <a:srgbClr val="4FE3C2"/>
              </a:gs>
              <a:gs pos="100000">
                <a:srgbClr val="B6F11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713CC6A9-8595-08D3-2936-DE6CD76A3284}"/>
              </a:ext>
            </a:extLst>
          </p:cNvPr>
          <p:cNvSpPr/>
          <p:nvPr userDrawn="1"/>
        </p:nvSpPr>
        <p:spPr>
          <a:xfrm>
            <a:off x="6592232" y="3922776"/>
            <a:ext cx="4624111" cy="1243982"/>
          </a:xfrm>
          <a:prstGeom prst="roundRect">
            <a:avLst/>
          </a:prstGeom>
          <a:gradFill>
            <a:gsLst>
              <a:gs pos="0">
                <a:srgbClr val="4FE3C2"/>
              </a:gs>
              <a:gs pos="100000">
                <a:srgbClr val="B6F11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immagine 12">
            <a:extLst>
              <a:ext uri="{FF2B5EF4-FFF2-40B4-BE49-F238E27FC236}">
                <a16:creationId xmlns:a16="http://schemas.microsoft.com/office/drawing/2014/main" id="{1DF02CC7-D415-53A2-4DEC-28F597FEE526}"/>
              </a:ext>
            </a:extLst>
          </p:cNvPr>
          <p:cNvSpPr>
            <a:spLocks noGrp="1"/>
          </p:cNvSpPr>
          <p:nvPr>
            <p:ph type="pic" sz="quarter" idx="14"/>
          </p:nvPr>
        </p:nvSpPr>
        <p:spPr>
          <a:xfrm>
            <a:off x="7563783" y="2129870"/>
            <a:ext cx="2736850" cy="3036888"/>
          </a:xfrm>
          <a:prstGeom prst="rect">
            <a:avLst/>
          </a:prstGeom>
        </p:spPr>
        <p:txBody>
          <a:bodyPr/>
          <a:lstStyle/>
          <a:p>
            <a:endParaRPr lang="it-IT"/>
          </a:p>
        </p:txBody>
      </p:sp>
    </p:spTree>
    <p:extLst>
      <p:ext uri="{BB962C8B-B14F-4D97-AF65-F5344CB8AC3E}">
        <p14:creationId xmlns:p14="http://schemas.microsoft.com/office/powerpoint/2010/main" val="244310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accacapitolo (Collag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Segnaposto testo 5">
            <a:extLst>
              <a:ext uri="{FF2B5EF4-FFF2-40B4-BE49-F238E27FC236}">
                <a16:creationId xmlns:a16="http://schemas.microsoft.com/office/drawing/2014/main" id="{E01824AE-1627-4ED7-C39D-450F00FB34EA}"/>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6" name="Segnaposto testo 9">
            <a:extLst>
              <a:ext uri="{FF2B5EF4-FFF2-40B4-BE49-F238E27FC236}">
                <a16:creationId xmlns:a16="http://schemas.microsoft.com/office/drawing/2014/main" id="{266327B0-5EB0-C2A1-8518-1EAAC63C08E2}"/>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7" name="Segnaposto testo 9">
            <a:extLst>
              <a:ext uri="{FF2B5EF4-FFF2-40B4-BE49-F238E27FC236}">
                <a16:creationId xmlns:a16="http://schemas.microsoft.com/office/drawing/2014/main" id="{6268BA57-7CDD-C724-2E7D-801F29F466FD}"/>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27" name="Segnaposto immagine 26">
            <a:extLst>
              <a:ext uri="{FF2B5EF4-FFF2-40B4-BE49-F238E27FC236}">
                <a16:creationId xmlns:a16="http://schemas.microsoft.com/office/drawing/2014/main" id="{C6807327-456F-F226-7D5D-D7F7F5FA442E}"/>
              </a:ext>
            </a:extLst>
          </p:cNvPr>
          <p:cNvSpPr>
            <a:spLocks noGrp="1"/>
          </p:cNvSpPr>
          <p:nvPr>
            <p:ph type="pic" sz="quarter" idx="14"/>
          </p:nvPr>
        </p:nvSpPr>
        <p:spPr>
          <a:xfrm>
            <a:off x="6137908" y="413942"/>
            <a:ext cx="2801289" cy="3398350"/>
          </a:xfrm>
          <a:custGeom>
            <a:avLst/>
            <a:gdLst>
              <a:gd name="connsiteX0" fmla="*/ 441780 w 2255726"/>
              <a:gd name="connsiteY0" fmla="*/ 0 h 2736507"/>
              <a:gd name="connsiteX1" fmla="*/ 2255726 w 2255726"/>
              <a:gd name="connsiteY1" fmla="*/ 0 h 2736507"/>
              <a:gd name="connsiteX2" fmla="*/ 2255726 w 2255726"/>
              <a:gd name="connsiteY2" fmla="*/ 2736507 h 2736507"/>
              <a:gd name="connsiteX3" fmla="*/ 441780 w 2255726"/>
              <a:gd name="connsiteY3" fmla="*/ 2736507 h 2736507"/>
              <a:gd name="connsiteX4" fmla="*/ 21528 w 2255726"/>
              <a:gd name="connsiteY4" fmla="*/ 2457946 h 2736507"/>
              <a:gd name="connsiteX5" fmla="*/ 0 w 2255726"/>
              <a:gd name="connsiteY5" fmla="*/ 2388593 h 2736507"/>
              <a:gd name="connsiteX6" fmla="*/ 0 w 2255726"/>
              <a:gd name="connsiteY6" fmla="*/ 347914 h 2736507"/>
              <a:gd name="connsiteX7" fmla="*/ 21528 w 2255726"/>
              <a:gd name="connsiteY7" fmla="*/ 278562 h 2736507"/>
              <a:gd name="connsiteX8" fmla="*/ 441780 w 2255726"/>
              <a:gd name="connsiteY8" fmla="*/ 0 h 273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726" h="2736507">
                <a:moveTo>
                  <a:pt x="441780" y="0"/>
                </a:moveTo>
                <a:lnTo>
                  <a:pt x="2255726" y="0"/>
                </a:lnTo>
                <a:lnTo>
                  <a:pt x="2255726" y="2736507"/>
                </a:lnTo>
                <a:lnTo>
                  <a:pt x="441780" y="2736507"/>
                </a:lnTo>
                <a:cubicBezTo>
                  <a:pt x="252860" y="2736507"/>
                  <a:pt x="90767" y="2621645"/>
                  <a:pt x="21528" y="2457946"/>
                </a:cubicBezTo>
                <a:lnTo>
                  <a:pt x="0" y="2388593"/>
                </a:lnTo>
                <a:lnTo>
                  <a:pt x="0" y="347914"/>
                </a:lnTo>
                <a:lnTo>
                  <a:pt x="21528" y="278562"/>
                </a:lnTo>
                <a:cubicBezTo>
                  <a:pt x="90767" y="114863"/>
                  <a:pt x="252860" y="0"/>
                  <a:pt x="441780" y="0"/>
                </a:cubicBezTo>
                <a:close/>
              </a:path>
            </a:pathLst>
          </a:custGeom>
        </p:spPr>
        <p:txBody>
          <a:bodyPr wrap="square">
            <a:noAutofit/>
          </a:bodyPr>
          <a:lstStyle/>
          <a:p>
            <a:endParaRPr lang="it-IT"/>
          </a:p>
        </p:txBody>
      </p:sp>
      <p:sp>
        <p:nvSpPr>
          <p:cNvPr id="35" name="Segnaposto immagine 34">
            <a:extLst>
              <a:ext uri="{FF2B5EF4-FFF2-40B4-BE49-F238E27FC236}">
                <a16:creationId xmlns:a16="http://schemas.microsoft.com/office/drawing/2014/main" id="{0D24C311-54A5-46D9-FB9D-B7F62290DE70}"/>
              </a:ext>
            </a:extLst>
          </p:cNvPr>
          <p:cNvSpPr>
            <a:spLocks noGrp="1"/>
          </p:cNvSpPr>
          <p:nvPr>
            <p:ph type="pic" sz="quarter" idx="15"/>
          </p:nvPr>
        </p:nvSpPr>
        <p:spPr>
          <a:xfrm>
            <a:off x="9366892" y="413942"/>
            <a:ext cx="2819065" cy="2286335"/>
          </a:xfrm>
          <a:custGeom>
            <a:avLst/>
            <a:gdLst>
              <a:gd name="connsiteX0" fmla="*/ 0 w 2270040"/>
              <a:gd name="connsiteY0" fmla="*/ 0 h 1841061"/>
              <a:gd name="connsiteX1" fmla="*/ 1844663 w 2270040"/>
              <a:gd name="connsiteY1" fmla="*/ 0 h 1841061"/>
              <a:gd name="connsiteX2" fmla="*/ 2270040 w 2270040"/>
              <a:gd name="connsiteY2" fmla="*/ 425377 h 1841061"/>
              <a:gd name="connsiteX3" fmla="*/ 2270040 w 2270040"/>
              <a:gd name="connsiteY3" fmla="*/ 1415684 h 1841061"/>
              <a:gd name="connsiteX4" fmla="*/ 1844663 w 2270040"/>
              <a:gd name="connsiteY4" fmla="*/ 1841061 h 1841061"/>
              <a:gd name="connsiteX5" fmla="*/ 0 w 2270040"/>
              <a:gd name="connsiteY5" fmla="*/ 1841061 h 184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040" h="1841061">
                <a:moveTo>
                  <a:pt x="0" y="0"/>
                </a:moveTo>
                <a:lnTo>
                  <a:pt x="1844663" y="0"/>
                </a:lnTo>
                <a:cubicBezTo>
                  <a:pt x="2079592" y="0"/>
                  <a:pt x="2270040" y="190448"/>
                  <a:pt x="2270040" y="425377"/>
                </a:cubicBezTo>
                <a:lnTo>
                  <a:pt x="2270040" y="1415684"/>
                </a:lnTo>
                <a:cubicBezTo>
                  <a:pt x="2270040" y="1650613"/>
                  <a:pt x="2079592" y="1841061"/>
                  <a:pt x="1844663" y="1841061"/>
                </a:cubicBezTo>
                <a:lnTo>
                  <a:pt x="0" y="1841061"/>
                </a:lnTo>
                <a:close/>
              </a:path>
            </a:pathLst>
          </a:custGeom>
        </p:spPr>
        <p:txBody>
          <a:bodyPr wrap="square">
            <a:noAutofit/>
          </a:bodyPr>
          <a:lstStyle/>
          <a:p>
            <a:endParaRPr lang="it-IT"/>
          </a:p>
        </p:txBody>
      </p:sp>
      <p:sp>
        <p:nvSpPr>
          <p:cNvPr id="29" name="Segnaposto immagine 28">
            <a:extLst>
              <a:ext uri="{FF2B5EF4-FFF2-40B4-BE49-F238E27FC236}">
                <a16:creationId xmlns:a16="http://schemas.microsoft.com/office/drawing/2014/main" id="{99845FE9-3D1B-60F7-08BB-CE15F7C5CE40}"/>
              </a:ext>
            </a:extLst>
          </p:cNvPr>
          <p:cNvSpPr>
            <a:spLocks noGrp="1"/>
          </p:cNvSpPr>
          <p:nvPr>
            <p:ph type="pic" sz="quarter" idx="16"/>
          </p:nvPr>
        </p:nvSpPr>
        <p:spPr>
          <a:xfrm>
            <a:off x="9366892" y="3063033"/>
            <a:ext cx="2819065" cy="3387837"/>
          </a:xfrm>
          <a:custGeom>
            <a:avLst/>
            <a:gdLst>
              <a:gd name="connsiteX0" fmla="*/ 0 w 2270040"/>
              <a:gd name="connsiteY0" fmla="*/ 0 h 2728041"/>
              <a:gd name="connsiteX1" fmla="*/ 1897927 w 2270040"/>
              <a:gd name="connsiteY1" fmla="*/ 0 h 2728041"/>
              <a:gd name="connsiteX2" fmla="*/ 1905865 w 2270040"/>
              <a:gd name="connsiteY2" fmla="*/ 800 h 2728041"/>
              <a:gd name="connsiteX3" fmla="*/ 2270040 w 2270040"/>
              <a:gd name="connsiteY3" fmla="*/ 447628 h 2728041"/>
              <a:gd name="connsiteX4" fmla="*/ 2270040 w 2270040"/>
              <a:gd name="connsiteY4" fmla="*/ 2271947 h 2728041"/>
              <a:gd name="connsiteX5" fmla="*/ 1813946 w 2270040"/>
              <a:gd name="connsiteY5" fmla="*/ 2728041 h 2728041"/>
              <a:gd name="connsiteX6" fmla="*/ 0 w 2270040"/>
              <a:gd name="connsiteY6" fmla="*/ 2728041 h 27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0040" h="2728041">
                <a:moveTo>
                  <a:pt x="0" y="0"/>
                </a:moveTo>
                <a:lnTo>
                  <a:pt x="1897927" y="0"/>
                </a:lnTo>
                <a:lnTo>
                  <a:pt x="1905865" y="800"/>
                </a:lnTo>
                <a:cubicBezTo>
                  <a:pt x="2113699" y="43329"/>
                  <a:pt x="2270040" y="227221"/>
                  <a:pt x="2270040" y="447628"/>
                </a:cubicBezTo>
                <a:lnTo>
                  <a:pt x="2270040" y="2271947"/>
                </a:lnTo>
                <a:cubicBezTo>
                  <a:pt x="2270040" y="2523841"/>
                  <a:pt x="2065840" y="2728041"/>
                  <a:pt x="1813946" y="2728041"/>
                </a:cubicBezTo>
                <a:lnTo>
                  <a:pt x="0" y="2728041"/>
                </a:lnTo>
                <a:close/>
              </a:path>
            </a:pathLst>
          </a:custGeom>
        </p:spPr>
        <p:txBody>
          <a:bodyPr wrap="square">
            <a:noAutofit/>
          </a:bodyPr>
          <a:lstStyle/>
          <a:p>
            <a:endParaRPr lang="it-IT"/>
          </a:p>
        </p:txBody>
      </p:sp>
      <p:sp>
        <p:nvSpPr>
          <p:cNvPr id="36" name="Segnaposto immagine 35">
            <a:extLst>
              <a:ext uri="{FF2B5EF4-FFF2-40B4-BE49-F238E27FC236}">
                <a16:creationId xmlns:a16="http://schemas.microsoft.com/office/drawing/2014/main" id="{8E605FA8-3A31-DA06-8040-CF1D4ACE71B9}"/>
              </a:ext>
            </a:extLst>
          </p:cNvPr>
          <p:cNvSpPr>
            <a:spLocks noGrp="1"/>
          </p:cNvSpPr>
          <p:nvPr>
            <p:ph type="pic" sz="quarter" idx="18"/>
          </p:nvPr>
        </p:nvSpPr>
        <p:spPr>
          <a:xfrm>
            <a:off x="6137908" y="4168404"/>
            <a:ext cx="2819065" cy="2282466"/>
          </a:xfrm>
          <a:custGeom>
            <a:avLst/>
            <a:gdLst>
              <a:gd name="connsiteX0" fmla="*/ 425377 w 2270040"/>
              <a:gd name="connsiteY0" fmla="*/ 0 h 1837946"/>
              <a:gd name="connsiteX1" fmla="*/ 2270040 w 2270040"/>
              <a:gd name="connsiteY1" fmla="*/ 0 h 1837946"/>
              <a:gd name="connsiteX2" fmla="*/ 2270040 w 2270040"/>
              <a:gd name="connsiteY2" fmla="*/ 1837946 h 1837946"/>
              <a:gd name="connsiteX3" fmla="*/ 394477 w 2270040"/>
              <a:gd name="connsiteY3" fmla="*/ 1837946 h 1837946"/>
              <a:gd name="connsiteX4" fmla="*/ 339649 w 2270040"/>
              <a:gd name="connsiteY4" fmla="*/ 1832419 h 1837946"/>
              <a:gd name="connsiteX5" fmla="*/ 0 w 2270040"/>
              <a:gd name="connsiteY5" fmla="*/ 1415684 h 1837946"/>
              <a:gd name="connsiteX6" fmla="*/ 0 w 2270040"/>
              <a:gd name="connsiteY6" fmla="*/ 425377 h 1837946"/>
              <a:gd name="connsiteX7" fmla="*/ 425377 w 2270040"/>
              <a:gd name="connsiteY7" fmla="*/ 0 h 183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0040" h="1837946">
                <a:moveTo>
                  <a:pt x="425377" y="0"/>
                </a:moveTo>
                <a:lnTo>
                  <a:pt x="2270040" y="0"/>
                </a:lnTo>
                <a:lnTo>
                  <a:pt x="2270040" y="1837946"/>
                </a:lnTo>
                <a:lnTo>
                  <a:pt x="394477" y="1837946"/>
                </a:lnTo>
                <a:lnTo>
                  <a:pt x="339649" y="1832419"/>
                </a:lnTo>
                <a:cubicBezTo>
                  <a:pt x="145812" y="1792754"/>
                  <a:pt x="0" y="1621247"/>
                  <a:pt x="0" y="1415684"/>
                </a:cubicBezTo>
                <a:lnTo>
                  <a:pt x="0" y="425377"/>
                </a:lnTo>
                <a:cubicBezTo>
                  <a:pt x="0" y="190448"/>
                  <a:pt x="190448" y="0"/>
                  <a:pt x="425377" y="0"/>
                </a:cubicBezTo>
                <a:close/>
              </a:path>
            </a:pathLst>
          </a:custGeom>
        </p:spPr>
        <p:txBody>
          <a:bodyPr wrap="square">
            <a:noAutofit/>
          </a:bodyPr>
          <a:lstStyle/>
          <a:p>
            <a:endParaRPr lang="it-IT"/>
          </a:p>
        </p:txBody>
      </p:sp>
    </p:spTree>
    <p:extLst>
      <p:ext uri="{BB962C8B-B14F-4D97-AF65-F5344CB8AC3E}">
        <p14:creationId xmlns:p14="http://schemas.microsoft.com/office/powerpoint/2010/main" val="1328511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na - Titolo + Descrizio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8">
            <a:extLst>
              <a:ext uri="{FF2B5EF4-FFF2-40B4-BE49-F238E27FC236}">
                <a16:creationId xmlns:a16="http://schemas.microsoft.com/office/drawing/2014/main" id="{563BEA4C-F7A5-EC69-0E37-476E63DA9987}"/>
              </a:ext>
            </a:extLst>
          </p:cNvPr>
          <p:cNvSpPr>
            <a:spLocks noGrp="1"/>
          </p:cNvSpPr>
          <p:nvPr>
            <p:ph type="body" sz="quarter" idx="10" hasCustomPrompt="1"/>
          </p:nvPr>
        </p:nvSpPr>
        <p:spPr>
          <a:xfrm>
            <a:off x="4272045" y="963613"/>
            <a:ext cx="6553200" cy="2465387"/>
          </a:xfrm>
          <a:prstGeom prst="rect">
            <a:avLst/>
          </a:prstGeom>
        </p:spPr>
        <p:txBody>
          <a:bodyPr lIns="0" tIns="0" rIns="0" bIns="0" anchor="ctr"/>
          <a:lstStyle>
            <a:lvl1pPr marL="0" indent="0">
              <a:lnSpc>
                <a:spcPts val="4500"/>
              </a:lnSpc>
              <a:spcBef>
                <a:spcPts val="0"/>
              </a:spcBef>
              <a:buNone/>
              <a:defRPr sz="5000" b="0" i="0">
                <a:latin typeface="TIM Sans"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lvl="0"/>
            <a:r>
              <a:rPr lang="it-IT" err="1"/>
              <a:t>Lorem</a:t>
            </a:r>
            <a:r>
              <a:rPr lang="it-IT"/>
              <a:t> </a:t>
            </a:r>
            <a:r>
              <a:rPr lang="it-IT" err="1"/>
              <a:t>ipsum</a:t>
            </a:r>
            <a:r>
              <a:rPr lang="it-IT"/>
              <a:t> </a:t>
            </a:r>
            <a:r>
              <a:rPr lang="it-IT" err="1"/>
              <a:t>amet</a:t>
            </a:r>
            <a:r>
              <a:rPr lang="it-IT"/>
              <a:t>,</a:t>
            </a:r>
          </a:p>
          <a:p>
            <a:pPr lvl="0"/>
            <a:r>
              <a:rPr lang="it-IT" err="1"/>
              <a:t>consecutur</a:t>
            </a:r>
            <a:r>
              <a:rPr lang="it-IT"/>
              <a:t> </a:t>
            </a:r>
            <a:r>
              <a:rPr lang="it-IT" err="1"/>
              <a:t>adipiscing</a:t>
            </a:r>
            <a:r>
              <a:rPr lang="it-IT"/>
              <a:t> </a:t>
            </a:r>
            <a:r>
              <a:rPr lang="it-IT" err="1"/>
              <a:t>elit</a:t>
            </a:r>
            <a:r>
              <a:rPr lang="it-IT"/>
              <a:t> </a:t>
            </a:r>
            <a:r>
              <a:rPr lang="it-IT" err="1"/>
              <a:t>sunt</a:t>
            </a:r>
            <a:endParaRPr lang="it-IT"/>
          </a:p>
        </p:txBody>
      </p:sp>
      <p:sp>
        <p:nvSpPr>
          <p:cNvPr id="10" name="Segnaposto testo 8">
            <a:extLst>
              <a:ext uri="{FF2B5EF4-FFF2-40B4-BE49-F238E27FC236}">
                <a16:creationId xmlns:a16="http://schemas.microsoft.com/office/drawing/2014/main" id="{39E139BB-487F-7EC4-D8FD-5BF0205E69E8}"/>
              </a:ext>
            </a:extLst>
          </p:cNvPr>
          <p:cNvSpPr>
            <a:spLocks noGrp="1"/>
          </p:cNvSpPr>
          <p:nvPr>
            <p:ph type="body" sz="quarter" idx="11" hasCustomPrompt="1"/>
          </p:nvPr>
        </p:nvSpPr>
        <p:spPr>
          <a:xfrm>
            <a:off x="4272045" y="3354210"/>
            <a:ext cx="6553200" cy="2465387"/>
          </a:xfrm>
          <a:prstGeom prst="rect">
            <a:avLst/>
          </a:prstGeom>
        </p:spPr>
        <p:txBody>
          <a:bodyPr lIns="0" tIns="0" rIns="0" bIns="0" anchor="ctr"/>
          <a:lstStyle>
            <a:lvl1pPr marL="0" indent="0">
              <a:lnSpc>
                <a:spcPts val="2300"/>
              </a:lnSpc>
              <a:spcBef>
                <a:spcPts val="0"/>
              </a:spcBef>
              <a:buNone/>
              <a:defRPr sz="1200" b="0" i="0">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a:lnSpc>
                <a:spcPts val="2300"/>
              </a:lnSpc>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tempor</a:t>
            </a:r>
            <a:r>
              <a:rPr lang="it-IT" sz="1200">
                <a:effectLst/>
                <a:latin typeface="TIM Sans Thin" pitchFamily="2" charset="77"/>
              </a:rPr>
              <a:t> et </a:t>
            </a:r>
            <a:r>
              <a:rPr lang="it-IT" sz="1200" err="1">
                <a:effectLst/>
                <a:latin typeface="TIM Sans Thin" pitchFamily="2" charset="77"/>
              </a:rPr>
              <a:t>tellus</a:t>
            </a:r>
            <a:r>
              <a:rPr lang="it-IT" sz="1200">
                <a:effectLst/>
                <a:latin typeface="TIM Sans Thin" pitchFamily="2" charset="77"/>
              </a:rPr>
              <a:t>. </a:t>
            </a:r>
            <a:r>
              <a:rPr lang="it-IT" sz="1200" err="1">
                <a:effectLst/>
                <a:latin typeface="TIM Sans Thin" pitchFamily="2" charset="77"/>
              </a:rPr>
              <a:t>Praesent</a:t>
            </a:r>
            <a:r>
              <a:rPr lang="it-IT" sz="1200">
                <a:effectLst/>
                <a:latin typeface="TIM Sans Thin" pitchFamily="2" charset="77"/>
              </a:rPr>
              <a:t> </a:t>
            </a:r>
            <a:r>
              <a:rPr lang="it-IT" sz="1200" err="1">
                <a:effectLst/>
                <a:latin typeface="TIM Sans Thin" pitchFamily="2" charset="77"/>
              </a:rPr>
              <a:t>fringilla</a:t>
            </a:r>
            <a:r>
              <a:rPr lang="it-IT" sz="1200">
                <a:effectLst/>
                <a:latin typeface="TIM Sans Thin" pitchFamily="2" charset="77"/>
              </a:rPr>
              <a:t>, </a:t>
            </a:r>
            <a:r>
              <a:rPr lang="it-IT" sz="1200" err="1">
                <a:effectLst/>
                <a:latin typeface="TIM Sans Thin" pitchFamily="2" charset="77"/>
              </a:rPr>
              <a:t>arcu</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efficitur</a:t>
            </a:r>
            <a:r>
              <a:rPr lang="it-IT" sz="1200">
                <a:effectLst/>
                <a:latin typeface="TIM Sans Thin" pitchFamily="2" charset="77"/>
              </a:rPr>
              <a:t>, </a:t>
            </a:r>
            <a:r>
              <a:rPr lang="it-IT" sz="1200" err="1">
                <a:effectLst/>
                <a:latin typeface="TIM Sans Thin" pitchFamily="2" charset="77"/>
              </a:rPr>
              <a:t>sapien</a:t>
            </a:r>
            <a:r>
              <a:rPr lang="it-IT" sz="1200">
                <a:effectLst/>
                <a:latin typeface="TIM Sans Thin" pitchFamily="2" charset="77"/>
              </a:rPr>
              <a:t> magna </a:t>
            </a:r>
            <a:r>
              <a:rPr lang="it-IT" sz="1200" err="1">
                <a:effectLst/>
                <a:latin typeface="TIM Sans Thin" pitchFamily="2" charset="77"/>
              </a:rPr>
              <a:t>vehicula</a:t>
            </a:r>
            <a:r>
              <a:rPr lang="it-IT" sz="1200">
                <a:effectLst/>
                <a:latin typeface="TIM Sans Thin" pitchFamily="2" charset="77"/>
              </a:rPr>
              <a:t> dui, a </a:t>
            </a:r>
            <a:r>
              <a:rPr lang="it-IT" sz="1200" err="1">
                <a:effectLst/>
                <a:latin typeface="TIM Sans Thin" pitchFamily="2" charset="77"/>
              </a:rPr>
              <a:t>lobortis</a:t>
            </a:r>
            <a:r>
              <a:rPr lang="it-IT" sz="1200">
                <a:effectLst/>
                <a:latin typeface="TIM Sans Thin" pitchFamily="2" charset="77"/>
              </a:rPr>
              <a:t> magna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libero. Sed in ante </a:t>
            </a:r>
            <a:r>
              <a:rPr lang="it-IT" sz="1200" err="1">
                <a:effectLst/>
                <a:latin typeface="TIM Sans Thin" pitchFamily="2" charset="77"/>
              </a:rPr>
              <a:t>blandit</a:t>
            </a:r>
            <a:r>
              <a:rPr lang="it-IT" sz="1200">
                <a:effectLst/>
                <a:latin typeface="TIM Sans Thin" pitchFamily="2" charset="77"/>
              </a:rPr>
              <a:t>, commodo </a:t>
            </a:r>
            <a:r>
              <a:rPr lang="it-IT" sz="1200" err="1">
                <a:effectLst/>
                <a:latin typeface="TIM Sans Thin" pitchFamily="2" charset="77"/>
              </a:rPr>
              <a:t>augue</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maximus</a:t>
            </a:r>
            <a:r>
              <a:rPr lang="it-IT" sz="1200">
                <a:effectLst/>
                <a:latin typeface="TIM Sans Thin" pitchFamily="2" charset="77"/>
              </a:rPr>
              <a:t> odio. </a:t>
            </a:r>
            <a:r>
              <a:rPr lang="it-IT" sz="1200" err="1">
                <a:effectLst/>
                <a:latin typeface="TIM Sans Thin" pitchFamily="2" charset="77"/>
              </a:rPr>
              <a:t>Interdum</a:t>
            </a:r>
            <a:r>
              <a:rPr lang="it-IT" sz="1200">
                <a:effectLst/>
                <a:latin typeface="TIM Sans Thin" pitchFamily="2" charset="77"/>
              </a:rPr>
              <a:t> et </a:t>
            </a:r>
            <a:r>
              <a:rPr lang="it-IT" sz="1200" err="1">
                <a:effectLst/>
                <a:latin typeface="TIM Sans Thin" pitchFamily="2" charset="77"/>
              </a:rPr>
              <a:t>malesuada</a:t>
            </a:r>
            <a:r>
              <a:rPr lang="it-IT" sz="1200">
                <a:effectLst/>
                <a:latin typeface="TIM Sans Thin" pitchFamily="2" charset="77"/>
              </a:rPr>
              <a:t> </a:t>
            </a:r>
            <a:r>
              <a:rPr lang="it-IT" sz="1200" err="1">
                <a:effectLst/>
                <a:latin typeface="TIM Sans Thin" pitchFamily="2" charset="77"/>
              </a:rPr>
              <a:t>fames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ante </a:t>
            </a:r>
            <a:r>
              <a:rPr lang="it-IT" sz="1200" err="1">
                <a:effectLst/>
                <a:latin typeface="TIM Sans Thin" pitchFamily="2" charset="77"/>
              </a:rPr>
              <a:t>ipsum</a:t>
            </a:r>
            <a:r>
              <a:rPr lang="it-IT" sz="1200">
                <a:effectLst/>
                <a:latin typeface="TIM Sans Thin" pitchFamily="2" charset="77"/>
              </a:rPr>
              <a:t> primis in </a:t>
            </a:r>
            <a:r>
              <a:rPr lang="it-IT" sz="1200" err="1">
                <a:effectLst/>
                <a:latin typeface="TIM Sans Thin" pitchFamily="2" charset="77"/>
              </a:rPr>
              <a:t>faucibus</a:t>
            </a:r>
            <a:r>
              <a:rPr lang="it-IT" sz="1200">
                <a:effectLst/>
                <a:latin typeface="TIM Sans Thin" pitchFamily="2" charset="77"/>
              </a:rPr>
              <a:t>.</a:t>
            </a:r>
            <a:endParaRPr lang="it-IT" sz="1200">
              <a:latin typeface="TIM Sans Thin" pitchFamily="2" charset="77"/>
            </a:endParaRPr>
          </a:p>
        </p:txBody>
      </p:sp>
    </p:spTree>
    <p:extLst>
      <p:ext uri="{BB962C8B-B14F-4D97-AF65-F5344CB8AC3E}">
        <p14:creationId xmlns:p14="http://schemas.microsoft.com/office/powerpoint/2010/main" val="2510523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na - Titolo + Descrizione + Collag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8" name="Segnaposto testo 8">
            <a:extLst>
              <a:ext uri="{FF2B5EF4-FFF2-40B4-BE49-F238E27FC236}">
                <a16:creationId xmlns:a16="http://schemas.microsoft.com/office/drawing/2014/main" id="{AFB81689-7462-A7A6-D1EC-382F70F6489A}"/>
              </a:ext>
            </a:extLst>
          </p:cNvPr>
          <p:cNvSpPr>
            <a:spLocks noGrp="1"/>
          </p:cNvSpPr>
          <p:nvPr>
            <p:ph type="body" sz="quarter" idx="10" hasCustomPrompt="1"/>
          </p:nvPr>
        </p:nvSpPr>
        <p:spPr>
          <a:xfrm>
            <a:off x="418247" y="963613"/>
            <a:ext cx="6553200" cy="2465387"/>
          </a:xfrm>
          <a:prstGeom prst="rect">
            <a:avLst/>
          </a:prstGeom>
        </p:spPr>
        <p:txBody>
          <a:bodyPr lIns="0" tIns="0" rIns="0" bIns="0" anchor="ctr"/>
          <a:lstStyle>
            <a:lvl1pPr marL="0" indent="0">
              <a:lnSpc>
                <a:spcPts val="4500"/>
              </a:lnSpc>
              <a:spcBef>
                <a:spcPts val="0"/>
              </a:spcBef>
              <a:buNone/>
              <a:defRPr sz="5000" b="0" i="0">
                <a:latin typeface="TIM Sans"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lvl="0"/>
            <a:r>
              <a:rPr lang="it-IT" err="1"/>
              <a:t>Lorem</a:t>
            </a:r>
            <a:r>
              <a:rPr lang="it-IT"/>
              <a:t> </a:t>
            </a:r>
            <a:r>
              <a:rPr lang="it-IT" err="1"/>
              <a:t>ipsum</a:t>
            </a:r>
            <a:r>
              <a:rPr lang="it-IT"/>
              <a:t> </a:t>
            </a:r>
            <a:r>
              <a:rPr lang="it-IT" err="1"/>
              <a:t>amet</a:t>
            </a:r>
            <a:r>
              <a:rPr lang="it-IT"/>
              <a:t>,</a:t>
            </a:r>
          </a:p>
          <a:p>
            <a:pPr lvl="0"/>
            <a:r>
              <a:rPr lang="it-IT" err="1"/>
              <a:t>consecutur</a:t>
            </a:r>
            <a:r>
              <a:rPr lang="it-IT"/>
              <a:t> </a:t>
            </a:r>
            <a:r>
              <a:rPr lang="it-IT" err="1"/>
              <a:t>adipiscing</a:t>
            </a:r>
            <a:r>
              <a:rPr lang="it-IT"/>
              <a:t> </a:t>
            </a:r>
            <a:r>
              <a:rPr lang="it-IT" err="1"/>
              <a:t>elit</a:t>
            </a:r>
            <a:r>
              <a:rPr lang="it-IT"/>
              <a:t> </a:t>
            </a:r>
            <a:r>
              <a:rPr lang="it-IT" err="1"/>
              <a:t>sunt</a:t>
            </a:r>
            <a:endParaRPr lang="it-IT"/>
          </a:p>
        </p:txBody>
      </p:sp>
      <p:sp>
        <p:nvSpPr>
          <p:cNvPr id="9" name="Segnaposto testo 8">
            <a:extLst>
              <a:ext uri="{FF2B5EF4-FFF2-40B4-BE49-F238E27FC236}">
                <a16:creationId xmlns:a16="http://schemas.microsoft.com/office/drawing/2014/main" id="{B2285B60-6B42-288D-AC4D-99847181D42F}"/>
              </a:ext>
            </a:extLst>
          </p:cNvPr>
          <p:cNvSpPr>
            <a:spLocks noGrp="1"/>
          </p:cNvSpPr>
          <p:nvPr>
            <p:ph type="body" sz="quarter" idx="11" hasCustomPrompt="1"/>
          </p:nvPr>
        </p:nvSpPr>
        <p:spPr>
          <a:xfrm>
            <a:off x="418247" y="3354210"/>
            <a:ext cx="6553200" cy="2465387"/>
          </a:xfrm>
          <a:prstGeom prst="rect">
            <a:avLst/>
          </a:prstGeom>
        </p:spPr>
        <p:txBody>
          <a:bodyPr lIns="0" tIns="0" rIns="0" bIns="0" anchor="ctr"/>
          <a:lstStyle>
            <a:lvl1pPr marL="0" indent="0">
              <a:lnSpc>
                <a:spcPts val="2300"/>
              </a:lnSpc>
              <a:spcBef>
                <a:spcPts val="0"/>
              </a:spcBef>
              <a:buNone/>
              <a:defRPr sz="1200" b="0" i="0">
                <a:latin typeface="TIM Sans Light"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a:lnSpc>
                <a:spcPts val="2300"/>
              </a:lnSpc>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tempor</a:t>
            </a:r>
            <a:r>
              <a:rPr lang="it-IT" sz="1200">
                <a:effectLst/>
                <a:latin typeface="TIM Sans Thin" pitchFamily="2" charset="77"/>
              </a:rPr>
              <a:t> et </a:t>
            </a:r>
            <a:r>
              <a:rPr lang="it-IT" sz="1200" err="1">
                <a:effectLst/>
                <a:latin typeface="TIM Sans Thin" pitchFamily="2" charset="77"/>
              </a:rPr>
              <a:t>tellus</a:t>
            </a:r>
            <a:r>
              <a:rPr lang="it-IT" sz="1200">
                <a:effectLst/>
                <a:latin typeface="TIM Sans Thin" pitchFamily="2" charset="77"/>
              </a:rPr>
              <a:t>. </a:t>
            </a:r>
            <a:r>
              <a:rPr lang="it-IT" sz="1200" err="1">
                <a:effectLst/>
                <a:latin typeface="TIM Sans Thin" pitchFamily="2" charset="77"/>
              </a:rPr>
              <a:t>Praesent</a:t>
            </a:r>
            <a:r>
              <a:rPr lang="it-IT" sz="1200">
                <a:effectLst/>
                <a:latin typeface="TIM Sans Thin" pitchFamily="2" charset="77"/>
              </a:rPr>
              <a:t> </a:t>
            </a:r>
            <a:r>
              <a:rPr lang="it-IT" sz="1200" err="1">
                <a:effectLst/>
                <a:latin typeface="TIM Sans Thin" pitchFamily="2" charset="77"/>
              </a:rPr>
              <a:t>fringilla</a:t>
            </a:r>
            <a:r>
              <a:rPr lang="it-IT" sz="1200">
                <a:effectLst/>
                <a:latin typeface="TIM Sans Thin" pitchFamily="2" charset="77"/>
              </a:rPr>
              <a:t>, </a:t>
            </a:r>
            <a:r>
              <a:rPr lang="it-IT" sz="1200" err="1">
                <a:effectLst/>
                <a:latin typeface="TIM Sans Thin" pitchFamily="2" charset="77"/>
              </a:rPr>
              <a:t>arcu</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efficitur</a:t>
            </a:r>
            <a:r>
              <a:rPr lang="it-IT" sz="1200">
                <a:effectLst/>
                <a:latin typeface="TIM Sans Thin" pitchFamily="2" charset="77"/>
              </a:rPr>
              <a:t>, </a:t>
            </a:r>
            <a:r>
              <a:rPr lang="it-IT" sz="1200" err="1">
                <a:effectLst/>
                <a:latin typeface="TIM Sans Thin" pitchFamily="2" charset="77"/>
              </a:rPr>
              <a:t>sapien</a:t>
            </a:r>
            <a:r>
              <a:rPr lang="it-IT" sz="1200">
                <a:effectLst/>
                <a:latin typeface="TIM Sans Thin" pitchFamily="2" charset="77"/>
              </a:rPr>
              <a:t> magna </a:t>
            </a:r>
            <a:r>
              <a:rPr lang="it-IT" sz="1200" err="1">
                <a:effectLst/>
                <a:latin typeface="TIM Sans Thin" pitchFamily="2" charset="77"/>
              </a:rPr>
              <a:t>vehicula</a:t>
            </a:r>
            <a:r>
              <a:rPr lang="it-IT" sz="1200">
                <a:effectLst/>
                <a:latin typeface="TIM Sans Thin" pitchFamily="2" charset="77"/>
              </a:rPr>
              <a:t> dui, a </a:t>
            </a:r>
            <a:r>
              <a:rPr lang="it-IT" sz="1200" err="1">
                <a:effectLst/>
                <a:latin typeface="TIM Sans Thin" pitchFamily="2" charset="77"/>
              </a:rPr>
              <a:t>lobortis</a:t>
            </a:r>
            <a:r>
              <a:rPr lang="it-IT" sz="1200">
                <a:effectLst/>
                <a:latin typeface="TIM Sans Thin" pitchFamily="2" charset="77"/>
              </a:rPr>
              <a:t> magna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libero. Sed in ante </a:t>
            </a:r>
            <a:r>
              <a:rPr lang="it-IT" sz="1200" err="1">
                <a:effectLst/>
                <a:latin typeface="TIM Sans Thin" pitchFamily="2" charset="77"/>
              </a:rPr>
              <a:t>blandit</a:t>
            </a:r>
            <a:r>
              <a:rPr lang="it-IT" sz="1200">
                <a:effectLst/>
                <a:latin typeface="TIM Sans Thin" pitchFamily="2" charset="77"/>
              </a:rPr>
              <a:t>, commodo </a:t>
            </a:r>
            <a:r>
              <a:rPr lang="it-IT" sz="1200" err="1">
                <a:effectLst/>
                <a:latin typeface="TIM Sans Thin" pitchFamily="2" charset="77"/>
              </a:rPr>
              <a:t>augue</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maximus</a:t>
            </a:r>
            <a:r>
              <a:rPr lang="it-IT" sz="1200">
                <a:effectLst/>
                <a:latin typeface="TIM Sans Thin" pitchFamily="2" charset="77"/>
              </a:rPr>
              <a:t> odio. </a:t>
            </a:r>
            <a:r>
              <a:rPr lang="it-IT" sz="1200" err="1">
                <a:effectLst/>
                <a:latin typeface="TIM Sans Thin" pitchFamily="2" charset="77"/>
              </a:rPr>
              <a:t>Interdum</a:t>
            </a:r>
            <a:r>
              <a:rPr lang="it-IT" sz="1200">
                <a:effectLst/>
                <a:latin typeface="TIM Sans Thin" pitchFamily="2" charset="77"/>
              </a:rPr>
              <a:t> et </a:t>
            </a:r>
            <a:r>
              <a:rPr lang="it-IT" sz="1200" err="1">
                <a:effectLst/>
                <a:latin typeface="TIM Sans Thin" pitchFamily="2" charset="77"/>
              </a:rPr>
              <a:t>malesuada</a:t>
            </a:r>
            <a:r>
              <a:rPr lang="it-IT" sz="1200">
                <a:effectLst/>
                <a:latin typeface="TIM Sans Thin" pitchFamily="2" charset="77"/>
              </a:rPr>
              <a:t> </a:t>
            </a:r>
            <a:r>
              <a:rPr lang="it-IT" sz="1200" err="1">
                <a:effectLst/>
                <a:latin typeface="TIM Sans Thin" pitchFamily="2" charset="77"/>
              </a:rPr>
              <a:t>fames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ante </a:t>
            </a:r>
            <a:r>
              <a:rPr lang="it-IT" sz="1200" err="1">
                <a:effectLst/>
                <a:latin typeface="TIM Sans Thin" pitchFamily="2" charset="77"/>
              </a:rPr>
              <a:t>ipsum</a:t>
            </a:r>
            <a:r>
              <a:rPr lang="it-IT" sz="1200">
                <a:effectLst/>
                <a:latin typeface="TIM Sans Thin" pitchFamily="2" charset="77"/>
              </a:rPr>
              <a:t> primis in </a:t>
            </a:r>
            <a:r>
              <a:rPr lang="it-IT" sz="1200" err="1">
                <a:effectLst/>
                <a:latin typeface="TIM Sans Thin" pitchFamily="2" charset="77"/>
              </a:rPr>
              <a:t>faucibus</a:t>
            </a:r>
            <a:r>
              <a:rPr lang="it-IT" sz="1200">
                <a:effectLst/>
                <a:latin typeface="TIM Sans Thin" pitchFamily="2" charset="77"/>
              </a:rPr>
              <a:t>.</a:t>
            </a:r>
            <a:endParaRPr lang="it-IT" sz="1200">
              <a:latin typeface="TIM Sans Thin" pitchFamily="2" charset="77"/>
            </a:endParaRPr>
          </a:p>
        </p:txBody>
      </p:sp>
      <p:sp>
        <p:nvSpPr>
          <p:cNvPr id="5" name="Segnaposto immagine 26">
            <a:extLst>
              <a:ext uri="{FF2B5EF4-FFF2-40B4-BE49-F238E27FC236}">
                <a16:creationId xmlns:a16="http://schemas.microsoft.com/office/drawing/2014/main" id="{04627AC3-7572-C3AC-DD31-7CDBFC8E4B20}"/>
              </a:ext>
            </a:extLst>
          </p:cNvPr>
          <p:cNvSpPr>
            <a:spLocks noGrp="1"/>
          </p:cNvSpPr>
          <p:nvPr>
            <p:ph type="pic" sz="quarter" idx="14"/>
          </p:nvPr>
        </p:nvSpPr>
        <p:spPr>
          <a:xfrm>
            <a:off x="7241616" y="1043420"/>
            <a:ext cx="2255726" cy="2736507"/>
          </a:xfrm>
          <a:custGeom>
            <a:avLst/>
            <a:gdLst>
              <a:gd name="connsiteX0" fmla="*/ 441780 w 2255726"/>
              <a:gd name="connsiteY0" fmla="*/ 0 h 2736507"/>
              <a:gd name="connsiteX1" fmla="*/ 2255726 w 2255726"/>
              <a:gd name="connsiteY1" fmla="*/ 0 h 2736507"/>
              <a:gd name="connsiteX2" fmla="*/ 2255726 w 2255726"/>
              <a:gd name="connsiteY2" fmla="*/ 2736507 h 2736507"/>
              <a:gd name="connsiteX3" fmla="*/ 441780 w 2255726"/>
              <a:gd name="connsiteY3" fmla="*/ 2736507 h 2736507"/>
              <a:gd name="connsiteX4" fmla="*/ 21528 w 2255726"/>
              <a:gd name="connsiteY4" fmla="*/ 2457946 h 2736507"/>
              <a:gd name="connsiteX5" fmla="*/ 0 w 2255726"/>
              <a:gd name="connsiteY5" fmla="*/ 2388593 h 2736507"/>
              <a:gd name="connsiteX6" fmla="*/ 0 w 2255726"/>
              <a:gd name="connsiteY6" fmla="*/ 347914 h 2736507"/>
              <a:gd name="connsiteX7" fmla="*/ 21528 w 2255726"/>
              <a:gd name="connsiteY7" fmla="*/ 278562 h 2736507"/>
              <a:gd name="connsiteX8" fmla="*/ 441780 w 2255726"/>
              <a:gd name="connsiteY8" fmla="*/ 0 h 273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726" h="2736507">
                <a:moveTo>
                  <a:pt x="441780" y="0"/>
                </a:moveTo>
                <a:lnTo>
                  <a:pt x="2255726" y="0"/>
                </a:lnTo>
                <a:lnTo>
                  <a:pt x="2255726" y="2736507"/>
                </a:lnTo>
                <a:lnTo>
                  <a:pt x="441780" y="2736507"/>
                </a:lnTo>
                <a:cubicBezTo>
                  <a:pt x="252860" y="2736507"/>
                  <a:pt x="90767" y="2621645"/>
                  <a:pt x="21528" y="2457946"/>
                </a:cubicBezTo>
                <a:lnTo>
                  <a:pt x="0" y="2388593"/>
                </a:lnTo>
                <a:lnTo>
                  <a:pt x="0" y="347914"/>
                </a:lnTo>
                <a:lnTo>
                  <a:pt x="21528" y="278562"/>
                </a:lnTo>
                <a:cubicBezTo>
                  <a:pt x="90767" y="114863"/>
                  <a:pt x="252860" y="0"/>
                  <a:pt x="441780" y="0"/>
                </a:cubicBezTo>
                <a:close/>
              </a:path>
            </a:pathLst>
          </a:custGeom>
        </p:spPr>
        <p:txBody>
          <a:bodyPr wrap="square">
            <a:noAutofit/>
          </a:bodyPr>
          <a:lstStyle/>
          <a:p>
            <a:endParaRPr lang="it-IT"/>
          </a:p>
        </p:txBody>
      </p:sp>
      <p:sp>
        <p:nvSpPr>
          <p:cNvPr id="10" name="Segnaposto immagine 34">
            <a:extLst>
              <a:ext uri="{FF2B5EF4-FFF2-40B4-BE49-F238E27FC236}">
                <a16:creationId xmlns:a16="http://schemas.microsoft.com/office/drawing/2014/main" id="{720F029B-8AC8-A2A8-6A3D-04A5317728A6}"/>
              </a:ext>
            </a:extLst>
          </p:cNvPr>
          <p:cNvSpPr>
            <a:spLocks noGrp="1"/>
          </p:cNvSpPr>
          <p:nvPr>
            <p:ph type="pic" sz="quarter" idx="15"/>
          </p:nvPr>
        </p:nvSpPr>
        <p:spPr>
          <a:xfrm>
            <a:off x="9671390" y="1054538"/>
            <a:ext cx="2270040" cy="1841061"/>
          </a:xfrm>
          <a:custGeom>
            <a:avLst/>
            <a:gdLst>
              <a:gd name="connsiteX0" fmla="*/ 0 w 2270040"/>
              <a:gd name="connsiteY0" fmla="*/ 0 h 1841061"/>
              <a:gd name="connsiteX1" fmla="*/ 1844663 w 2270040"/>
              <a:gd name="connsiteY1" fmla="*/ 0 h 1841061"/>
              <a:gd name="connsiteX2" fmla="*/ 2270040 w 2270040"/>
              <a:gd name="connsiteY2" fmla="*/ 425377 h 1841061"/>
              <a:gd name="connsiteX3" fmla="*/ 2270040 w 2270040"/>
              <a:gd name="connsiteY3" fmla="*/ 1415684 h 1841061"/>
              <a:gd name="connsiteX4" fmla="*/ 1844663 w 2270040"/>
              <a:gd name="connsiteY4" fmla="*/ 1841061 h 1841061"/>
              <a:gd name="connsiteX5" fmla="*/ 0 w 2270040"/>
              <a:gd name="connsiteY5" fmla="*/ 1841061 h 184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040" h="1841061">
                <a:moveTo>
                  <a:pt x="0" y="0"/>
                </a:moveTo>
                <a:lnTo>
                  <a:pt x="1844663" y="0"/>
                </a:lnTo>
                <a:cubicBezTo>
                  <a:pt x="2079592" y="0"/>
                  <a:pt x="2270040" y="190448"/>
                  <a:pt x="2270040" y="425377"/>
                </a:cubicBezTo>
                <a:lnTo>
                  <a:pt x="2270040" y="1415684"/>
                </a:lnTo>
                <a:cubicBezTo>
                  <a:pt x="2270040" y="1650613"/>
                  <a:pt x="2079592" y="1841061"/>
                  <a:pt x="1844663" y="1841061"/>
                </a:cubicBezTo>
                <a:lnTo>
                  <a:pt x="0" y="1841061"/>
                </a:lnTo>
                <a:close/>
              </a:path>
            </a:pathLst>
          </a:custGeom>
        </p:spPr>
        <p:txBody>
          <a:bodyPr wrap="square">
            <a:noAutofit/>
          </a:bodyPr>
          <a:lstStyle/>
          <a:p>
            <a:endParaRPr lang="it-IT"/>
          </a:p>
        </p:txBody>
      </p:sp>
      <p:sp>
        <p:nvSpPr>
          <p:cNvPr id="12" name="Segnaposto immagine 28">
            <a:extLst>
              <a:ext uri="{FF2B5EF4-FFF2-40B4-BE49-F238E27FC236}">
                <a16:creationId xmlns:a16="http://schemas.microsoft.com/office/drawing/2014/main" id="{F0380A31-095D-9050-118B-8DA951195951}"/>
              </a:ext>
            </a:extLst>
          </p:cNvPr>
          <p:cNvSpPr>
            <a:spLocks noGrp="1"/>
          </p:cNvSpPr>
          <p:nvPr>
            <p:ph type="pic" sz="quarter" idx="16"/>
          </p:nvPr>
        </p:nvSpPr>
        <p:spPr>
          <a:xfrm>
            <a:off x="9671390" y="3075420"/>
            <a:ext cx="2270040" cy="2728041"/>
          </a:xfrm>
          <a:custGeom>
            <a:avLst/>
            <a:gdLst>
              <a:gd name="connsiteX0" fmla="*/ 0 w 2270040"/>
              <a:gd name="connsiteY0" fmla="*/ 0 h 2728041"/>
              <a:gd name="connsiteX1" fmla="*/ 1897927 w 2270040"/>
              <a:gd name="connsiteY1" fmla="*/ 0 h 2728041"/>
              <a:gd name="connsiteX2" fmla="*/ 1905865 w 2270040"/>
              <a:gd name="connsiteY2" fmla="*/ 800 h 2728041"/>
              <a:gd name="connsiteX3" fmla="*/ 2270040 w 2270040"/>
              <a:gd name="connsiteY3" fmla="*/ 447628 h 2728041"/>
              <a:gd name="connsiteX4" fmla="*/ 2270040 w 2270040"/>
              <a:gd name="connsiteY4" fmla="*/ 2271947 h 2728041"/>
              <a:gd name="connsiteX5" fmla="*/ 1813946 w 2270040"/>
              <a:gd name="connsiteY5" fmla="*/ 2728041 h 2728041"/>
              <a:gd name="connsiteX6" fmla="*/ 0 w 2270040"/>
              <a:gd name="connsiteY6" fmla="*/ 2728041 h 27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0040" h="2728041">
                <a:moveTo>
                  <a:pt x="0" y="0"/>
                </a:moveTo>
                <a:lnTo>
                  <a:pt x="1897927" y="0"/>
                </a:lnTo>
                <a:lnTo>
                  <a:pt x="1905865" y="800"/>
                </a:lnTo>
                <a:cubicBezTo>
                  <a:pt x="2113699" y="43329"/>
                  <a:pt x="2270040" y="227221"/>
                  <a:pt x="2270040" y="447628"/>
                </a:cubicBezTo>
                <a:lnTo>
                  <a:pt x="2270040" y="2271947"/>
                </a:lnTo>
                <a:cubicBezTo>
                  <a:pt x="2270040" y="2523841"/>
                  <a:pt x="2065840" y="2728041"/>
                  <a:pt x="1813946" y="2728041"/>
                </a:cubicBezTo>
                <a:lnTo>
                  <a:pt x="0" y="2728041"/>
                </a:lnTo>
                <a:close/>
              </a:path>
            </a:pathLst>
          </a:custGeom>
        </p:spPr>
        <p:txBody>
          <a:bodyPr wrap="square">
            <a:noAutofit/>
          </a:bodyPr>
          <a:lstStyle/>
          <a:p>
            <a:endParaRPr lang="it-IT"/>
          </a:p>
        </p:txBody>
      </p:sp>
      <p:sp>
        <p:nvSpPr>
          <p:cNvPr id="13" name="Segnaposto immagine 35">
            <a:extLst>
              <a:ext uri="{FF2B5EF4-FFF2-40B4-BE49-F238E27FC236}">
                <a16:creationId xmlns:a16="http://schemas.microsoft.com/office/drawing/2014/main" id="{AB5C9E02-7260-B03A-0B3A-D9AD7C36E356}"/>
              </a:ext>
            </a:extLst>
          </p:cNvPr>
          <p:cNvSpPr>
            <a:spLocks noGrp="1"/>
          </p:cNvSpPr>
          <p:nvPr>
            <p:ph type="pic" sz="quarter" idx="18"/>
          </p:nvPr>
        </p:nvSpPr>
        <p:spPr>
          <a:xfrm>
            <a:off x="7227302" y="3962400"/>
            <a:ext cx="2270040" cy="1837946"/>
          </a:xfrm>
          <a:custGeom>
            <a:avLst/>
            <a:gdLst>
              <a:gd name="connsiteX0" fmla="*/ 425377 w 2270040"/>
              <a:gd name="connsiteY0" fmla="*/ 0 h 1837946"/>
              <a:gd name="connsiteX1" fmla="*/ 2270040 w 2270040"/>
              <a:gd name="connsiteY1" fmla="*/ 0 h 1837946"/>
              <a:gd name="connsiteX2" fmla="*/ 2270040 w 2270040"/>
              <a:gd name="connsiteY2" fmla="*/ 1837946 h 1837946"/>
              <a:gd name="connsiteX3" fmla="*/ 394477 w 2270040"/>
              <a:gd name="connsiteY3" fmla="*/ 1837946 h 1837946"/>
              <a:gd name="connsiteX4" fmla="*/ 339649 w 2270040"/>
              <a:gd name="connsiteY4" fmla="*/ 1832419 h 1837946"/>
              <a:gd name="connsiteX5" fmla="*/ 0 w 2270040"/>
              <a:gd name="connsiteY5" fmla="*/ 1415684 h 1837946"/>
              <a:gd name="connsiteX6" fmla="*/ 0 w 2270040"/>
              <a:gd name="connsiteY6" fmla="*/ 425377 h 1837946"/>
              <a:gd name="connsiteX7" fmla="*/ 425377 w 2270040"/>
              <a:gd name="connsiteY7" fmla="*/ 0 h 183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0040" h="1837946">
                <a:moveTo>
                  <a:pt x="425377" y="0"/>
                </a:moveTo>
                <a:lnTo>
                  <a:pt x="2270040" y="0"/>
                </a:lnTo>
                <a:lnTo>
                  <a:pt x="2270040" y="1837946"/>
                </a:lnTo>
                <a:lnTo>
                  <a:pt x="394477" y="1837946"/>
                </a:lnTo>
                <a:lnTo>
                  <a:pt x="339649" y="1832419"/>
                </a:lnTo>
                <a:cubicBezTo>
                  <a:pt x="145812" y="1792754"/>
                  <a:pt x="0" y="1621247"/>
                  <a:pt x="0" y="1415684"/>
                </a:cubicBezTo>
                <a:lnTo>
                  <a:pt x="0" y="425377"/>
                </a:lnTo>
                <a:cubicBezTo>
                  <a:pt x="0" y="190448"/>
                  <a:pt x="190448" y="0"/>
                  <a:pt x="425377" y="0"/>
                </a:cubicBezTo>
                <a:close/>
              </a:path>
            </a:pathLst>
          </a:custGeom>
        </p:spPr>
        <p:txBody>
          <a:bodyPr wrap="square">
            <a:noAutofit/>
          </a:bodyPr>
          <a:lstStyle/>
          <a:p>
            <a:endParaRPr lang="it-IT"/>
          </a:p>
        </p:txBody>
      </p:sp>
    </p:spTree>
    <p:extLst>
      <p:ext uri="{BB962C8B-B14F-4D97-AF65-F5344CB8AC3E}">
        <p14:creationId xmlns:p14="http://schemas.microsoft.com/office/powerpoint/2010/main" val="3733192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na - Titolo + Testo – Tre Colon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23" name="Segnaposto testo 21">
            <a:extLst>
              <a:ext uri="{FF2B5EF4-FFF2-40B4-BE49-F238E27FC236}">
                <a16:creationId xmlns:a16="http://schemas.microsoft.com/office/drawing/2014/main" id="{D78AD50F-D094-F491-7B02-D7C4ECA61115}"/>
              </a:ext>
            </a:extLst>
          </p:cNvPr>
          <p:cNvSpPr>
            <a:spLocks noGrp="1"/>
          </p:cNvSpPr>
          <p:nvPr>
            <p:ph type="body" sz="quarter" idx="10" hasCustomPrompt="1"/>
          </p:nvPr>
        </p:nvSpPr>
        <p:spPr>
          <a:xfrm>
            <a:off x="582035" y="2387984"/>
            <a:ext cx="2706688" cy="747712"/>
          </a:xfrm>
          <a:prstGeom prst="rect">
            <a:avLst/>
          </a:prstGeom>
          <a:noFill/>
        </p:spPr>
        <p:txBody>
          <a:bodyPr lIns="0" tIns="0" rIns="0" bIns="0" anchor="ctr"/>
          <a:lstStyle>
            <a:lvl1pPr marL="0" indent="0">
              <a:buNone/>
              <a:defRPr sz="3600">
                <a:solidFill>
                  <a:schemeClr val="tx1"/>
                </a:solidFill>
                <a:latin typeface="TIM Sans" pitchFamily="2" charset="77"/>
              </a:defRPr>
            </a:lvl1pPr>
          </a:lstStyle>
          <a:p>
            <a:pPr lvl="0"/>
            <a:r>
              <a:rPr lang="it-IT"/>
              <a:t>Titolo</a:t>
            </a:r>
          </a:p>
        </p:txBody>
      </p:sp>
      <p:sp>
        <p:nvSpPr>
          <p:cNvPr id="26" name="Segnaposto testo 25">
            <a:extLst>
              <a:ext uri="{FF2B5EF4-FFF2-40B4-BE49-F238E27FC236}">
                <a16:creationId xmlns:a16="http://schemas.microsoft.com/office/drawing/2014/main" id="{F1287E13-56B1-AD71-1FE7-A10FD67CB44D}"/>
              </a:ext>
            </a:extLst>
          </p:cNvPr>
          <p:cNvSpPr>
            <a:spLocks noGrp="1"/>
          </p:cNvSpPr>
          <p:nvPr>
            <p:ph type="body" sz="quarter" idx="11" hasCustomPrompt="1"/>
          </p:nvPr>
        </p:nvSpPr>
        <p:spPr>
          <a:xfrm>
            <a:off x="582613" y="3420917"/>
            <a:ext cx="2706110" cy="2144712"/>
          </a:xfrm>
          <a:prstGeom prst="rect">
            <a:avLst/>
          </a:prstGeom>
        </p:spPr>
        <p:txBody>
          <a:bodyPr lIns="0" tIns="0" rIns="0" bIns="0"/>
          <a:lstStyle>
            <a:lvl1pPr marL="0" indent="0">
              <a:lnSpc>
                <a:spcPts val="2000"/>
              </a:lnSpc>
              <a:buNone/>
              <a:defRPr lang="it-IT" sz="1200" b="0" i="0" kern="1200" dirty="0">
                <a:solidFill>
                  <a:schemeClr val="tx1"/>
                </a:solidFill>
                <a:latin typeface="TIM Sans Thin"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8" name="Segnaposto testo 21">
            <a:extLst>
              <a:ext uri="{FF2B5EF4-FFF2-40B4-BE49-F238E27FC236}">
                <a16:creationId xmlns:a16="http://schemas.microsoft.com/office/drawing/2014/main" id="{564ACE92-0011-AC2F-0A2C-3739AD868B01}"/>
              </a:ext>
            </a:extLst>
          </p:cNvPr>
          <p:cNvSpPr>
            <a:spLocks noGrp="1"/>
          </p:cNvSpPr>
          <p:nvPr>
            <p:ph type="body" sz="quarter" idx="12" hasCustomPrompt="1"/>
          </p:nvPr>
        </p:nvSpPr>
        <p:spPr>
          <a:xfrm>
            <a:off x="4432136" y="2387984"/>
            <a:ext cx="2706688" cy="747712"/>
          </a:xfrm>
          <a:prstGeom prst="rect">
            <a:avLst/>
          </a:prstGeom>
          <a:noFill/>
        </p:spPr>
        <p:txBody>
          <a:bodyPr lIns="0" tIns="0" rIns="0" bIns="0" anchor="ctr"/>
          <a:lstStyle>
            <a:lvl1pPr marL="0" indent="0">
              <a:buNone/>
              <a:defRPr sz="3600">
                <a:solidFill>
                  <a:schemeClr val="tx1"/>
                </a:solidFill>
                <a:latin typeface="TIM Sans" pitchFamily="2" charset="77"/>
              </a:defRPr>
            </a:lvl1pPr>
          </a:lstStyle>
          <a:p>
            <a:pPr lvl="0"/>
            <a:r>
              <a:rPr lang="it-IT"/>
              <a:t>Titolo</a:t>
            </a:r>
          </a:p>
        </p:txBody>
      </p:sp>
      <p:sp>
        <p:nvSpPr>
          <p:cNvPr id="29" name="Segnaposto testo 25">
            <a:extLst>
              <a:ext uri="{FF2B5EF4-FFF2-40B4-BE49-F238E27FC236}">
                <a16:creationId xmlns:a16="http://schemas.microsoft.com/office/drawing/2014/main" id="{5333389B-6835-1784-51BA-DACA4EDE7AC1}"/>
              </a:ext>
            </a:extLst>
          </p:cNvPr>
          <p:cNvSpPr>
            <a:spLocks noGrp="1"/>
          </p:cNvSpPr>
          <p:nvPr>
            <p:ph type="body" sz="quarter" idx="13" hasCustomPrompt="1"/>
          </p:nvPr>
        </p:nvSpPr>
        <p:spPr>
          <a:xfrm>
            <a:off x="4432136" y="3420917"/>
            <a:ext cx="2706110" cy="2144712"/>
          </a:xfrm>
          <a:prstGeom prst="rect">
            <a:avLst/>
          </a:prstGeom>
        </p:spPr>
        <p:txBody>
          <a:bodyPr lIns="0" tIns="0" rIns="0" bIns="0"/>
          <a:lstStyle>
            <a:lvl1pPr marL="0" indent="0">
              <a:lnSpc>
                <a:spcPts val="2000"/>
              </a:lnSpc>
              <a:buNone/>
              <a:defRPr lang="it-IT" sz="1200" b="0" i="0" kern="1200" dirty="0">
                <a:solidFill>
                  <a:schemeClr val="tx1"/>
                </a:solidFill>
                <a:latin typeface="TIM Sans Thin"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0" name="Segnaposto testo 21">
            <a:extLst>
              <a:ext uri="{FF2B5EF4-FFF2-40B4-BE49-F238E27FC236}">
                <a16:creationId xmlns:a16="http://schemas.microsoft.com/office/drawing/2014/main" id="{47FD9EA4-6889-245A-66E3-9B9ACE328BF5}"/>
              </a:ext>
            </a:extLst>
          </p:cNvPr>
          <p:cNvSpPr>
            <a:spLocks noGrp="1"/>
          </p:cNvSpPr>
          <p:nvPr>
            <p:ph type="body" sz="quarter" idx="14" hasCustomPrompt="1"/>
          </p:nvPr>
        </p:nvSpPr>
        <p:spPr>
          <a:xfrm>
            <a:off x="8282238" y="2387984"/>
            <a:ext cx="2706688" cy="747712"/>
          </a:xfrm>
          <a:prstGeom prst="rect">
            <a:avLst/>
          </a:prstGeom>
          <a:noFill/>
        </p:spPr>
        <p:txBody>
          <a:bodyPr lIns="0" tIns="0" rIns="0" bIns="0" anchor="ctr"/>
          <a:lstStyle>
            <a:lvl1pPr marL="0" indent="0">
              <a:buNone/>
              <a:defRPr sz="3600">
                <a:solidFill>
                  <a:schemeClr val="tx1"/>
                </a:solidFill>
                <a:latin typeface="TIM Sans" pitchFamily="2" charset="77"/>
              </a:defRPr>
            </a:lvl1pPr>
          </a:lstStyle>
          <a:p>
            <a:pPr lvl="0"/>
            <a:r>
              <a:rPr lang="it-IT"/>
              <a:t>Titolo</a:t>
            </a:r>
          </a:p>
        </p:txBody>
      </p:sp>
      <p:sp>
        <p:nvSpPr>
          <p:cNvPr id="31" name="Segnaposto testo 25">
            <a:extLst>
              <a:ext uri="{FF2B5EF4-FFF2-40B4-BE49-F238E27FC236}">
                <a16:creationId xmlns:a16="http://schemas.microsoft.com/office/drawing/2014/main" id="{D76402E1-51BB-5334-DC6F-F6BB8B7CB5E8}"/>
              </a:ext>
            </a:extLst>
          </p:cNvPr>
          <p:cNvSpPr>
            <a:spLocks noGrp="1"/>
          </p:cNvSpPr>
          <p:nvPr>
            <p:ph type="body" sz="quarter" idx="15" hasCustomPrompt="1"/>
          </p:nvPr>
        </p:nvSpPr>
        <p:spPr>
          <a:xfrm>
            <a:off x="8282238" y="3420917"/>
            <a:ext cx="2706110" cy="2144712"/>
          </a:xfrm>
          <a:prstGeom prst="rect">
            <a:avLst/>
          </a:prstGeom>
        </p:spPr>
        <p:txBody>
          <a:bodyPr lIns="0" tIns="0" rIns="0" bIns="0"/>
          <a:lstStyle>
            <a:lvl1pPr marL="0" indent="0">
              <a:lnSpc>
                <a:spcPts val="2000"/>
              </a:lnSpc>
              <a:buNone/>
              <a:defRPr lang="it-IT" sz="1200" b="0" i="0" kern="1200" dirty="0">
                <a:solidFill>
                  <a:schemeClr val="tx1"/>
                </a:solidFill>
                <a:latin typeface="TIM Sans Thin"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5" name="Segnaposto testo 12">
            <a:extLst>
              <a:ext uri="{FF2B5EF4-FFF2-40B4-BE49-F238E27FC236}">
                <a16:creationId xmlns:a16="http://schemas.microsoft.com/office/drawing/2014/main" id="{505AA5E5-D7B7-A217-FA07-65680B6F2CF3}"/>
              </a:ext>
            </a:extLst>
          </p:cNvPr>
          <p:cNvSpPr>
            <a:spLocks noGrp="1"/>
          </p:cNvSpPr>
          <p:nvPr>
            <p:ph type="body" sz="quarter" idx="20" hasCustomPrompt="1"/>
          </p:nvPr>
        </p:nvSpPr>
        <p:spPr>
          <a:xfrm>
            <a:off x="582035" y="1864151"/>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9" name="Segnaposto testo 12">
            <a:extLst>
              <a:ext uri="{FF2B5EF4-FFF2-40B4-BE49-F238E27FC236}">
                <a16:creationId xmlns:a16="http://schemas.microsoft.com/office/drawing/2014/main" id="{2C46854A-E680-8488-9584-A54A0E333653}"/>
              </a:ext>
            </a:extLst>
          </p:cNvPr>
          <p:cNvSpPr>
            <a:spLocks noGrp="1"/>
          </p:cNvSpPr>
          <p:nvPr>
            <p:ph type="body" sz="quarter" idx="21" hasCustomPrompt="1"/>
          </p:nvPr>
        </p:nvSpPr>
        <p:spPr>
          <a:xfrm>
            <a:off x="4434782" y="1864151"/>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algn="ctr">
              <a:defRPr lang="it-IT" sz="1400" dirty="0">
                <a:solidFill>
                  <a:schemeClr val="bg1"/>
                </a:solidFill>
                <a:latin typeface="TIM Sans" pitchFamily="2" charset="77"/>
              </a:defRPr>
            </a:lvl1pPr>
          </a:lstStyle>
          <a:p>
            <a:pPr marL="0" lvl="0" indent="0" algn="ctr">
              <a:lnSpc>
                <a:spcPts val="1600"/>
              </a:lnSpc>
              <a:spcBef>
                <a:spcPts val="0"/>
              </a:spcBef>
              <a:buNone/>
            </a:pPr>
            <a:r>
              <a:rPr lang="it-IT"/>
              <a:t>02</a:t>
            </a:r>
          </a:p>
        </p:txBody>
      </p:sp>
      <p:sp>
        <p:nvSpPr>
          <p:cNvPr id="16" name="Segnaposto testo 12">
            <a:extLst>
              <a:ext uri="{FF2B5EF4-FFF2-40B4-BE49-F238E27FC236}">
                <a16:creationId xmlns:a16="http://schemas.microsoft.com/office/drawing/2014/main" id="{C08513EC-323A-719C-077D-2AE0F779A709}"/>
              </a:ext>
            </a:extLst>
          </p:cNvPr>
          <p:cNvSpPr>
            <a:spLocks noGrp="1"/>
          </p:cNvSpPr>
          <p:nvPr>
            <p:ph type="body" sz="quarter" idx="22" hasCustomPrompt="1"/>
          </p:nvPr>
        </p:nvSpPr>
        <p:spPr>
          <a:xfrm>
            <a:off x="8276377" y="1864151"/>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algn="ctr">
              <a:defRPr lang="it-IT" sz="1400" dirty="0">
                <a:solidFill>
                  <a:schemeClr val="bg1"/>
                </a:solidFill>
                <a:latin typeface="TIM Sans" pitchFamily="2" charset="77"/>
              </a:defRPr>
            </a:lvl1pPr>
          </a:lstStyle>
          <a:p>
            <a:pPr marL="0" lvl="0" indent="0" algn="ctr">
              <a:lnSpc>
                <a:spcPts val="1600"/>
              </a:lnSpc>
              <a:spcBef>
                <a:spcPts val="0"/>
              </a:spcBef>
              <a:buNone/>
            </a:pPr>
            <a:r>
              <a:rPr lang="it-IT"/>
              <a:t>03</a:t>
            </a:r>
          </a:p>
        </p:txBody>
      </p:sp>
    </p:spTree>
    <p:extLst>
      <p:ext uri="{BB962C8B-B14F-4D97-AF65-F5344CB8AC3E}">
        <p14:creationId xmlns:p14="http://schemas.microsoft.com/office/powerpoint/2010/main" val="328818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itolo + Testo (Estrusione)">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04F61C69-59BC-962F-C3E7-F16C8E9C38A8}"/>
              </a:ext>
            </a:extLst>
          </p:cNvPr>
          <p:cNvGrpSpPr/>
          <p:nvPr userDrawn="1"/>
        </p:nvGrpSpPr>
        <p:grpSpPr>
          <a:xfrm>
            <a:off x="7833342" y="528060"/>
            <a:ext cx="4375844" cy="9759070"/>
            <a:chOff x="7833342" y="528060"/>
            <a:chExt cx="4375844" cy="9759070"/>
          </a:xfrm>
        </p:grpSpPr>
        <p:sp>
          <p:nvSpPr>
            <p:cNvPr id="12" name="Rettangolo con un angolo ritagliato 5">
              <a:extLst>
                <a:ext uri="{FF2B5EF4-FFF2-40B4-BE49-F238E27FC236}">
                  <a16:creationId xmlns:a16="http://schemas.microsoft.com/office/drawing/2014/main" id="{1C2DC3F9-FFD6-D3FC-C32D-67CE63A7BED7}"/>
                </a:ext>
              </a:extLst>
            </p:cNvPr>
            <p:cNvSpPr>
              <a:spLocks noChangeAspect="1"/>
            </p:cNvSpPr>
            <p:nvPr userDrawn="1"/>
          </p:nvSpPr>
          <p:spPr>
            <a:xfrm rot="10800000">
              <a:off x="7833342" y="528060"/>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50000">
                  <a:srgbClr val="1229C2"/>
                </a:gs>
                <a:gs pos="0">
                  <a:srgbClr val="26A9FF"/>
                </a:gs>
                <a:gs pos="100000">
                  <a:srgbClr val="071777"/>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3" name="Rettangolo con un angolo ritagliato 5">
              <a:extLst>
                <a:ext uri="{FF2B5EF4-FFF2-40B4-BE49-F238E27FC236}">
                  <a16:creationId xmlns:a16="http://schemas.microsoft.com/office/drawing/2014/main" id="{CE44BDDD-C731-50A4-C5C5-A19F6BEE9D66}"/>
                </a:ext>
              </a:extLst>
            </p:cNvPr>
            <p:cNvSpPr>
              <a:spLocks noChangeAspect="1"/>
            </p:cNvSpPr>
            <p:nvPr userDrawn="1"/>
          </p:nvSpPr>
          <p:spPr>
            <a:xfrm rot="10800000">
              <a:off x="7833342" y="3034361"/>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50000">
                  <a:srgbClr val="1229C2"/>
                </a:gs>
                <a:gs pos="0">
                  <a:srgbClr val="26A9FF"/>
                </a:gs>
                <a:gs pos="100000">
                  <a:srgbClr val="071777"/>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4" name="Rettangolo con un angolo ritagliato 5">
              <a:extLst>
                <a:ext uri="{FF2B5EF4-FFF2-40B4-BE49-F238E27FC236}">
                  <a16:creationId xmlns:a16="http://schemas.microsoft.com/office/drawing/2014/main" id="{D5ED1F27-16A1-C76F-CAFB-D4D37CEE6BC6}"/>
                </a:ext>
              </a:extLst>
            </p:cNvPr>
            <p:cNvSpPr>
              <a:spLocks noChangeAspect="1"/>
            </p:cNvSpPr>
            <p:nvPr userDrawn="1"/>
          </p:nvSpPr>
          <p:spPr>
            <a:xfrm rot="10800000">
              <a:off x="7833342" y="5540664"/>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50000">
                  <a:srgbClr val="1229C2"/>
                </a:gs>
                <a:gs pos="0">
                  <a:srgbClr val="26A9FF"/>
                </a:gs>
                <a:gs pos="100000">
                  <a:srgbClr val="071777"/>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grpSp>
      <p:sp>
        <p:nvSpPr>
          <p:cNvPr id="4" name="CasellaDiTesto 3">
            <a:extLst>
              <a:ext uri="{FF2B5EF4-FFF2-40B4-BE49-F238E27FC236}">
                <a16:creationId xmlns:a16="http://schemas.microsoft.com/office/drawing/2014/main" id="{2A3FEBCB-D67F-4499-1957-05161A987BED}"/>
              </a:ext>
            </a:extLst>
          </p:cNvPr>
          <p:cNvSpPr txBox="1"/>
          <p:nvPr userDrawn="1"/>
        </p:nvSpPr>
        <p:spPr>
          <a:xfrm>
            <a:off x="16954500" y="-63341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CasellaDiTesto 4">
            <a:extLst>
              <a:ext uri="{FF2B5EF4-FFF2-40B4-BE49-F238E27FC236}">
                <a16:creationId xmlns:a16="http://schemas.microsoft.com/office/drawing/2014/main" id="{1DFCF55C-85F8-71D1-5B43-66FD6D0E2F0C}"/>
              </a:ext>
            </a:extLst>
          </p:cNvPr>
          <p:cNvSpPr txBox="1"/>
          <p:nvPr userDrawn="1"/>
        </p:nvSpPr>
        <p:spPr>
          <a:xfrm>
            <a:off x="10162442" y="64515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sp>
        <p:nvSpPr>
          <p:cNvPr id="7" name="Segnaposto testo 9">
            <a:extLst>
              <a:ext uri="{FF2B5EF4-FFF2-40B4-BE49-F238E27FC236}">
                <a16:creationId xmlns:a16="http://schemas.microsoft.com/office/drawing/2014/main" id="{5772505F-B9EE-5098-2651-72736AF4923D}"/>
              </a:ext>
            </a:extLst>
          </p:cNvPr>
          <p:cNvSpPr>
            <a:spLocks noGrp="1"/>
          </p:cNvSpPr>
          <p:nvPr>
            <p:ph type="body" sz="quarter" idx="12" hasCustomPrompt="1"/>
          </p:nvPr>
        </p:nvSpPr>
        <p:spPr>
          <a:xfrm>
            <a:off x="555600" y="29363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43CFC5E7-24FB-7132-4A4B-D082FBFE07AD}"/>
              </a:ext>
            </a:extLst>
          </p:cNvPr>
          <p:cNvSpPr>
            <a:spLocks noGrp="1"/>
          </p:cNvSpPr>
          <p:nvPr>
            <p:ph type="body" sz="quarter" idx="13" hasCustomPrompt="1"/>
          </p:nvPr>
        </p:nvSpPr>
        <p:spPr>
          <a:xfrm>
            <a:off x="555600" y="36036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2703414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na - Titolo + Testo lungo">
    <p:spTree>
      <p:nvGrpSpPr>
        <p:cNvPr id="1" name=""/>
        <p:cNvGrpSpPr/>
        <p:nvPr/>
      </p:nvGrpSpPr>
      <p:grpSpPr>
        <a:xfrm>
          <a:off x="0" y="0"/>
          <a:ext cx="0" cy="0"/>
          <a:chOff x="0" y="0"/>
          <a:chExt cx="0" cy="0"/>
        </a:xfrm>
      </p:grpSpPr>
      <p:sp>
        <p:nvSpPr>
          <p:cNvPr id="4" name="Segnaposto testo 8">
            <a:extLst>
              <a:ext uri="{FF2B5EF4-FFF2-40B4-BE49-F238E27FC236}">
                <a16:creationId xmlns:a16="http://schemas.microsoft.com/office/drawing/2014/main" id="{A2A94A47-DEFC-3385-ECEC-50464B78346B}"/>
              </a:ext>
            </a:extLst>
          </p:cNvPr>
          <p:cNvSpPr>
            <a:spLocks noGrp="1"/>
          </p:cNvSpPr>
          <p:nvPr>
            <p:ph type="body" sz="quarter" idx="10" hasCustomPrompt="1"/>
          </p:nvPr>
        </p:nvSpPr>
        <p:spPr>
          <a:xfrm>
            <a:off x="430629" y="963613"/>
            <a:ext cx="10381833" cy="1468697"/>
          </a:xfrm>
          <a:prstGeom prst="rect">
            <a:avLst/>
          </a:prstGeom>
        </p:spPr>
        <p:txBody>
          <a:bodyPr lIns="0" tIns="0" rIns="0" bIns="0" anchor="t"/>
          <a:lstStyle>
            <a:lvl1pPr marL="0" indent="0">
              <a:lnSpc>
                <a:spcPts val="4500"/>
              </a:lnSpc>
              <a:spcBef>
                <a:spcPts val="0"/>
              </a:spcBef>
              <a:buNone/>
              <a:defRPr sz="5000" b="0" i="0">
                <a:latin typeface="TIM Sans"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lvl="0"/>
            <a:r>
              <a:rPr lang="it-IT" err="1"/>
              <a:t>Lorem</a:t>
            </a:r>
            <a:r>
              <a:rPr lang="it-IT"/>
              <a:t> </a:t>
            </a:r>
            <a:r>
              <a:rPr lang="it-IT" err="1"/>
              <a:t>ipsum</a:t>
            </a:r>
            <a:r>
              <a:rPr lang="it-IT"/>
              <a:t> </a:t>
            </a:r>
            <a:r>
              <a:rPr lang="it-IT" err="1"/>
              <a:t>amet</a:t>
            </a:r>
            <a:r>
              <a:rPr lang="it-IT"/>
              <a:t>,</a:t>
            </a:r>
          </a:p>
          <a:p>
            <a:pPr lvl="0"/>
            <a:r>
              <a:rPr lang="it-IT" err="1"/>
              <a:t>consecutur</a:t>
            </a:r>
            <a:r>
              <a:rPr lang="it-IT"/>
              <a:t> </a:t>
            </a:r>
            <a:r>
              <a:rPr lang="it-IT" err="1"/>
              <a:t>adipiscing</a:t>
            </a:r>
            <a:r>
              <a:rPr lang="it-IT"/>
              <a:t> </a:t>
            </a:r>
            <a:r>
              <a:rPr lang="it-IT" err="1"/>
              <a:t>elit</a:t>
            </a:r>
            <a:r>
              <a:rPr lang="it-IT"/>
              <a:t> </a:t>
            </a:r>
            <a:r>
              <a:rPr lang="it-IT" err="1"/>
              <a:t>sunt</a:t>
            </a:r>
            <a:endParaRPr lang="it-IT"/>
          </a:p>
        </p:txBody>
      </p:sp>
      <p:sp>
        <p:nvSpPr>
          <p:cNvPr id="5" name="Segnaposto testo 8">
            <a:extLst>
              <a:ext uri="{FF2B5EF4-FFF2-40B4-BE49-F238E27FC236}">
                <a16:creationId xmlns:a16="http://schemas.microsoft.com/office/drawing/2014/main" id="{BDDC88A1-8ACD-06FA-EFE9-5B29BFB632BC}"/>
              </a:ext>
            </a:extLst>
          </p:cNvPr>
          <p:cNvSpPr>
            <a:spLocks noGrp="1"/>
          </p:cNvSpPr>
          <p:nvPr>
            <p:ph type="body" sz="quarter" idx="11" hasCustomPrompt="1"/>
          </p:nvPr>
        </p:nvSpPr>
        <p:spPr>
          <a:xfrm>
            <a:off x="430629" y="2750496"/>
            <a:ext cx="11353383" cy="2895295"/>
          </a:xfrm>
          <a:prstGeom prst="rect">
            <a:avLst/>
          </a:prstGeom>
        </p:spPr>
        <p:txBody>
          <a:bodyPr lIns="0" tIns="0" rIns="0" bIns="0" anchor="t"/>
          <a:lstStyle>
            <a:lvl1pPr marL="0" indent="0">
              <a:lnSpc>
                <a:spcPts val="2300"/>
              </a:lnSpc>
              <a:spcBef>
                <a:spcPts val="0"/>
              </a:spcBef>
              <a:buNone/>
              <a:defRPr sz="1200" b="0" i="0">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tempor</a:t>
            </a:r>
            <a:r>
              <a:rPr lang="it-IT" sz="1200">
                <a:effectLst/>
                <a:latin typeface="TIM Sans Thin" pitchFamily="2" charset="77"/>
              </a:rPr>
              <a:t> et </a:t>
            </a:r>
            <a:r>
              <a:rPr lang="it-IT" sz="1200" err="1">
                <a:effectLst/>
                <a:latin typeface="TIM Sans Thin" pitchFamily="2" charset="77"/>
              </a:rPr>
              <a:t>tellus</a:t>
            </a:r>
            <a:r>
              <a:rPr lang="it-IT" sz="1200">
                <a:effectLst/>
                <a:latin typeface="TIM Sans Thin" pitchFamily="2" charset="77"/>
              </a:rPr>
              <a:t>. </a:t>
            </a:r>
            <a:r>
              <a:rPr lang="it-IT" sz="1200" err="1">
                <a:effectLst/>
                <a:latin typeface="TIM Sans Thin" pitchFamily="2" charset="77"/>
              </a:rPr>
              <a:t>Praesent</a:t>
            </a:r>
            <a:r>
              <a:rPr lang="it-IT" sz="1200">
                <a:effectLst/>
                <a:latin typeface="TIM Sans Thin" pitchFamily="2" charset="77"/>
              </a:rPr>
              <a:t> </a:t>
            </a:r>
            <a:r>
              <a:rPr lang="it-IT" sz="1200" err="1">
                <a:effectLst/>
                <a:latin typeface="TIM Sans Thin" pitchFamily="2" charset="77"/>
              </a:rPr>
              <a:t>fringilla</a:t>
            </a:r>
            <a:r>
              <a:rPr lang="it-IT" sz="1200">
                <a:effectLst/>
                <a:latin typeface="TIM Sans Thin" pitchFamily="2" charset="77"/>
              </a:rPr>
              <a:t>, </a:t>
            </a:r>
            <a:r>
              <a:rPr lang="it-IT" sz="1200" err="1">
                <a:effectLst/>
                <a:latin typeface="TIM Sans Thin" pitchFamily="2" charset="77"/>
              </a:rPr>
              <a:t>arcu</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efficitur</a:t>
            </a:r>
            <a:r>
              <a:rPr lang="it-IT" sz="1200">
                <a:effectLst/>
                <a:latin typeface="TIM Sans Thin" pitchFamily="2" charset="77"/>
              </a:rPr>
              <a:t>, </a:t>
            </a:r>
            <a:r>
              <a:rPr lang="it-IT" sz="1200" err="1">
                <a:effectLst/>
                <a:latin typeface="TIM Sans Thin" pitchFamily="2" charset="77"/>
              </a:rPr>
              <a:t>sapien</a:t>
            </a:r>
            <a:r>
              <a:rPr lang="it-IT" sz="1200">
                <a:effectLst/>
                <a:latin typeface="TIM Sans Thin" pitchFamily="2" charset="77"/>
              </a:rPr>
              <a:t> magna </a:t>
            </a:r>
            <a:r>
              <a:rPr lang="it-IT" sz="1200" err="1">
                <a:effectLst/>
                <a:latin typeface="TIM Sans Thin" pitchFamily="2" charset="77"/>
              </a:rPr>
              <a:t>vehicula</a:t>
            </a:r>
            <a:r>
              <a:rPr lang="it-IT" sz="1200">
                <a:effectLst/>
                <a:latin typeface="TIM Sans Thin" pitchFamily="2" charset="77"/>
              </a:rPr>
              <a:t> dui, a </a:t>
            </a:r>
            <a:r>
              <a:rPr lang="it-IT" sz="1200" err="1">
                <a:effectLst/>
                <a:latin typeface="TIM Sans Thin" pitchFamily="2" charset="77"/>
              </a:rPr>
              <a:t>lobortis</a:t>
            </a:r>
            <a:r>
              <a:rPr lang="it-IT" sz="1200">
                <a:effectLst/>
                <a:latin typeface="TIM Sans Thin" pitchFamily="2" charset="77"/>
              </a:rPr>
              <a:t> magna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libero. Sed in ante </a:t>
            </a:r>
            <a:r>
              <a:rPr lang="it-IT" sz="1200" err="1">
                <a:effectLst/>
                <a:latin typeface="TIM Sans Thin" pitchFamily="2" charset="77"/>
              </a:rPr>
              <a:t>blandit</a:t>
            </a:r>
            <a:r>
              <a:rPr lang="it-IT" sz="1200">
                <a:effectLst/>
                <a:latin typeface="TIM Sans Thin" pitchFamily="2" charset="77"/>
              </a:rPr>
              <a:t>, commodo </a:t>
            </a:r>
            <a:r>
              <a:rPr lang="it-IT" sz="1200" err="1">
                <a:effectLst/>
                <a:latin typeface="TIM Sans Thin" pitchFamily="2" charset="77"/>
              </a:rPr>
              <a:t>augue</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maximus</a:t>
            </a:r>
            <a:r>
              <a:rPr lang="it-IT" sz="1200">
                <a:effectLst/>
                <a:latin typeface="TIM Sans Thin" pitchFamily="2" charset="77"/>
              </a:rPr>
              <a:t> odio. </a:t>
            </a:r>
            <a:r>
              <a:rPr lang="it-IT" sz="1200" err="1">
                <a:effectLst/>
                <a:latin typeface="TIM Sans Thin" pitchFamily="2" charset="77"/>
              </a:rPr>
              <a:t>Interdum</a:t>
            </a:r>
            <a:r>
              <a:rPr lang="it-IT" sz="1200">
                <a:effectLst/>
                <a:latin typeface="TIM Sans Thin" pitchFamily="2" charset="77"/>
              </a:rPr>
              <a:t> et </a:t>
            </a:r>
            <a:r>
              <a:rPr lang="it-IT" sz="1200" err="1">
                <a:effectLst/>
                <a:latin typeface="TIM Sans Thin" pitchFamily="2" charset="77"/>
              </a:rPr>
              <a:t>malesuada</a:t>
            </a:r>
            <a:r>
              <a:rPr lang="it-IT" sz="1200">
                <a:effectLst/>
                <a:latin typeface="TIM Sans Thin" pitchFamily="2" charset="77"/>
              </a:rPr>
              <a:t> </a:t>
            </a:r>
            <a:r>
              <a:rPr lang="it-IT" sz="1200" err="1">
                <a:effectLst/>
                <a:latin typeface="TIM Sans Thin" pitchFamily="2" charset="77"/>
              </a:rPr>
              <a:t>fames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ante </a:t>
            </a:r>
            <a:r>
              <a:rPr lang="it-IT" sz="1200" err="1">
                <a:effectLst/>
                <a:latin typeface="TIM Sans Thin" pitchFamily="2" charset="77"/>
              </a:rPr>
              <a:t>ipsum</a:t>
            </a:r>
            <a:r>
              <a:rPr lang="it-IT" sz="1200">
                <a:effectLst/>
                <a:latin typeface="TIM Sans Thin" pitchFamily="2" charset="77"/>
              </a:rPr>
              <a:t> primis in </a:t>
            </a:r>
            <a:r>
              <a:rPr lang="it-IT" sz="1200" err="1">
                <a:effectLst/>
                <a:latin typeface="TIM Sans Thin" pitchFamily="2" charset="77"/>
              </a:rPr>
              <a:t>faucibus</a:t>
            </a:r>
            <a:r>
              <a:rPr lang="it-IT" sz="1200">
                <a:effectLst/>
                <a:latin typeface="TIM Sans Thin" pitchFamily="2" charset="77"/>
              </a:rPr>
              <a:t>. </a:t>
            </a: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tempor</a:t>
            </a:r>
            <a:r>
              <a:rPr lang="it-IT" sz="1200">
                <a:effectLst/>
                <a:latin typeface="TIM Sans Thin" pitchFamily="2" charset="77"/>
              </a:rPr>
              <a:t> et </a:t>
            </a:r>
            <a:r>
              <a:rPr lang="it-IT" sz="1200" err="1">
                <a:effectLst/>
                <a:latin typeface="TIM Sans Thin" pitchFamily="2" charset="77"/>
              </a:rPr>
              <a:t>tellus</a:t>
            </a:r>
            <a:r>
              <a:rPr lang="it-IT" sz="1200">
                <a:effectLst/>
                <a:latin typeface="TIM Sans Thin" pitchFamily="2" charset="77"/>
              </a:rPr>
              <a:t>. </a:t>
            </a:r>
            <a:r>
              <a:rPr lang="it-IT" sz="1200" err="1">
                <a:effectLst/>
                <a:latin typeface="TIM Sans Thin" pitchFamily="2" charset="77"/>
              </a:rPr>
              <a:t>Praesent</a:t>
            </a:r>
            <a:r>
              <a:rPr lang="it-IT" sz="1200">
                <a:effectLst/>
                <a:latin typeface="TIM Sans Thin" pitchFamily="2" charset="77"/>
              </a:rPr>
              <a:t> </a:t>
            </a:r>
            <a:r>
              <a:rPr lang="it-IT" sz="1200" err="1">
                <a:effectLst/>
                <a:latin typeface="TIM Sans Thin" pitchFamily="2" charset="77"/>
              </a:rPr>
              <a:t>fringilla</a:t>
            </a:r>
            <a:r>
              <a:rPr lang="it-IT" sz="1200">
                <a:effectLst/>
                <a:latin typeface="TIM Sans Thin" pitchFamily="2" charset="77"/>
              </a:rPr>
              <a:t>, </a:t>
            </a:r>
            <a:r>
              <a:rPr lang="it-IT" sz="1200" err="1">
                <a:effectLst/>
                <a:latin typeface="TIM Sans Thin" pitchFamily="2" charset="77"/>
              </a:rPr>
              <a:t>arcu</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efficitur</a:t>
            </a:r>
            <a:r>
              <a:rPr lang="it-IT" sz="1200">
                <a:effectLst/>
                <a:latin typeface="TIM Sans Thin" pitchFamily="2" charset="77"/>
              </a:rPr>
              <a:t>, </a:t>
            </a:r>
            <a:r>
              <a:rPr lang="it-IT" sz="1200" err="1">
                <a:effectLst/>
                <a:latin typeface="TIM Sans Thin" pitchFamily="2" charset="77"/>
              </a:rPr>
              <a:t>sapien</a:t>
            </a:r>
            <a:r>
              <a:rPr lang="it-IT" sz="1200">
                <a:effectLst/>
                <a:latin typeface="TIM Sans Thin" pitchFamily="2" charset="77"/>
              </a:rPr>
              <a:t> magna </a:t>
            </a:r>
            <a:r>
              <a:rPr lang="it-IT" sz="1200" err="1">
                <a:effectLst/>
                <a:latin typeface="TIM Sans Thin" pitchFamily="2" charset="77"/>
              </a:rPr>
              <a:t>vehicula</a:t>
            </a:r>
            <a:r>
              <a:rPr lang="it-IT" sz="1200">
                <a:effectLst/>
                <a:latin typeface="TIM Sans Thin" pitchFamily="2" charset="77"/>
              </a:rPr>
              <a:t> dui, a </a:t>
            </a:r>
            <a:r>
              <a:rPr lang="it-IT" sz="1200" err="1">
                <a:effectLst/>
                <a:latin typeface="TIM Sans Thin" pitchFamily="2" charset="77"/>
              </a:rPr>
              <a:t>lobortis</a:t>
            </a:r>
            <a:r>
              <a:rPr lang="it-IT" sz="1200">
                <a:effectLst/>
                <a:latin typeface="TIM Sans Thin" pitchFamily="2" charset="77"/>
              </a:rPr>
              <a:t> magna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libero. Sed in ante </a:t>
            </a:r>
            <a:r>
              <a:rPr lang="it-IT" sz="1200" err="1">
                <a:effectLst/>
                <a:latin typeface="TIM Sans Thin" pitchFamily="2" charset="77"/>
              </a:rPr>
              <a:t>blandit</a:t>
            </a:r>
            <a:r>
              <a:rPr lang="it-IT" sz="1200">
                <a:effectLst/>
                <a:latin typeface="TIM Sans Thin" pitchFamily="2" charset="77"/>
              </a:rPr>
              <a:t>, commodo </a:t>
            </a:r>
            <a:r>
              <a:rPr lang="it-IT" sz="1200" err="1">
                <a:effectLst/>
                <a:latin typeface="TIM Sans Thin" pitchFamily="2" charset="77"/>
              </a:rPr>
              <a:t>augue</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maximus</a:t>
            </a:r>
            <a:r>
              <a:rPr lang="it-IT" sz="1200">
                <a:effectLst/>
                <a:latin typeface="TIM Sans Thin" pitchFamily="2" charset="77"/>
              </a:rPr>
              <a:t> odio. </a:t>
            </a:r>
            <a:r>
              <a:rPr lang="it-IT" sz="1200" err="1">
                <a:effectLst/>
                <a:latin typeface="TIM Sans Thin" pitchFamily="2" charset="77"/>
              </a:rPr>
              <a:t>Interdum</a:t>
            </a:r>
            <a:r>
              <a:rPr lang="it-IT" sz="1200">
                <a:effectLst/>
                <a:latin typeface="TIM Sans Thin" pitchFamily="2" charset="77"/>
              </a:rPr>
              <a:t> et </a:t>
            </a:r>
            <a:r>
              <a:rPr lang="it-IT" sz="1200" err="1">
                <a:effectLst/>
                <a:latin typeface="TIM Sans Thin" pitchFamily="2" charset="77"/>
              </a:rPr>
              <a:t>malesuada</a:t>
            </a:r>
            <a:r>
              <a:rPr lang="it-IT" sz="1200">
                <a:effectLst/>
                <a:latin typeface="TIM Sans Thin" pitchFamily="2" charset="77"/>
              </a:rPr>
              <a:t> </a:t>
            </a:r>
            <a:r>
              <a:rPr lang="it-IT" sz="1200" err="1">
                <a:effectLst/>
                <a:latin typeface="TIM Sans Thin" pitchFamily="2" charset="77"/>
              </a:rPr>
              <a:t>fames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ante </a:t>
            </a:r>
            <a:r>
              <a:rPr lang="it-IT" sz="1200" err="1">
                <a:effectLst/>
                <a:latin typeface="TIM Sans Thin" pitchFamily="2" charset="77"/>
              </a:rPr>
              <a:t>ipsum</a:t>
            </a:r>
            <a:r>
              <a:rPr lang="it-IT" sz="1200">
                <a:effectLst/>
                <a:latin typeface="TIM Sans Thin" pitchFamily="2" charset="77"/>
              </a:rPr>
              <a:t> primis in </a:t>
            </a:r>
            <a:r>
              <a:rPr lang="it-IT" sz="1200" err="1">
                <a:effectLst/>
                <a:latin typeface="TIM Sans Thin" pitchFamily="2" charset="77"/>
              </a:rPr>
              <a:t>faucibus</a:t>
            </a:r>
            <a:r>
              <a:rPr lang="it-IT" sz="1200">
                <a:effectLst/>
                <a:latin typeface="TIM Sans Thin" pitchFamily="2" charset="77"/>
              </a:rPr>
              <a:t>.</a:t>
            </a:r>
            <a:endParaRPr lang="it-IT" sz="1200">
              <a:latin typeface="TIM Sans Thin" pitchFamily="2" charset="77"/>
            </a:endParaRPr>
          </a:p>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tempor</a:t>
            </a:r>
            <a:r>
              <a:rPr lang="it-IT" sz="1200">
                <a:effectLst/>
                <a:latin typeface="TIM Sans Thin" pitchFamily="2" charset="77"/>
              </a:rPr>
              <a:t> et </a:t>
            </a:r>
            <a:r>
              <a:rPr lang="it-IT" sz="1200" err="1">
                <a:effectLst/>
                <a:latin typeface="TIM Sans Thin" pitchFamily="2" charset="77"/>
              </a:rPr>
              <a:t>tellus</a:t>
            </a:r>
            <a:r>
              <a:rPr lang="it-IT" sz="1200">
                <a:effectLst/>
                <a:latin typeface="TIM Sans Thin" pitchFamily="2" charset="77"/>
              </a:rPr>
              <a:t>. </a:t>
            </a:r>
            <a:r>
              <a:rPr lang="it-IT" sz="1200" err="1">
                <a:effectLst/>
                <a:latin typeface="TIM Sans Thin" pitchFamily="2" charset="77"/>
              </a:rPr>
              <a:t>Praesent</a:t>
            </a:r>
            <a:r>
              <a:rPr lang="it-IT" sz="1200">
                <a:effectLst/>
                <a:latin typeface="TIM Sans Thin" pitchFamily="2" charset="77"/>
              </a:rPr>
              <a:t> </a:t>
            </a:r>
            <a:r>
              <a:rPr lang="it-IT" sz="1200" err="1">
                <a:effectLst/>
                <a:latin typeface="TIM Sans Thin" pitchFamily="2" charset="77"/>
              </a:rPr>
              <a:t>fringilla</a:t>
            </a:r>
            <a:r>
              <a:rPr lang="it-IT" sz="1200">
                <a:effectLst/>
                <a:latin typeface="TIM Sans Thin" pitchFamily="2" charset="77"/>
              </a:rPr>
              <a:t>, </a:t>
            </a:r>
            <a:r>
              <a:rPr lang="it-IT" sz="1200" err="1">
                <a:effectLst/>
                <a:latin typeface="TIM Sans Thin" pitchFamily="2" charset="77"/>
              </a:rPr>
              <a:t>arcu</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efficitur</a:t>
            </a:r>
            <a:r>
              <a:rPr lang="it-IT" sz="1200">
                <a:effectLst/>
                <a:latin typeface="TIM Sans Thin" pitchFamily="2" charset="77"/>
              </a:rPr>
              <a:t>, </a:t>
            </a:r>
            <a:r>
              <a:rPr lang="it-IT" sz="1200" err="1">
                <a:effectLst/>
                <a:latin typeface="TIM Sans Thin" pitchFamily="2" charset="77"/>
              </a:rPr>
              <a:t>sapien</a:t>
            </a:r>
            <a:r>
              <a:rPr lang="it-IT" sz="1200">
                <a:effectLst/>
                <a:latin typeface="TIM Sans Thin" pitchFamily="2" charset="77"/>
              </a:rPr>
              <a:t> magna </a:t>
            </a:r>
            <a:r>
              <a:rPr lang="it-IT" sz="1200" err="1">
                <a:effectLst/>
                <a:latin typeface="TIM Sans Thin" pitchFamily="2" charset="77"/>
              </a:rPr>
              <a:t>vehicula</a:t>
            </a:r>
            <a:r>
              <a:rPr lang="it-IT" sz="1200">
                <a:effectLst/>
                <a:latin typeface="TIM Sans Thin" pitchFamily="2" charset="77"/>
              </a:rPr>
              <a:t> dui, a </a:t>
            </a:r>
            <a:r>
              <a:rPr lang="it-IT" sz="1200" err="1">
                <a:effectLst/>
                <a:latin typeface="TIM Sans Thin" pitchFamily="2" charset="77"/>
              </a:rPr>
              <a:t>lobortis</a:t>
            </a:r>
            <a:r>
              <a:rPr lang="it-IT" sz="1200">
                <a:effectLst/>
                <a:latin typeface="TIM Sans Thin" pitchFamily="2" charset="77"/>
              </a:rPr>
              <a:t> magna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libero. Sed in ante </a:t>
            </a:r>
            <a:r>
              <a:rPr lang="it-IT" sz="1200" err="1">
                <a:effectLst/>
                <a:latin typeface="TIM Sans Thin" pitchFamily="2" charset="77"/>
              </a:rPr>
              <a:t>blandit</a:t>
            </a:r>
            <a:r>
              <a:rPr lang="it-IT" sz="1200">
                <a:effectLst/>
                <a:latin typeface="TIM Sans Thin" pitchFamily="2" charset="77"/>
              </a:rPr>
              <a:t>, commodo </a:t>
            </a:r>
            <a:r>
              <a:rPr lang="it-IT" sz="1200" err="1">
                <a:effectLst/>
                <a:latin typeface="TIM Sans Thin" pitchFamily="2" charset="77"/>
              </a:rPr>
              <a:t>augue</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maximus</a:t>
            </a:r>
            <a:r>
              <a:rPr lang="it-IT" sz="1200">
                <a:effectLst/>
                <a:latin typeface="TIM Sans Thin" pitchFamily="2" charset="77"/>
              </a:rPr>
              <a:t> odio. </a:t>
            </a:r>
            <a:r>
              <a:rPr lang="it-IT" sz="1200" err="1">
                <a:effectLst/>
                <a:latin typeface="TIM Sans Thin" pitchFamily="2" charset="77"/>
              </a:rPr>
              <a:t>Interdum</a:t>
            </a:r>
            <a:r>
              <a:rPr lang="it-IT" sz="1200">
                <a:effectLst/>
                <a:latin typeface="TIM Sans Thin" pitchFamily="2" charset="77"/>
              </a:rPr>
              <a:t> et </a:t>
            </a:r>
            <a:r>
              <a:rPr lang="it-IT" sz="1200" err="1">
                <a:effectLst/>
                <a:latin typeface="TIM Sans Thin" pitchFamily="2" charset="77"/>
              </a:rPr>
              <a:t>malesuada</a:t>
            </a:r>
            <a:r>
              <a:rPr lang="it-IT" sz="1200">
                <a:effectLst/>
                <a:latin typeface="TIM Sans Thin" pitchFamily="2" charset="77"/>
              </a:rPr>
              <a:t> </a:t>
            </a:r>
            <a:r>
              <a:rPr lang="it-IT" sz="1200" err="1">
                <a:effectLst/>
                <a:latin typeface="TIM Sans Thin" pitchFamily="2" charset="77"/>
              </a:rPr>
              <a:t>fames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ante </a:t>
            </a:r>
            <a:r>
              <a:rPr lang="it-IT" sz="1200" err="1">
                <a:effectLst/>
                <a:latin typeface="TIM Sans Thin" pitchFamily="2" charset="77"/>
              </a:rPr>
              <a:t>ipsum</a:t>
            </a:r>
            <a:r>
              <a:rPr lang="it-IT" sz="1200">
                <a:effectLst/>
                <a:latin typeface="TIM Sans Thin" pitchFamily="2" charset="77"/>
              </a:rPr>
              <a:t> primis in </a:t>
            </a:r>
            <a:r>
              <a:rPr lang="it-IT" sz="1200" err="1">
                <a:effectLst/>
                <a:latin typeface="TIM Sans Thin" pitchFamily="2" charset="77"/>
              </a:rPr>
              <a:t>faucibus</a:t>
            </a:r>
            <a:r>
              <a:rPr lang="it-IT" sz="1200">
                <a:effectLst/>
                <a:latin typeface="TIM Sans Thin" pitchFamily="2" charset="77"/>
              </a:rPr>
              <a:t>. </a:t>
            </a: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endParaRPr lang="it-IT" sz="1200">
              <a:effectLst/>
              <a:latin typeface="TIM Sans Thin" pitchFamily="2" charset="77"/>
            </a:endParaRPr>
          </a:p>
        </p:txBody>
      </p:sp>
    </p:spTree>
    <p:extLst>
      <p:ext uri="{BB962C8B-B14F-4D97-AF65-F5344CB8AC3E}">
        <p14:creationId xmlns:p14="http://schemas.microsoft.com/office/powerpoint/2010/main" val="3273851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na - Titolo + Descrizione + Visual">
    <p:spTree>
      <p:nvGrpSpPr>
        <p:cNvPr id="1" name=""/>
        <p:cNvGrpSpPr/>
        <p:nvPr/>
      </p:nvGrpSpPr>
      <p:grpSpPr>
        <a:xfrm>
          <a:off x="0" y="0"/>
          <a:ext cx="0" cy="0"/>
          <a:chOff x="0" y="0"/>
          <a:chExt cx="0" cy="0"/>
        </a:xfrm>
      </p:grpSpPr>
      <p:sp>
        <p:nvSpPr>
          <p:cNvPr id="4" name="Segnaposto immagine 1">
            <a:extLst>
              <a:ext uri="{FF2B5EF4-FFF2-40B4-BE49-F238E27FC236}">
                <a16:creationId xmlns:a16="http://schemas.microsoft.com/office/drawing/2014/main" id="{24750551-FB2A-5F55-E368-2EDAD5093D3D}"/>
              </a:ext>
            </a:extLst>
          </p:cNvPr>
          <p:cNvSpPr>
            <a:spLocks noGrp="1" noChangeAspect="1"/>
          </p:cNvSpPr>
          <p:nvPr>
            <p:ph type="pic" sz="quarter" idx="10"/>
          </p:nvPr>
        </p:nvSpPr>
        <p:spPr>
          <a:xfrm>
            <a:off x="6440488" y="616118"/>
            <a:ext cx="5751512" cy="544495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txBody>
          <a:bodyPr wrap="square">
            <a:noAutofit/>
          </a:bodyPr>
          <a:lstStyle/>
          <a:p>
            <a:endParaRPr lang="it-IT"/>
          </a:p>
        </p:txBody>
      </p:sp>
      <p:sp>
        <p:nvSpPr>
          <p:cNvPr id="5" name="Segnaposto testo 8">
            <a:extLst>
              <a:ext uri="{FF2B5EF4-FFF2-40B4-BE49-F238E27FC236}">
                <a16:creationId xmlns:a16="http://schemas.microsoft.com/office/drawing/2014/main" id="{176A9853-50B8-5535-1BE9-FC76C467F11C}"/>
              </a:ext>
            </a:extLst>
          </p:cNvPr>
          <p:cNvSpPr>
            <a:spLocks noGrp="1"/>
          </p:cNvSpPr>
          <p:nvPr>
            <p:ph type="body" sz="quarter" idx="11" hasCustomPrompt="1"/>
          </p:nvPr>
        </p:nvSpPr>
        <p:spPr>
          <a:xfrm>
            <a:off x="399745" y="3597171"/>
            <a:ext cx="5588305" cy="1795100"/>
          </a:xfrm>
          <a:prstGeom prst="rect">
            <a:avLst/>
          </a:prstGeom>
        </p:spPr>
        <p:txBody>
          <a:bodyPr lIns="0" tIns="0" rIns="0" bIns="0" anchor="t"/>
          <a:lstStyle>
            <a:lvl1pPr marL="0" indent="0">
              <a:lnSpc>
                <a:spcPts val="2300"/>
              </a:lnSpc>
              <a:spcBef>
                <a:spcPts val="0"/>
              </a:spcBef>
              <a:buNone/>
              <a:defRPr sz="1200" b="0" i="0">
                <a:solidFill>
                  <a:schemeClr val="tx1"/>
                </a:solidFill>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a:t>
            </a:r>
            <a:endParaRPr lang="it-IT" sz="1200">
              <a:latin typeface="TIM Sans Thin" pitchFamily="2" charset="77"/>
            </a:endParaRPr>
          </a:p>
          <a:p>
            <a:pPr>
              <a:lnSpc>
                <a:spcPts val="2300"/>
              </a:lnSpc>
            </a:pPr>
            <a:endParaRPr lang="it-IT" sz="1200">
              <a:latin typeface="TIM Sans Thin" pitchFamily="2" charset="77"/>
            </a:endParaRPr>
          </a:p>
        </p:txBody>
      </p:sp>
      <p:sp>
        <p:nvSpPr>
          <p:cNvPr id="6" name="Segnaposto testo 9">
            <a:extLst>
              <a:ext uri="{FF2B5EF4-FFF2-40B4-BE49-F238E27FC236}">
                <a16:creationId xmlns:a16="http://schemas.microsoft.com/office/drawing/2014/main" id="{406C60CA-1763-63F7-5C22-9834040EFBE3}"/>
              </a:ext>
            </a:extLst>
          </p:cNvPr>
          <p:cNvSpPr>
            <a:spLocks noGrp="1"/>
          </p:cNvSpPr>
          <p:nvPr>
            <p:ph type="body" sz="quarter" idx="12" hasCustomPrompt="1"/>
          </p:nvPr>
        </p:nvSpPr>
        <p:spPr>
          <a:xfrm>
            <a:off x="403200" y="2259071"/>
            <a:ext cx="5421312" cy="657387"/>
          </a:xfrm>
          <a:prstGeom prst="rect">
            <a:avLst/>
          </a:prstGeom>
        </p:spPr>
        <p:txBody>
          <a:bodyPr lIns="0" tIns="0" rIns="0" bIns="0" anchor="b"/>
          <a:lstStyle>
            <a:lvl1pPr marL="0" indent="0">
              <a:lnSpc>
                <a:spcPts val="3500"/>
              </a:lnSpc>
              <a:buNone/>
              <a:defRPr lang="it-IT" sz="3600" b="0" i="0" kern="1200" dirty="0" smtClean="0">
                <a:solidFill>
                  <a:schemeClr val="tx1"/>
                </a:solidFill>
                <a:latin typeface="TIM Sans" pitchFamily="2" charset="77"/>
                <a:ea typeface="+mn-ea"/>
                <a:cs typeface="+mn-cs"/>
              </a:defRPr>
            </a:lvl1pPr>
          </a:lstStyle>
          <a:p>
            <a:pPr lvl="0"/>
            <a:r>
              <a:rPr lang="it-IT" err="1"/>
              <a:t>Lorem</a:t>
            </a:r>
            <a:r>
              <a:rPr lang="it-IT"/>
              <a:t> </a:t>
            </a:r>
            <a:r>
              <a:rPr lang="it-IT" err="1"/>
              <a:t>ipsum</a:t>
            </a:r>
            <a:r>
              <a:rPr lang="it-IT"/>
              <a:t> </a:t>
            </a:r>
            <a:r>
              <a:rPr lang="it-IT" err="1"/>
              <a:t>amet</a:t>
            </a:r>
            <a:r>
              <a:rPr lang="it-IT"/>
              <a:t>,</a:t>
            </a:r>
          </a:p>
        </p:txBody>
      </p:sp>
      <p:sp>
        <p:nvSpPr>
          <p:cNvPr id="7" name="Segnaposto testo 9">
            <a:extLst>
              <a:ext uri="{FF2B5EF4-FFF2-40B4-BE49-F238E27FC236}">
                <a16:creationId xmlns:a16="http://schemas.microsoft.com/office/drawing/2014/main" id="{95A5E4EB-C079-C26F-C1A4-9C5F366BD43D}"/>
              </a:ext>
            </a:extLst>
          </p:cNvPr>
          <p:cNvSpPr>
            <a:spLocks noGrp="1"/>
          </p:cNvSpPr>
          <p:nvPr>
            <p:ph type="body" sz="quarter" idx="13" hasCustomPrompt="1"/>
          </p:nvPr>
        </p:nvSpPr>
        <p:spPr>
          <a:xfrm>
            <a:off x="403200" y="2939783"/>
            <a:ext cx="5421312" cy="657387"/>
          </a:xfrm>
          <a:prstGeom prst="rect">
            <a:avLst/>
          </a:prstGeom>
        </p:spPr>
        <p:txBody>
          <a:bodyPr lIns="0" tIns="0" rIns="0" bIns="0" anchor="t"/>
          <a:lstStyle>
            <a:lvl1pPr marL="0" indent="0">
              <a:lnSpc>
                <a:spcPts val="3500"/>
              </a:lnSpc>
              <a:buNone/>
              <a:defRPr lang="it-IT" sz="3600" b="0" i="1" kern="1200" dirty="0" smtClean="0">
                <a:solidFill>
                  <a:schemeClr val="tx1"/>
                </a:solidFill>
                <a:effectLst/>
                <a:latin typeface="TIM Sans Thin" pitchFamily="2" charset="77"/>
                <a:ea typeface="+mn-ea"/>
                <a:cs typeface="+mn-cs"/>
              </a:defRPr>
            </a:lvl1pPr>
          </a:lstStyle>
          <a:p>
            <a:pPr lvl="0"/>
            <a:r>
              <a:rPr lang="it-IT" err="1"/>
              <a:t>consectuter</a:t>
            </a:r>
            <a:r>
              <a:rPr lang="it-IT"/>
              <a:t> dolor </a:t>
            </a:r>
            <a:r>
              <a:rPr lang="it-IT" err="1"/>
              <a:t>elit</a:t>
            </a:r>
            <a:endParaRPr lang="it-IT"/>
          </a:p>
        </p:txBody>
      </p:sp>
    </p:spTree>
    <p:extLst>
      <p:ext uri="{BB962C8B-B14F-4D97-AF65-F5344CB8AC3E}">
        <p14:creationId xmlns:p14="http://schemas.microsoft.com/office/powerpoint/2010/main" val="3503138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na - Titolo + Descrizione (TIM Icon + Scontorno)">
    <p:spTree>
      <p:nvGrpSpPr>
        <p:cNvPr id="1" name=""/>
        <p:cNvGrpSpPr/>
        <p:nvPr/>
      </p:nvGrpSpPr>
      <p:grpSpPr>
        <a:xfrm>
          <a:off x="0" y="0"/>
          <a:ext cx="0" cy="0"/>
          <a:chOff x="0" y="0"/>
          <a:chExt cx="0" cy="0"/>
        </a:xfrm>
      </p:grpSpPr>
      <p:sp>
        <p:nvSpPr>
          <p:cNvPr id="4" name="Segnaposto testo 8">
            <a:extLst>
              <a:ext uri="{FF2B5EF4-FFF2-40B4-BE49-F238E27FC236}">
                <a16:creationId xmlns:a16="http://schemas.microsoft.com/office/drawing/2014/main" id="{94F16527-9BE8-9933-3EAB-BB30AD0EE91E}"/>
              </a:ext>
            </a:extLst>
          </p:cNvPr>
          <p:cNvSpPr>
            <a:spLocks noGrp="1"/>
          </p:cNvSpPr>
          <p:nvPr>
            <p:ph type="body" sz="quarter" idx="11" hasCustomPrompt="1"/>
          </p:nvPr>
        </p:nvSpPr>
        <p:spPr>
          <a:xfrm>
            <a:off x="399745" y="3597171"/>
            <a:ext cx="5588305" cy="1795100"/>
          </a:xfrm>
          <a:prstGeom prst="rect">
            <a:avLst/>
          </a:prstGeom>
        </p:spPr>
        <p:txBody>
          <a:bodyPr lIns="0" tIns="0" rIns="0" bIns="0" anchor="t"/>
          <a:lstStyle>
            <a:lvl1pPr marL="0" indent="0">
              <a:lnSpc>
                <a:spcPts val="2300"/>
              </a:lnSpc>
              <a:spcBef>
                <a:spcPts val="0"/>
              </a:spcBef>
              <a:buNone/>
              <a:defRPr sz="1200" b="0" i="0">
                <a:solidFill>
                  <a:schemeClr val="tx1"/>
                </a:solidFill>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a:t>
            </a:r>
            <a:endParaRPr lang="it-IT" sz="1200">
              <a:latin typeface="TIM Sans Thin" pitchFamily="2" charset="77"/>
            </a:endParaRPr>
          </a:p>
          <a:p>
            <a:pPr>
              <a:lnSpc>
                <a:spcPts val="2300"/>
              </a:lnSpc>
            </a:pPr>
            <a:endParaRPr lang="it-IT" sz="1200">
              <a:latin typeface="TIM Sans Thin" pitchFamily="2" charset="77"/>
            </a:endParaRPr>
          </a:p>
        </p:txBody>
      </p:sp>
      <p:sp>
        <p:nvSpPr>
          <p:cNvPr id="5" name="Segnaposto testo 9">
            <a:extLst>
              <a:ext uri="{FF2B5EF4-FFF2-40B4-BE49-F238E27FC236}">
                <a16:creationId xmlns:a16="http://schemas.microsoft.com/office/drawing/2014/main" id="{297211C4-BA0B-94A6-9CAF-C426599B57EE}"/>
              </a:ext>
            </a:extLst>
          </p:cNvPr>
          <p:cNvSpPr>
            <a:spLocks noGrp="1"/>
          </p:cNvSpPr>
          <p:nvPr>
            <p:ph type="body" sz="quarter" idx="12" hasCustomPrompt="1"/>
          </p:nvPr>
        </p:nvSpPr>
        <p:spPr>
          <a:xfrm>
            <a:off x="403200" y="2259071"/>
            <a:ext cx="5421312" cy="657387"/>
          </a:xfrm>
          <a:prstGeom prst="rect">
            <a:avLst/>
          </a:prstGeom>
        </p:spPr>
        <p:txBody>
          <a:bodyPr lIns="0" tIns="0" rIns="0" bIns="0" anchor="b"/>
          <a:lstStyle>
            <a:lvl1pPr marL="0" indent="0">
              <a:lnSpc>
                <a:spcPts val="3500"/>
              </a:lnSpc>
              <a:buNone/>
              <a:defRPr lang="it-IT" sz="3600" b="0" i="0" kern="1200" dirty="0" smtClean="0">
                <a:solidFill>
                  <a:schemeClr val="tx1"/>
                </a:solidFill>
                <a:latin typeface="TIM Sans" pitchFamily="2" charset="77"/>
                <a:ea typeface="+mn-ea"/>
                <a:cs typeface="+mn-cs"/>
              </a:defRPr>
            </a:lvl1pPr>
          </a:lstStyle>
          <a:p>
            <a:pPr lvl="0"/>
            <a:r>
              <a:rPr lang="it-IT" err="1"/>
              <a:t>Lorem</a:t>
            </a:r>
            <a:r>
              <a:rPr lang="it-IT"/>
              <a:t> </a:t>
            </a:r>
            <a:r>
              <a:rPr lang="it-IT" err="1"/>
              <a:t>ipsum</a:t>
            </a:r>
            <a:r>
              <a:rPr lang="it-IT"/>
              <a:t> </a:t>
            </a:r>
            <a:r>
              <a:rPr lang="it-IT" err="1"/>
              <a:t>amet</a:t>
            </a:r>
            <a:r>
              <a:rPr lang="it-IT"/>
              <a:t>,</a:t>
            </a:r>
          </a:p>
        </p:txBody>
      </p:sp>
      <p:sp>
        <p:nvSpPr>
          <p:cNvPr id="6" name="Segnaposto testo 9">
            <a:extLst>
              <a:ext uri="{FF2B5EF4-FFF2-40B4-BE49-F238E27FC236}">
                <a16:creationId xmlns:a16="http://schemas.microsoft.com/office/drawing/2014/main" id="{380B507E-DA76-3044-27DC-C709FF6E85CA}"/>
              </a:ext>
            </a:extLst>
          </p:cNvPr>
          <p:cNvSpPr>
            <a:spLocks noGrp="1"/>
          </p:cNvSpPr>
          <p:nvPr>
            <p:ph type="body" sz="quarter" idx="13" hasCustomPrompt="1"/>
          </p:nvPr>
        </p:nvSpPr>
        <p:spPr>
          <a:xfrm>
            <a:off x="403200" y="2939783"/>
            <a:ext cx="5421312" cy="657387"/>
          </a:xfrm>
          <a:prstGeom prst="rect">
            <a:avLst/>
          </a:prstGeom>
        </p:spPr>
        <p:txBody>
          <a:bodyPr lIns="0" tIns="0" rIns="0" bIns="0" anchor="t"/>
          <a:lstStyle>
            <a:lvl1pPr marL="0" indent="0">
              <a:lnSpc>
                <a:spcPts val="3500"/>
              </a:lnSpc>
              <a:buNone/>
              <a:defRPr lang="it-IT" sz="3600" b="0" i="1" kern="1200" dirty="0" smtClean="0">
                <a:solidFill>
                  <a:schemeClr val="tx1"/>
                </a:solidFill>
                <a:effectLst/>
                <a:latin typeface="TIM Sans Thin" pitchFamily="2" charset="77"/>
                <a:ea typeface="+mn-ea"/>
                <a:cs typeface="+mn-cs"/>
              </a:defRPr>
            </a:lvl1pPr>
          </a:lstStyle>
          <a:p>
            <a:pPr lvl="0"/>
            <a:r>
              <a:rPr lang="it-IT" err="1"/>
              <a:t>consectuter</a:t>
            </a:r>
            <a:r>
              <a:rPr lang="it-IT"/>
              <a:t> dolor </a:t>
            </a:r>
            <a:r>
              <a:rPr lang="it-IT" err="1"/>
              <a:t>elit</a:t>
            </a:r>
            <a:endParaRPr lang="it-IT"/>
          </a:p>
        </p:txBody>
      </p:sp>
      <p:sp>
        <p:nvSpPr>
          <p:cNvPr id="9" name="Rettangolo con angoli arrotondati 8">
            <a:extLst>
              <a:ext uri="{FF2B5EF4-FFF2-40B4-BE49-F238E27FC236}">
                <a16:creationId xmlns:a16="http://schemas.microsoft.com/office/drawing/2014/main" id="{99B47F86-EE08-F8A8-1140-59246C749388}"/>
              </a:ext>
            </a:extLst>
          </p:cNvPr>
          <p:cNvSpPr/>
          <p:nvPr userDrawn="1"/>
        </p:nvSpPr>
        <p:spPr>
          <a:xfrm flipH="1">
            <a:off x="6592232" y="2532888"/>
            <a:ext cx="4624111" cy="1243982"/>
          </a:xfrm>
          <a:prstGeom prst="roundRect">
            <a:avLst/>
          </a:prstGeom>
          <a:gradFill>
            <a:gsLst>
              <a:gs pos="0">
                <a:schemeClr val="accent6"/>
              </a:gs>
              <a:gs pos="50000">
                <a:schemeClr val="tx2"/>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con angoli arrotondati 9">
            <a:extLst>
              <a:ext uri="{FF2B5EF4-FFF2-40B4-BE49-F238E27FC236}">
                <a16:creationId xmlns:a16="http://schemas.microsoft.com/office/drawing/2014/main" id="{EEABF735-3326-4A68-8A69-6CC74E8EF6D4}"/>
              </a:ext>
            </a:extLst>
          </p:cNvPr>
          <p:cNvSpPr/>
          <p:nvPr userDrawn="1"/>
        </p:nvSpPr>
        <p:spPr>
          <a:xfrm>
            <a:off x="6592232" y="3922776"/>
            <a:ext cx="4624111" cy="1243982"/>
          </a:xfrm>
          <a:prstGeom prst="roundRect">
            <a:avLst/>
          </a:prstGeom>
          <a:gradFill>
            <a:gsLst>
              <a:gs pos="0">
                <a:schemeClr val="accent6"/>
              </a:gs>
              <a:gs pos="50000">
                <a:schemeClr val="tx2"/>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immagine 12">
            <a:extLst>
              <a:ext uri="{FF2B5EF4-FFF2-40B4-BE49-F238E27FC236}">
                <a16:creationId xmlns:a16="http://schemas.microsoft.com/office/drawing/2014/main" id="{4234C25E-A9E0-BBB8-2600-027B93BC596F}"/>
              </a:ext>
            </a:extLst>
          </p:cNvPr>
          <p:cNvSpPr>
            <a:spLocks noGrp="1"/>
          </p:cNvSpPr>
          <p:nvPr>
            <p:ph type="pic" sz="quarter" idx="15"/>
          </p:nvPr>
        </p:nvSpPr>
        <p:spPr>
          <a:xfrm>
            <a:off x="7563783" y="2129870"/>
            <a:ext cx="2736850" cy="3036888"/>
          </a:xfrm>
          <a:prstGeom prst="rect">
            <a:avLst/>
          </a:prstGeom>
        </p:spPr>
        <p:txBody>
          <a:bodyPr/>
          <a:lstStyle/>
          <a:p>
            <a:endParaRPr lang="it-IT"/>
          </a:p>
        </p:txBody>
      </p:sp>
    </p:spTree>
    <p:extLst>
      <p:ext uri="{BB962C8B-B14F-4D97-AF65-F5344CB8AC3E}">
        <p14:creationId xmlns:p14="http://schemas.microsoft.com/office/powerpoint/2010/main" val="975900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terna - Titolo + Descrizione (TIM Icon + Scontorno)">
    <p:spTree>
      <p:nvGrpSpPr>
        <p:cNvPr id="1" name=""/>
        <p:cNvGrpSpPr/>
        <p:nvPr/>
      </p:nvGrpSpPr>
      <p:grpSpPr>
        <a:xfrm>
          <a:off x="0" y="0"/>
          <a:ext cx="0" cy="0"/>
          <a:chOff x="0" y="0"/>
          <a:chExt cx="0" cy="0"/>
        </a:xfrm>
      </p:grpSpPr>
      <p:sp>
        <p:nvSpPr>
          <p:cNvPr id="4" name="Segnaposto testo 8">
            <a:extLst>
              <a:ext uri="{FF2B5EF4-FFF2-40B4-BE49-F238E27FC236}">
                <a16:creationId xmlns:a16="http://schemas.microsoft.com/office/drawing/2014/main" id="{94F16527-9BE8-9933-3EAB-BB30AD0EE91E}"/>
              </a:ext>
            </a:extLst>
          </p:cNvPr>
          <p:cNvSpPr>
            <a:spLocks noGrp="1"/>
          </p:cNvSpPr>
          <p:nvPr>
            <p:ph type="body" sz="quarter" idx="11" hasCustomPrompt="1"/>
          </p:nvPr>
        </p:nvSpPr>
        <p:spPr>
          <a:xfrm>
            <a:off x="399745" y="3597171"/>
            <a:ext cx="5588305" cy="1795100"/>
          </a:xfrm>
          <a:prstGeom prst="rect">
            <a:avLst/>
          </a:prstGeom>
        </p:spPr>
        <p:txBody>
          <a:bodyPr lIns="0" tIns="0" rIns="0" bIns="0" anchor="t"/>
          <a:lstStyle>
            <a:lvl1pPr marL="0" indent="0">
              <a:lnSpc>
                <a:spcPts val="2300"/>
              </a:lnSpc>
              <a:spcBef>
                <a:spcPts val="0"/>
              </a:spcBef>
              <a:buNone/>
              <a:defRPr sz="1200" b="0" i="0">
                <a:solidFill>
                  <a:schemeClr val="tx1"/>
                </a:solidFill>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a:t>
            </a:r>
            <a:endParaRPr lang="it-IT" sz="1200">
              <a:latin typeface="TIM Sans Thin" pitchFamily="2" charset="77"/>
            </a:endParaRPr>
          </a:p>
          <a:p>
            <a:pPr>
              <a:lnSpc>
                <a:spcPts val="2300"/>
              </a:lnSpc>
            </a:pPr>
            <a:endParaRPr lang="it-IT" sz="1200">
              <a:latin typeface="TIM Sans Thin" pitchFamily="2" charset="77"/>
            </a:endParaRPr>
          </a:p>
        </p:txBody>
      </p:sp>
      <p:sp>
        <p:nvSpPr>
          <p:cNvPr id="5" name="Segnaposto testo 9">
            <a:extLst>
              <a:ext uri="{FF2B5EF4-FFF2-40B4-BE49-F238E27FC236}">
                <a16:creationId xmlns:a16="http://schemas.microsoft.com/office/drawing/2014/main" id="{297211C4-BA0B-94A6-9CAF-C426599B57EE}"/>
              </a:ext>
            </a:extLst>
          </p:cNvPr>
          <p:cNvSpPr>
            <a:spLocks noGrp="1"/>
          </p:cNvSpPr>
          <p:nvPr>
            <p:ph type="body" sz="quarter" idx="12" hasCustomPrompt="1"/>
          </p:nvPr>
        </p:nvSpPr>
        <p:spPr>
          <a:xfrm>
            <a:off x="403200" y="2259071"/>
            <a:ext cx="5421312" cy="657387"/>
          </a:xfrm>
          <a:prstGeom prst="rect">
            <a:avLst/>
          </a:prstGeom>
        </p:spPr>
        <p:txBody>
          <a:bodyPr lIns="0" tIns="0" rIns="0" bIns="0" anchor="b"/>
          <a:lstStyle>
            <a:lvl1pPr marL="0" indent="0">
              <a:lnSpc>
                <a:spcPts val="3500"/>
              </a:lnSpc>
              <a:buNone/>
              <a:defRPr lang="it-IT" sz="3600" b="0" i="0" kern="1200" dirty="0" smtClean="0">
                <a:solidFill>
                  <a:schemeClr val="tx1"/>
                </a:solidFill>
                <a:latin typeface="TIM Sans" pitchFamily="2" charset="77"/>
                <a:ea typeface="+mn-ea"/>
                <a:cs typeface="+mn-cs"/>
              </a:defRPr>
            </a:lvl1pPr>
          </a:lstStyle>
          <a:p>
            <a:pPr lvl="0"/>
            <a:r>
              <a:rPr lang="it-IT" err="1"/>
              <a:t>Lorem</a:t>
            </a:r>
            <a:r>
              <a:rPr lang="it-IT"/>
              <a:t> </a:t>
            </a:r>
            <a:r>
              <a:rPr lang="it-IT" err="1"/>
              <a:t>ipsum</a:t>
            </a:r>
            <a:r>
              <a:rPr lang="it-IT"/>
              <a:t> </a:t>
            </a:r>
            <a:r>
              <a:rPr lang="it-IT" err="1"/>
              <a:t>amet</a:t>
            </a:r>
            <a:r>
              <a:rPr lang="it-IT"/>
              <a:t>,</a:t>
            </a:r>
          </a:p>
        </p:txBody>
      </p:sp>
      <p:sp>
        <p:nvSpPr>
          <p:cNvPr id="6" name="Segnaposto testo 9">
            <a:extLst>
              <a:ext uri="{FF2B5EF4-FFF2-40B4-BE49-F238E27FC236}">
                <a16:creationId xmlns:a16="http://schemas.microsoft.com/office/drawing/2014/main" id="{380B507E-DA76-3044-27DC-C709FF6E85CA}"/>
              </a:ext>
            </a:extLst>
          </p:cNvPr>
          <p:cNvSpPr>
            <a:spLocks noGrp="1"/>
          </p:cNvSpPr>
          <p:nvPr>
            <p:ph type="body" sz="quarter" idx="13" hasCustomPrompt="1"/>
          </p:nvPr>
        </p:nvSpPr>
        <p:spPr>
          <a:xfrm>
            <a:off x="403200" y="2939783"/>
            <a:ext cx="5421312" cy="657387"/>
          </a:xfrm>
          <a:prstGeom prst="rect">
            <a:avLst/>
          </a:prstGeom>
        </p:spPr>
        <p:txBody>
          <a:bodyPr lIns="0" tIns="0" rIns="0" bIns="0" anchor="t"/>
          <a:lstStyle>
            <a:lvl1pPr marL="0" indent="0">
              <a:lnSpc>
                <a:spcPts val="3500"/>
              </a:lnSpc>
              <a:buNone/>
              <a:defRPr lang="it-IT" sz="3600" b="0" i="1" kern="1200" dirty="0" smtClean="0">
                <a:solidFill>
                  <a:schemeClr val="tx1"/>
                </a:solidFill>
                <a:effectLst/>
                <a:latin typeface="TIM Sans Thin" pitchFamily="2" charset="77"/>
                <a:ea typeface="+mn-ea"/>
                <a:cs typeface="+mn-cs"/>
              </a:defRPr>
            </a:lvl1pPr>
          </a:lstStyle>
          <a:p>
            <a:pPr lvl="0"/>
            <a:r>
              <a:rPr lang="it-IT" err="1"/>
              <a:t>consectuter</a:t>
            </a:r>
            <a:r>
              <a:rPr lang="it-IT"/>
              <a:t> dolor </a:t>
            </a:r>
            <a:r>
              <a:rPr lang="it-IT" err="1"/>
              <a:t>elit</a:t>
            </a:r>
            <a:endParaRPr lang="it-IT"/>
          </a:p>
        </p:txBody>
      </p:sp>
      <p:sp>
        <p:nvSpPr>
          <p:cNvPr id="9" name="Rettangolo con angoli arrotondati 8">
            <a:extLst>
              <a:ext uri="{FF2B5EF4-FFF2-40B4-BE49-F238E27FC236}">
                <a16:creationId xmlns:a16="http://schemas.microsoft.com/office/drawing/2014/main" id="{99B47F86-EE08-F8A8-1140-59246C749388}"/>
              </a:ext>
            </a:extLst>
          </p:cNvPr>
          <p:cNvSpPr/>
          <p:nvPr userDrawn="1"/>
        </p:nvSpPr>
        <p:spPr>
          <a:xfrm flipH="1">
            <a:off x="6592232" y="2532888"/>
            <a:ext cx="4624111" cy="1243982"/>
          </a:xfrm>
          <a:prstGeom prst="roundRect">
            <a:avLst/>
          </a:prstGeom>
          <a:gradFill>
            <a:gsLst>
              <a:gs pos="0">
                <a:srgbClr val="EC0026"/>
              </a:gs>
              <a:gs pos="100000">
                <a:srgbClr val="520CA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con angoli arrotondati 9">
            <a:extLst>
              <a:ext uri="{FF2B5EF4-FFF2-40B4-BE49-F238E27FC236}">
                <a16:creationId xmlns:a16="http://schemas.microsoft.com/office/drawing/2014/main" id="{EEABF735-3326-4A68-8A69-6CC74E8EF6D4}"/>
              </a:ext>
            </a:extLst>
          </p:cNvPr>
          <p:cNvSpPr/>
          <p:nvPr userDrawn="1"/>
        </p:nvSpPr>
        <p:spPr>
          <a:xfrm>
            <a:off x="6592232" y="3922776"/>
            <a:ext cx="4624111" cy="1243982"/>
          </a:xfrm>
          <a:prstGeom prst="roundRect">
            <a:avLst/>
          </a:prstGeom>
          <a:gradFill>
            <a:gsLst>
              <a:gs pos="0">
                <a:srgbClr val="EC0026"/>
              </a:gs>
              <a:gs pos="100000">
                <a:srgbClr val="520CA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immagine 12">
            <a:extLst>
              <a:ext uri="{FF2B5EF4-FFF2-40B4-BE49-F238E27FC236}">
                <a16:creationId xmlns:a16="http://schemas.microsoft.com/office/drawing/2014/main" id="{4234C25E-A9E0-BBB8-2600-027B93BC596F}"/>
              </a:ext>
            </a:extLst>
          </p:cNvPr>
          <p:cNvSpPr>
            <a:spLocks noGrp="1"/>
          </p:cNvSpPr>
          <p:nvPr>
            <p:ph type="pic" sz="quarter" idx="15"/>
          </p:nvPr>
        </p:nvSpPr>
        <p:spPr>
          <a:xfrm>
            <a:off x="7563783" y="2129870"/>
            <a:ext cx="2736850" cy="3036888"/>
          </a:xfrm>
          <a:prstGeom prst="rect">
            <a:avLst/>
          </a:prstGeom>
        </p:spPr>
        <p:txBody>
          <a:bodyPr/>
          <a:lstStyle/>
          <a:p>
            <a:endParaRPr lang="it-IT"/>
          </a:p>
        </p:txBody>
      </p:sp>
    </p:spTree>
    <p:extLst>
      <p:ext uri="{BB962C8B-B14F-4D97-AF65-F5344CB8AC3E}">
        <p14:creationId xmlns:p14="http://schemas.microsoft.com/office/powerpoint/2010/main" val="376130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terna - Titolo + Descrizione (TIM Icon + Scontorno)">
    <p:spTree>
      <p:nvGrpSpPr>
        <p:cNvPr id="1" name=""/>
        <p:cNvGrpSpPr/>
        <p:nvPr/>
      </p:nvGrpSpPr>
      <p:grpSpPr>
        <a:xfrm>
          <a:off x="0" y="0"/>
          <a:ext cx="0" cy="0"/>
          <a:chOff x="0" y="0"/>
          <a:chExt cx="0" cy="0"/>
        </a:xfrm>
      </p:grpSpPr>
      <p:sp>
        <p:nvSpPr>
          <p:cNvPr id="4" name="Segnaposto testo 8">
            <a:extLst>
              <a:ext uri="{FF2B5EF4-FFF2-40B4-BE49-F238E27FC236}">
                <a16:creationId xmlns:a16="http://schemas.microsoft.com/office/drawing/2014/main" id="{94F16527-9BE8-9933-3EAB-BB30AD0EE91E}"/>
              </a:ext>
            </a:extLst>
          </p:cNvPr>
          <p:cNvSpPr>
            <a:spLocks noGrp="1"/>
          </p:cNvSpPr>
          <p:nvPr>
            <p:ph type="body" sz="quarter" idx="11" hasCustomPrompt="1"/>
          </p:nvPr>
        </p:nvSpPr>
        <p:spPr>
          <a:xfrm>
            <a:off x="399745" y="3597171"/>
            <a:ext cx="5588305" cy="1795100"/>
          </a:xfrm>
          <a:prstGeom prst="rect">
            <a:avLst/>
          </a:prstGeom>
        </p:spPr>
        <p:txBody>
          <a:bodyPr lIns="0" tIns="0" rIns="0" bIns="0" anchor="t"/>
          <a:lstStyle>
            <a:lvl1pPr marL="0" indent="0">
              <a:lnSpc>
                <a:spcPts val="2300"/>
              </a:lnSpc>
              <a:spcBef>
                <a:spcPts val="0"/>
              </a:spcBef>
              <a:buNone/>
              <a:defRPr sz="1200" b="0" i="0">
                <a:solidFill>
                  <a:schemeClr val="tx1"/>
                </a:solidFill>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a:t>
            </a:r>
            <a:endParaRPr lang="it-IT" sz="1200">
              <a:latin typeface="TIM Sans Thin" pitchFamily="2" charset="77"/>
            </a:endParaRPr>
          </a:p>
          <a:p>
            <a:pPr>
              <a:lnSpc>
                <a:spcPts val="2300"/>
              </a:lnSpc>
            </a:pPr>
            <a:endParaRPr lang="it-IT" sz="1200">
              <a:latin typeface="TIM Sans Thin" pitchFamily="2" charset="77"/>
            </a:endParaRPr>
          </a:p>
        </p:txBody>
      </p:sp>
      <p:sp>
        <p:nvSpPr>
          <p:cNvPr id="5" name="Segnaposto testo 9">
            <a:extLst>
              <a:ext uri="{FF2B5EF4-FFF2-40B4-BE49-F238E27FC236}">
                <a16:creationId xmlns:a16="http://schemas.microsoft.com/office/drawing/2014/main" id="{297211C4-BA0B-94A6-9CAF-C426599B57EE}"/>
              </a:ext>
            </a:extLst>
          </p:cNvPr>
          <p:cNvSpPr>
            <a:spLocks noGrp="1"/>
          </p:cNvSpPr>
          <p:nvPr>
            <p:ph type="body" sz="quarter" idx="12" hasCustomPrompt="1"/>
          </p:nvPr>
        </p:nvSpPr>
        <p:spPr>
          <a:xfrm>
            <a:off x="403200" y="2259071"/>
            <a:ext cx="5421312" cy="657387"/>
          </a:xfrm>
          <a:prstGeom prst="rect">
            <a:avLst/>
          </a:prstGeom>
        </p:spPr>
        <p:txBody>
          <a:bodyPr lIns="0" tIns="0" rIns="0" bIns="0" anchor="b"/>
          <a:lstStyle>
            <a:lvl1pPr marL="0" indent="0">
              <a:lnSpc>
                <a:spcPts val="3500"/>
              </a:lnSpc>
              <a:buNone/>
              <a:defRPr lang="it-IT" sz="3600" b="0" i="0" kern="1200" dirty="0" smtClean="0">
                <a:solidFill>
                  <a:schemeClr val="tx1"/>
                </a:solidFill>
                <a:latin typeface="TIM Sans" pitchFamily="2" charset="77"/>
                <a:ea typeface="+mn-ea"/>
                <a:cs typeface="+mn-cs"/>
              </a:defRPr>
            </a:lvl1pPr>
          </a:lstStyle>
          <a:p>
            <a:pPr lvl="0"/>
            <a:r>
              <a:rPr lang="it-IT" err="1"/>
              <a:t>Lorem</a:t>
            </a:r>
            <a:r>
              <a:rPr lang="it-IT"/>
              <a:t> </a:t>
            </a:r>
            <a:r>
              <a:rPr lang="it-IT" err="1"/>
              <a:t>ipsum</a:t>
            </a:r>
            <a:r>
              <a:rPr lang="it-IT"/>
              <a:t> </a:t>
            </a:r>
            <a:r>
              <a:rPr lang="it-IT" err="1"/>
              <a:t>amet</a:t>
            </a:r>
            <a:r>
              <a:rPr lang="it-IT"/>
              <a:t>,</a:t>
            </a:r>
          </a:p>
        </p:txBody>
      </p:sp>
      <p:sp>
        <p:nvSpPr>
          <p:cNvPr id="6" name="Segnaposto testo 9">
            <a:extLst>
              <a:ext uri="{FF2B5EF4-FFF2-40B4-BE49-F238E27FC236}">
                <a16:creationId xmlns:a16="http://schemas.microsoft.com/office/drawing/2014/main" id="{380B507E-DA76-3044-27DC-C709FF6E85CA}"/>
              </a:ext>
            </a:extLst>
          </p:cNvPr>
          <p:cNvSpPr>
            <a:spLocks noGrp="1"/>
          </p:cNvSpPr>
          <p:nvPr>
            <p:ph type="body" sz="quarter" idx="13" hasCustomPrompt="1"/>
          </p:nvPr>
        </p:nvSpPr>
        <p:spPr>
          <a:xfrm>
            <a:off x="403200" y="2939783"/>
            <a:ext cx="5421312" cy="657387"/>
          </a:xfrm>
          <a:prstGeom prst="rect">
            <a:avLst/>
          </a:prstGeom>
        </p:spPr>
        <p:txBody>
          <a:bodyPr lIns="0" tIns="0" rIns="0" bIns="0" anchor="t"/>
          <a:lstStyle>
            <a:lvl1pPr marL="0" indent="0">
              <a:lnSpc>
                <a:spcPts val="3500"/>
              </a:lnSpc>
              <a:buNone/>
              <a:defRPr lang="it-IT" sz="3600" b="0" i="1" kern="1200" dirty="0" smtClean="0">
                <a:solidFill>
                  <a:schemeClr val="tx1"/>
                </a:solidFill>
                <a:effectLst/>
                <a:latin typeface="TIM Sans Thin" pitchFamily="2" charset="77"/>
                <a:ea typeface="+mn-ea"/>
                <a:cs typeface="+mn-cs"/>
              </a:defRPr>
            </a:lvl1pPr>
          </a:lstStyle>
          <a:p>
            <a:pPr lvl="0"/>
            <a:r>
              <a:rPr lang="it-IT" err="1"/>
              <a:t>consectuter</a:t>
            </a:r>
            <a:r>
              <a:rPr lang="it-IT"/>
              <a:t> dolor </a:t>
            </a:r>
            <a:r>
              <a:rPr lang="it-IT" err="1"/>
              <a:t>elit</a:t>
            </a:r>
            <a:endParaRPr lang="it-IT"/>
          </a:p>
        </p:txBody>
      </p:sp>
      <p:sp>
        <p:nvSpPr>
          <p:cNvPr id="9" name="Rettangolo con angoli arrotondati 8">
            <a:extLst>
              <a:ext uri="{FF2B5EF4-FFF2-40B4-BE49-F238E27FC236}">
                <a16:creationId xmlns:a16="http://schemas.microsoft.com/office/drawing/2014/main" id="{99B47F86-EE08-F8A8-1140-59246C749388}"/>
              </a:ext>
            </a:extLst>
          </p:cNvPr>
          <p:cNvSpPr/>
          <p:nvPr userDrawn="1"/>
        </p:nvSpPr>
        <p:spPr>
          <a:xfrm flipH="1">
            <a:off x="6592232" y="2532888"/>
            <a:ext cx="4624111" cy="1243982"/>
          </a:xfrm>
          <a:prstGeom prst="roundRect">
            <a:avLst/>
          </a:prstGeom>
          <a:gradFill>
            <a:gsLst>
              <a:gs pos="0">
                <a:srgbClr val="ADF069"/>
              </a:gs>
              <a:gs pos="100000">
                <a:srgbClr val="4FE3C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con angoli arrotondati 9">
            <a:extLst>
              <a:ext uri="{FF2B5EF4-FFF2-40B4-BE49-F238E27FC236}">
                <a16:creationId xmlns:a16="http://schemas.microsoft.com/office/drawing/2014/main" id="{EEABF735-3326-4A68-8A69-6CC74E8EF6D4}"/>
              </a:ext>
            </a:extLst>
          </p:cNvPr>
          <p:cNvSpPr/>
          <p:nvPr userDrawn="1"/>
        </p:nvSpPr>
        <p:spPr>
          <a:xfrm>
            <a:off x="6592232" y="3922776"/>
            <a:ext cx="4624111" cy="1243982"/>
          </a:xfrm>
          <a:prstGeom prst="roundRect">
            <a:avLst/>
          </a:prstGeom>
          <a:gradFill>
            <a:gsLst>
              <a:gs pos="0">
                <a:srgbClr val="ADF069"/>
              </a:gs>
              <a:gs pos="100000">
                <a:srgbClr val="4FE3C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immagine 12">
            <a:extLst>
              <a:ext uri="{FF2B5EF4-FFF2-40B4-BE49-F238E27FC236}">
                <a16:creationId xmlns:a16="http://schemas.microsoft.com/office/drawing/2014/main" id="{4234C25E-A9E0-BBB8-2600-027B93BC596F}"/>
              </a:ext>
            </a:extLst>
          </p:cNvPr>
          <p:cNvSpPr>
            <a:spLocks noGrp="1"/>
          </p:cNvSpPr>
          <p:nvPr>
            <p:ph type="pic" sz="quarter" idx="15"/>
          </p:nvPr>
        </p:nvSpPr>
        <p:spPr>
          <a:xfrm>
            <a:off x="7563783" y="2129870"/>
            <a:ext cx="2736850" cy="3036888"/>
          </a:xfrm>
          <a:prstGeom prst="rect">
            <a:avLst/>
          </a:prstGeom>
        </p:spPr>
        <p:txBody>
          <a:bodyPr/>
          <a:lstStyle/>
          <a:p>
            <a:endParaRPr lang="it-IT"/>
          </a:p>
        </p:txBody>
      </p:sp>
    </p:spTree>
    <p:extLst>
      <p:ext uri="{BB962C8B-B14F-4D97-AF65-F5344CB8AC3E}">
        <p14:creationId xmlns:p14="http://schemas.microsoft.com/office/powerpoint/2010/main" val="3556233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na - Titolo + Sottotitolo">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24760387-1123-FBD2-1456-0E7F09DE4452}"/>
              </a:ext>
            </a:extLst>
          </p:cNvPr>
          <p:cNvSpPr>
            <a:spLocks noGrp="1"/>
          </p:cNvSpPr>
          <p:nvPr>
            <p:ph type="title" hasCustomPrompt="1"/>
          </p:nvPr>
        </p:nvSpPr>
        <p:spPr>
          <a:xfrm>
            <a:off x="441325" y="3248315"/>
            <a:ext cx="10515600" cy="2449514"/>
          </a:xfrm>
          <a:prstGeom prst="rect">
            <a:avLst/>
          </a:prstGeom>
        </p:spPr>
        <p:txBody>
          <a:bodyPr/>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5" name="Segnaposto testo 8">
            <a:extLst>
              <a:ext uri="{FF2B5EF4-FFF2-40B4-BE49-F238E27FC236}">
                <a16:creationId xmlns:a16="http://schemas.microsoft.com/office/drawing/2014/main" id="{7DF4378A-062E-0265-7188-AEEB28207B52}"/>
              </a:ext>
            </a:extLst>
          </p:cNvPr>
          <p:cNvSpPr>
            <a:spLocks noGrp="1"/>
          </p:cNvSpPr>
          <p:nvPr>
            <p:ph type="body" sz="quarter" idx="10" hasCustomPrompt="1"/>
          </p:nvPr>
        </p:nvSpPr>
        <p:spPr>
          <a:xfrm>
            <a:off x="441325" y="2493653"/>
            <a:ext cx="10515600" cy="689820"/>
          </a:xfrm>
          <a:prstGeom prst="rect">
            <a:avLst/>
          </a:prstGeom>
        </p:spPr>
        <p:txBody>
          <a:bodyPr anchor="b"/>
          <a:lstStyle>
            <a:lvl1pPr marL="0" indent="0" algn="l" defTabSz="914400" rtl="0" eaLnBrk="1" latinLnBrk="0" hangingPunct="1">
              <a:buNone/>
              <a:defRPr lang="it-IT" sz="1800" b="0" i="0" kern="1200" dirty="0" smtClean="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Tree>
    <p:extLst>
      <p:ext uri="{BB962C8B-B14F-4D97-AF65-F5344CB8AC3E}">
        <p14:creationId xmlns:p14="http://schemas.microsoft.com/office/powerpoint/2010/main" val="196296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na - Due colonne + Visual">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23" name="Segnaposto testo 21">
            <a:extLst>
              <a:ext uri="{FF2B5EF4-FFF2-40B4-BE49-F238E27FC236}">
                <a16:creationId xmlns:a16="http://schemas.microsoft.com/office/drawing/2014/main" id="{D78AD50F-D094-F491-7B02-D7C4ECA61115}"/>
              </a:ext>
            </a:extLst>
          </p:cNvPr>
          <p:cNvSpPr>
            <a:spLocks noGrp="1"/>
          </p:cNvSpPr>
          <p:nvPr>
            <p:ph type="body" sz="quarter" idx="10" hasCustomPrompt="1"/>
          </p:nvPr>
        </p:nvSpPr>
        <p:spPr>
          <a:xfrm>
            <a:off x="436562" y="2547375"/>
            <a:ext cx="3247200" cy="747712"/>
          </a:xfrm>
          <a:prstGeom prst="rect">
            <a:avLst/>
          </a:prstGeom>
          <a:solidFill>
            <a:schemeClr val="bg1"/>
          </a:solidFill>
        </p:spPr>
        <p:txBody>
          <a:bodyPr lIns="0" tIns="0" rIns="0" bIns="0" anchor="ctr"/>
          <a:lstStyle>
            <a:lvl1pPr marL="0" indent="0">
              <a:buNone/>
              <a:defRPr sz="3600">
                <a:solidFill>
                  <a:schemeClr val="tx1"/>
                </a:solidFill>
                <a:latin typeface="TIM Sans" pitchFamily="2" charset="77"/>
              </a:defRPr>
            </a:lvl1pPr>
          </a:lstStyle>
          <a:p>
            <a:pPr lvl="0"/>
            <a:r>
              <a:rPr lang="it-IT"/>
              <a:t>Titolo</a:t>
            </a:r>
          </a:p>
        </p:txBody>
      </p:sp>
      <p:sp>
        <p:nvSpPr>
          <p:cNvPr id="26" name="Segnaposto testo 25">
            <a:extLst>
              <a:ext uri="{FF2B5EF4-FFF2-40B4-BE49-F238E27FC236}">
                <a16:creationId xmlns:a16="http://schemas.microsoft.com/office/drawing/2014/main" id="{F1287E13-56B1-AD71-1FE7-A10FD67CB44D}"/>
              </a:ext>
            </a:extLst>
          </p:cNvPr>
          <p:cNvSpPr>
            <a:spLocks noGrp="1"/>
          </p:cNvSpPr>
          <p:nvPr>
            <p:ph type="body" sz="quarter" idx="11" hasCustomPrompt="1"/>
          </p:nvPr>
        </p:nvSpPr>
        <p:spPr>
          <a:xfrm>
            <a:off x="437139" y="3580308"/>
            <a:ext cx="3248552" cy="2144712"/>
          </a:xfrm>
          <a:prstGeom prst="rect">
            <a:avLst/>
          </a:prstGeom>
        </p:spPr>
        <p:txBody>
          <a:bodyPr lIns="0" tIns="0" rIns="0" bIns="0"/>
          <a:lstStyle>
            <a:lvl1pPr marL="0" indent="0">
              <a:lnSpc>
                <a:spcPts val="2000"/>
              </a:lnSpc>
              <a:buNone/>
              <a:defRPr lang="it-IT" sz="1200" b="0" i="0" kern="1200" dirty="0">
                <a:solidFill>
                  <a:schemeClr val="tx1"/>
                </a:solidFill>
                <a:latin typeface="TIM Sans Thin"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8" name="Segnaposto testo 21">
            <a:extLst>
              <a:ext uri="{FF2B5EF4-FFF2-40B4-BE49-F238E27FC236}">
                <a16:creationId xmlns:a16="http://schemas.microsoft.com/office/drawing/2014/main" id="{564ACE92-0011-AC2F-0A2C-3739AD868B01}"/>
              </a:ext>
            </a:extLst>
          </p:cNvPr>
          <p:cNvSpPr>
            <a:spLocks noGrp="1"/>
          </p:cNvSpPr>
          <p:nvPr>
            <p:ph type="body" sz="quarter" idx="12" hasCustomPrompt="1"/>
          </p:nvPr>
        </p:nvSpPr>
        <p:spPr>
          <a:xfrm>
            <a:off x="4275137" y="2547375"/>
            <a:ext cx="3247200" cy="747712"/>
          </a:xfrm>
          <a:prstGeom prst="rect">
            <a:avLst/>
          </a:prstGeom>
          <a:solidFill>
            <a:schemeClr val="bg1"/>
          </a:solidFill>
        </p:spPr>
        <p:txBody>
          <a:bodyPr lIns="0" tIns="0" rIns="0" bIns="0" anchor="ctr"/>
          <a:lstStyle>
            <a:lvl1pPr marL="0" indent="0">
              <a:buNone/>
              <a:defRPr sz="3600">
                <a:solidFill>
                  <a:schemeClr val="tx1"/>
                </a:solidFill>
                <a:latin typeface="TIM Sans" pitchFamily="2" charset="77"/>
              </a:defRPr>
            </a:lvl1pPr>
          </a:lstStyle>
          <a:p>
            <a:pPr lvl="0"/>
            <a:r>
              <a:rPr lang="it-IT"/>
              <a:t>Titolo</a:t>
            </a:r>
          </a:p>
        </p:txBody>
      </p:sp>
      <p:sp>
        <p:nvSpPr>
          <p:cNvPr id="29" name="Segnaposto testo 25">
            <a:extLst>
              <a:ext uri="{FF2B5EF4-FFF2-40B4-BE49-F238E27FC236}">
                <a16:creationId xmlns:a16="http://schemas.microsoft.com/office/drawing/2014/main" id="{5333389B-6835-1784-51BA-DACA4EDE7AC1}"/>
              </a:ext>
            </a:extLst>
          </p:cNvPr>
          <p:cNvSpPr>
            <a:spLocks noGrp="1"/>
          </p:cNvSpPr>
          <p:nvPr>
            <p:ph type="body" sz="quarter" idx="13" hasCustomPrompt="1"/>
          </p:nvPr>
        </p:nvSpPr>
        <p:spPr>
          <a:xfrm>
            <a:off x="4275137" y="3580308"/>
            <a:ext cx="3247200" cy="2144712"/>
          </a:xfrm>
          <a:prstGeom prst="rect">
            <a:avLst/>
          </a:prstGeom>
        </p:spPr>
        <p:txBody>
          <a:bodyPr lIns="0" tIns="0" rIns="0" bIns="0"/>
          <a:lstStyle>
            <a:lvl1pPr marL="0" indent="0">
              <a:lnSpc>
                <a:spcPts val="2000"/>
              </a:lnSpc>
              <a:buNone/>
              <a:defRPr lang="it-IT" sz="1200" b="0" i="0" kern="1200" dirty="0">
                <a:solidFill>
                  <a:schemeClr val="tx1"/>
                </a:solidFill>
                <a:latin typeface="TIM Sans Thin"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17" name="Segnaposto immagine 16">
            <a:extLst>
              <a:ext uri="{FF2B5EF4-FFF2-40B4-BE49-F238E27FC236}">
                <a16:creationId xmlns:a16="http://schemas.microsoft.com/office/drawing/2014/main" id="{ECC2163C-756D-52D1-B50E-1CE262FF40E5}"/>
              </a:ext>
            </a:extLst>
          </p:cNvPr>
          <p:cNvSpPr>
            <a:spLocks noGrp="1" noChangeAspect="1"/>
          </p:cNvSpPr>
          <p:nvPr>
            <p:ph type="pic" sz="quarter" idx="14"/>
          </p:nvPr>
        </p:nvSpPr>
        <p:spPr>
          <a:xfrm>
            <a:off x="8277951" y="621200"/>
            <a:ext cx="3914047" cy="5103820"/>
          </a:xfrm>
          <a:custGeom>
            <a:avLst/>
            <a:gdLst>
              <a:gd name="connsiteX0" fmla="*/ 382784 w 3914047"/>
              <a:gd name="connsiteY0" fmla="*/ 0 h 5431938"/>
              <a:gd name="connsiteX1" fmla="*/ 3914047 w 3914047"/>
              <a:gd name="connsiteY1" fmla="*/ 3747 h 5431938"/>
              <a:gd name="connsiteX2" fmla="*/ 3914047 w 3914047"/>
              <a:gd name="connsiteY2" fmla="*/ 5431938 h 5431938"/>
              <a:gd name="connsiteX3" fmla="*/ 786490 w 3914047"/>
              <a:gd name="connsiteY3" fmla="*/ 5431938 h 5431938"/>
              <a:gd name="connsiteX4" fmla="*/ 729703 w 3914047"/>
              <a:gd name="connsiteY4" fmla="*/ 5407824 h 5431938"/>
              <a:gd name="connsiteX5" fmla="*/ 634037 w 3914047"/>
              <a:gd name="connsiteY5" fmla="*/ 5333773 h 5431938"/>
              <a:gd name="connsiteX6" fmla="*/ 198987 w 3914047"/>
              <a:gd name="connsiteY6" fmla="*/ 4898928 h 5431938"/>
              <a:gd name="connsiteX7" fmla="*/ 4115 w 3914047"/>
              <a:gd name="connsiteY7" fmla="*/ 4426738 h 5431938"/>
              <a:gd name="connsiteX8" fmla="*/ 367 w 3914047"/>
              <a:gd name="connsiteY8" fmla="*/ 360656 h 5431938"/>
              <a:gd name="connsiteX9" fmla="*/ 382784 w 3914047"/>
              <a:gd name="connsiteY9" fmla="*/ 0 h 54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047" h="5431938">
                <a:moveTo>
                  <a:pt x="382784" y="0"/>
                </a:moveTo>
                <a:lnTo>
                  <a:pt x="3914047" y="3747"/>
                </a:lnTo>
                <a:lnTo>
                  <a:pt x="3914047" y="5431938"/>
                </a:lnTo>
                <a:lnTo>
                  <a:pt x="786490" y="5431938"/>
                </a:lnTo>
                <a:lnTo>
                  <a:pt x="729703" y="5407824"/>
                </a:lnTo>
                <a:cubicBezTo>
                  <a:pt x="692193" y="5386888"/>
                  <a:pt x="659947" y="5359465"/>
                  <a:pt x="634037" y="5333773"/>
                </a:cubicBezTo>
                <a:lnTo>
                  <a:pt x="198987" y="4898928"/>
                </a:lnTo>
                <a:cubicBezTo>
                  <a:pt x="92807" y="4779005"/>
                  <a:pt x="9922" y="4578066"/>
                  <a:pt x="4115" y="4426738"/>
                </a:cubicBezTo>
                <a:cubicBezTo>
                  <a:pt x="-1692" y="4275410"/>
                  <a:pt x="339" y="1097821"/>
                  <a:pt x="367" y="360656"/>
                </a:cubicBezTo>
                <a:cubicBezTo>
                  <a:pt x="4143" y="155641"/>
                  <a:pt x="161471" y="3271"/>
                  <a:pt x="382784" y="0"/>
                </a:cubicBezTo>
                <a:close/>
              </a:path>
            </a:pathLst>
          </a:custGeom>
        </p:spPr>
        <p:txBody>
          <a:bodyPr wrap="square">
            <a:noAutofit/>
          </a:bodyPr>
          <a:lstStyle/>
          <a:p>
            <a:endParaRPr lang="it-IT"/>
          </a:p>
        </p:txBody>
      </p:sp>
      <p:sp>
        <p:nvSpPr>
          <p:cNvPr id="12" name="Segnaposto testo 3">
            <a:extLst>
              <a:ext uri="{FF2B5EF4-FFF2-40B4-BE49-F238E27FC236}">
                <a16:creationId xmlns:a16="http://schemas.microsoft.com/office/drawing/2014/main" id="{91146B3D-3B4A-D6D9-0D6C-8EB3A0B64B35}"/>
              </a:ext>
            </a:extLst>
          </p:cNvPr>
          <p:cNvSpPr>
            <a:spLocks noGrp="1" noChangeAspect="1"/>
          </p:cNvSpPr>
          <p:nvPr>
            <p:ph type="body" sz="quarter" idx="19" hasCustomPrompt="1"/>
          </p:nvPr>
        </p:nvSpPr>
        <p:spPr>
          <a:xfrm>
            <a:off x="436562" y="2023542"/>
            <a:ext cx="432001"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400"/>
              </a:lnSpc>
              <a:spcBef>
                <a:spcPts val="0"/>
              </a:spcBef>
              <a:buNone/>
              <a:defRPr sz="1400">
                <a:solidFill>
                  <a:schemeClr val="bg1"/>
                </a:solidFill>
                <a:latin typeface="TIM Sans" pitchFamily="2" charset="77"/>
              </a:defRPr>
            </a:lvl1pPr>
          </a:lstStyle>
          <a:p>
            <a:pPr lvl="0"/>
            <a:r>
              <a:rPr lang="it-IT"/>
              <a:t>01</a:t>
            </a:r>
          </a:p>
        </p:txBody>
      </p:sp>
      <p:sp>
        <p:nvSpPr>
          <p:cNvPr id="13" name="Segnaposto testo 3">
            <a:extLst>
              <a:ext uri="{FF2B5EF4-FFF2-40B4-BE49-F238E27FC236}">
                <a16:creationId xmlns:a16="http://schemas.microsoft.com/office/drawing/2014/main" id="{2CF86A22-30E0-EE45-2C20-036B14674DBC}"/>
              </a:ext>
            </a:extLst>
          </p:cNvPr>
          <p:cNvSpPr>
            <a:spLocks noGrp="1" noChangeAspect="1"/>
          </p:cNvSpPr>
          <p:nvPr>
            <p:ph type="body" sz="quarter" idx="20" hasCustomPrompt="1"/>
          </p:nvPr>
        </p:nvSpPr>
        <p:spPr>
          <a:xfrm>
            <a:off x="4263845" y="2023542"/>
            <a:ext cx="432001"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400"/>
              </a:lnSpc>
              <a:spcBef>
                <a:spcPts val="0"/>
              </a:spcBef>
              <a:buNone/>
              <a:defRPr sz="1400">
                <a:solidFill>
                  <a:schemeClr val="bg1"/>
                </a:solidFill>
                <a:latin typeface="TIM Sans" pitchFamily="2" charset="77"/>
              </a:defRPr>
            </a:lvl1pPr>
          </a:lstStyle>
          <a:p>
            <a:pPr lvl="0"/>
            <a:r>
              <a:rPr lang="it-IT"/>
              <a:t>02</a:t>
            </a:r>
          </a:p>
        </p:txBody>
      </p:sp>
    </p:spTree>
    <p:extLst>
      <p:ext uri="{BB962C8B-B14F-4D97-AF65-F5344CB8AC3E}">
        <p14:creationId xmlns:p14="http://schemas.microsoft.com/office/powerpoint/2010/main" val="915495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na - Tre colonne">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2104E9A5-8302-B4E2-7567-08E40D5D19D4}"/>
              </a:ext>
            </a:extLst>
          </p:cNvPr>
          <p:cNvSpPr/>
          <p:nvPr userDrawn="1"/>
        </p:nvSpPr>
        <p:spPr>
          <a:xfrm>
            <a:off x="407988" y="787076"/>
            <a:ext cx="11376025" cy="5104435"/>
          </a:xfrm>
          <a:prstGeom prst="roundRect">
            <a:avLst>
              <a:gd name="adj" fmla="val 354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itolo 9">
            <a:extLst>
              <a:ext uri="{FF2B5EF4-FFF2-40B4-BE49-F238E27FC236}">
                <a16:creationId xmlns:a16="http://schemas.microsoft.com/office/drawing/2014/main" id="{AADA479C-CBA0-DE65-BD31-ADE388FA1BD4}"/>
              </a:ext>
            </a:extLst>
          </p:cNvPr>
          <p:cNvSpPr>
            <a:spLocks noGrp="1"/>
          </p:cNvSpPr>
          <p:nvPr>
            <p:ph type="title" hasCustomPrompt="1"/>
          </p:nvPr>
        </p:nvSpPr>
        <p:spPr>
          <a:xfrm>
            <a:off x="1379538" y="3429000"/>
            <a:ext cx="9432925" cy="707005"/>
          </a:xfrm>
          <a:prstGeom prst="rect">
            <a:avLst/>
          </a:prstGeom>
        </p:spPr>
        <p:txBody>
          <a:bodyPr anchor="b"/>
          <a:lstStyle>
            <a:lvl1pPr marL="0" algn="ctr"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20" name="Segnaposto testo 13">
            <a:extLst>
              <a:ext uri="{FF2B5EF4-FFF2-40B4-BE49-F238E27FC236}">
                <a16:creationId xmlns:a16="http://schemas.microsoft.com/office/drawing/2014/main" id="{1147B6B0-3442-9296-52E2-A665AD67BAD1}"/>
              </a:ext>
            </a:extLst>
          </p:cNvPr>
          <p:cNvSpPr>
            <a:spLocks noGrp="1"/>
          </p:cNvSpPr>
          <p:nvPr>
            <p:ph type="body" sz="quarter" idx="11" hasCustomPrompt="1"/>
          </p:nvPr>
        </p:nvSpPr>
        <p:spPr>
          <a:xfrm>
            <a:off x="1379538" y="4164581"/>
            <a:ext cx="9432925" cy="1243013"/>
          </a:xfrm>
          <a:prstGeom prst="rect">
            <a:avLst/>
          </a:prstGeom>
        </p:spPr>
        <p:txBody>
          <a:bodyPr/>
          <a:lstStyle>
            <a:lvl1pPr marL="0" indent="0" algn="ctr" defTabSz="914400" rtl="0" eaLnBrk="1" latinLnBrk="0" hangingPunct="1">
              <a:lnSpc>
                <a:spcPts val="18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err="1"/>
          </a:p>
        </p:txBody>
      </p:sp>
      <p:cxnSp>
        <p:nvCxnSpPr>
          <p:cNvPr id="7" name="Connettore 1 6">
            <a:extLst>
              <a:ext uri="{FF2B5EF4-FFF2-40B4-BE49-F238E27FC236}">
                <a16:creationId xmlns:a16="http://schemas.microsoft.com/office/drawing/2014/main" id="{35524185-CB38-B384-01E9-96D696A7D1DA}"/>
              </a:ext>
            </a:extLst>
          </p:cNvPr>
          <p:cNvCxnSpPr>
            <a:cxnSpLocks/>
          </p:cNvCxnSpPr>
          <p:nvPr userDrawn="1"/>
        </p:nvCxnSpPr>
        <p:spPr>
          <a:xfrm>
            <a:off x="1379538" y="4153265"/>
            <a:ext cx="9432925" cy="0"/>
          </a:xfrm>
          <a:prstGeom prst="line">
            <a:avLst/>
          </a:prstGeom>
          <a:ln w="19050" cap="rnd">
            <a:gradFill>
              <a:gsLst>
                <a:gs pos="0">
                  <a:srgbClr val="25A8FC"/>
                </a:gs>
                <a:gs pos="50000">
                  <a:schemeClr val="tx2"/>
                </a:gs>
                <a:gs pos="100000">
                  <a:schemeClr val="accent2"/>
                </a:gs>
              </a:gsLst>
              <a:lin ang="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4" name="Segnaposto immagine 11">
            <a:extLst>
              <a:ext uri="{FF2B5EF4-FFF2-40B4-BE49-F238E27FC236}">
                <a16:creationId xmlns:a16="http://schemas.microsoft.com/office/drawing/2014/main" id="{E04CCADA-9AC2-84E1-2CD2-0841BA5D2AAE}"/>
              </a:ext>
            </a:extLst>
          </p:cNvPr>
          <p:cNvSpPr>
            <a:spLocks noGrp="1"/>
          </p:cNvSpPr>
          <p:nvPr>
            <p:ph type="pic" sz="quarter" idx="15"/>
          </p:nvPr>
        </p:nvSpPr>
        <p:spPr>
          <a:xfrm>
            <a:off x="-415925" y="855663"/>
            <a:ext cx="4200525" cy="2457450"/>
          </a:xfrm>
          <a:prstGeom prst="roundRect">
            <a:avLst>
              <a:gd name="adj" fmla="val 5363"/>
            </a:avLst>
          </a:prstGeom>
        </p:spPr>
        <p:txBody>
          <a:bodyPr/>
          <a:lstStyle/>
          <a:p>
            <a:endParaRPr lang="it-IT"/>
          </a:p>
        </p:txBody>
      </p:sp>
      <p:sp>
        <p:nvSpPr>
          <p:cNvPr id="16" name="Segnaposto immagine 11">
            <a:extLst>
              <a:ext uri="{FF2B5EF4-FFF2-40B4-BE49-F238E27FC236}">
                <a16:creationId xmlns:a16="http://schemas.microsoft.com/office/drawing/2014/main" id="{7A7A48D1-9AF3-2326-271F-AAF484ADD545}"/>
              </a:ext>
            </a:extLst>
          </p:cNvPr>
          <p:cNvSpPr>
            <a:spLocks noGrp="1"/>
          </p:cNvSpPr>
          <p:nvPr>
            <p:ph type="pic" sz="quarter" idx="16"/>
          </p:nvPr>
        </p:nvSpPr>
        <p:spPr>
          <a:xfrm>
            <a:off x="8403984" y="855663"/>
            <a:ext cx="4200525" cy="2457450"/>
          </a:xfrm>
          <a:prstGeom prst="roundRect">
            <a:avLst>
              <a:gd name="adj" fmla="val 5363"/>
            </a:avLst>
          </a:prstGeom>
        </p:spPr>
        <p:txBody>
          <a:bodyPr/>
          <a:lstStyle/>
          <a:p>
            <a:endParaRPr lang="it-IT"/>
          </a:p>
        </p:txBody>
      </p:sp>
      <p:sp>
        <p:nvSpPr>
          <p:cNvPr id="18" name="Segnaposto immagine 11">
            <a:extLst>
              <a:ext uri="{FF2B5EF4-FFF2-40B4-BE49-F238E27FC236}">
                <a16:creationId xmlns:a16="http://schemas.microsoft.com/office/drawing/2014/main" id="{68DE5EB8-2607-4EEC-4BD8-86CF99934B20}"/>
              </a:ext>
            </a:extLst>
          </p:cNvPr>
          <p:cNvSpPr>
            <a:spLocks noGrp="1"/>
          </p:cNvSpPr>
          <p:nvPr>
            <p:ph type="pic" sz="quarter" idx="17"/>
          </p:nvPr>
        </p:nvSpPr>
        <p:spPr>
          <a:xfrm>
            <a:off x="3994030" y="855663"/>
            <a:ext cx="4200525" cy="2457450"/>
          </a:xfrm>
          <a:prstGeom prst="roundRect">
            <a:avLst>
              <a:gd name="adj" fmla="val 5363"/>
            </a:avLst>
          </a:prstGeom>
        </p:spPr>
        <p:txBody>
          <a:bodyPr/>
          <a:lstStyle/>
          <a:p>
            <a:endParaRPr lang="it-IT"/>
          </a:p>
        </p:txBody>
      </p:sp>
    </p:spTree>
    <p:extLst>
      <p:ext uri="{BB962C8B-B14F-4D97-AF65-F5344CB8AC3E}">
        <p14:creationId xmlns:p14="http://schemas.microsoft.com/office/powerpoint/2010/main" val="25629523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na - Tre righe">
    <p:spTree>
      <p:nvGrpSpPr>
        <p:cNvPr id="1" name=""/>
        <p:cNvGrpSpPr/>
        <p:nvPr/>
      </p:nvGrpSpPr>
      <p:grpSpPr>
        <a:xfrm>
          <a:off x="0" y="0"/>
          <a:ext cx="0" cy="0"/>
          <a:chOff x="0" y="0"/>
          <a:chExt cx="0" cy="0"/>
        </a:xfrm>
      </p:grpSpPr>
      <p:sp>
        <p:nvSpPr>
          <p:cNvPr id="35" name="Segnaposto testo 8">
            <a:extLst>
              <a:ext uri="{FF2B5EF4-FFF2-40B4-BE49-F238E27FC236}">
                <a16:creationId xmlns:a16="http://schemas.microsoft.com/office/drawing/2014/main" id="{A6651267-133C-3773-6BCD-5BF830D3E11B}"/>
              </a:ext>
            </a:extLst>
          </p:cNvPr>
          <p:cNvSpPr>
            <a:spLocks noGrp="1"/>
          </p:cNvSpPr>
          <p:nvPr>
            <p:ph type="body" sz="quarter" idx="26" hasCustomPrompt="1"/>
          </p:nvPr>
        </p:nvSpPr>
        <p:spPr>
          <a:xfrm>
            <a:off x="1711429" y="1841314"/>
            <a:ext cx="9101031" cy="660288"/>
          </a:xfrm>
          <a:prstGeom prst="rect">
            <a:avLst/>
          </a:prstGeom>
        </p:spPr>
        <p:txBody>
          <a:bodyPr anchor="ctr"/>
          <a:lstStyle>
            <a:lvl1pPr marL="0" indent="0" algn="l" defTabSz="914400" rtl="0" eaLnBrk="1" latinLnBrk="0" hangingPunct="1">
              <a:lnSpc>
                <a:spcPct val="150000"/>
              </a:lnSpc>
              <a:buNone/>
              <a:defRPr lang="it-IT" sz="2400" b="0" i="0" kern="1200" dirty="0">
                <a:solidFill>
                  <a:schemeClr val="tx1"/>
                </a:solidFill>
                <a:latin typeface="TIM Sans" pitchFamily="2" charset="77"/>
                <a:ea typeface="+mn-ea"/>
                <a:cs typeface="+mn-cs"/>
              </a:defRPr>
            </a:lvl1pPr>
          </a:lstStyle>
          <a:p>
            <a:pPr lvl="0"/>
            <a:r>
              <a:rPr lang="it-IT" err="1"/>
              <a:t>Lorem</a:t>
            </a:r>
            <a:r>
              <a:rPr lang="it-IT"/>
              <a:t> </a:t>
            </a:r>
            <a:r>
              <a:rPr lang="it-IT" err="1"/>
              <a:t>ipsum</a:t>
            </a:r>
            <a:endParaRPr lang="it-IT"/>
          </a:p>
        </p:txBody>
      </p:sp>
      <p:sp>
        <p:nvSpPr>
          <p:cNvPr id="36" name="Segnaposto testo 32">
            <a:extLst>
              <a:ext uri="{FF2B5EF4-FFF2-40B4-BE49-F238E27FC236}">
                <a16:creationId xmlns:a16="http://schemas.microsoft.com/office/drawing/2014/main" id="{3BC41A46-9929-D4DC-083B-AFADCF3D9EC5}"/>
              </a:ext>
            </a:extLst>
          </p:cNvPr>
          <p:cNvSpPr>
            <a:spLocks noGrp="1"/>
          </p:cNvSpPr>
          <p:nvPr>
            <p:ph type="body" sz="quarter" idx="27" hasCustomPrompt="1"/>
          </p:nvPr>
        </p:nvSpPr>
        <p:spPr>
          <a:xfrm>
            <a:off x="1711429" y="2516650"/>
            <a:ext cx="9101031" cy="353807"/>
          </a:xfrm>
          <a:prstGeom prst="rect">
            <a:avLst/>
          </a:prstGeom>
        </p:spPr>
        <p:txBody>
          <a:bodyPr/>
          <a:lstStyle>
            <a:lvl1pPr marL="0" indent="0" algn="l">
              <a:buNone/>
              <a:defRPr lang="it-IT" sz="1400" b="0" i="0" kern="1200" smtClean="0">
                <a:solidFill>
                  <a:schemeClr val="tx1"/>
                </a:solidFill>
                <a:latin typeface="TIM Sans Light"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 sed</a:t>
            </a:r>
          </a:p>
        </p:txBody>
      </p:sp>
      <p:sp>
        <p:nvSpPr>
          <p:cNvPr id="37" name="Segnaposto testo 32">
            <a:extLst>
              <a:ext uri="{FF2B5EF4-FFF2-40B4-BE49-F238E27FC236}">
                <a16:creationId xmlns:a16="http://schemas.microsoft.com/office/drawing/2014/main" id="{FFA998E2-B656-A689-466B-6594B0823FF9}"/>
              </a:ext>
            </a:extLst>
          </p:cNvPr>
          <p:cNvSpPr>
            <a:spLocks noGrp="1"/>
          </p:cNvSpPr>
          <p:nvPr>
            <p:ph type="body" sz="quarter" idx="28" hasCustomPrompt="1"/>
          </p:nvPr>
        </p:nvSpPr>
        <p:spPr>
          <a:xfrm>
            <a:off x="1711429" y="2869730"/>
            <a:ext cx="9101031" cy="384160"/>
          </a:xfrm>
          <a:prstGeom prst="rect">
            <a:avLst/>
          </a:prstGeom>
        </p:spPr>
        <p:txBody>
          <a:bodyPr/>
          <a:lstStyle>
            <a:lvl1pPr marL="0" indent="0" algn="l">
              <a:buNone/>
              <a:defRPr lang="it-IT" sz="1200" b="0" i="0" kern="1200" dirty="0" err="1" smtClean="0">
                <a:solidFill>
                  <a:schemeClr val="tx1"/>
                </a:solidFill>
                <a:latin typeface="TIM Sans Thin"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 sed</a:t>
            </a:r>
          </a:p>
        </p:txBody>
      </p:sp>
      <p:cxnSp>
        <p:nvCxnSpPr>
          <p:cNvPr id="8" name="Connettore 1 7">
            <a:extLst>
              <a:ext uri="{FF2B5EF4-FFF2-40B4-BE49-F238E27FC236}">
                <a16:creationId xmlns:a16="http://schemas.microsoft.com/office/drawing/2014/main" id="{8C6869D9-632D-BE1D-F981-3CA09F2E1AB1}"/>
              </a:ext>
            </a:extLst>
          </p:cNvPr>
          <p:cNvCxnSpPr>
            <a:cxnSpLocks/>
          </p:cNvCxnSpPr>
          <p:nvPr userDrawn="1"/>
        </p:nvCxnSpPr>
        <p:spPr>
          <a:xfrm>
            <a:off x="1387085" y="2177339"/>
            <a:ext cx="0" cy="906221"/>
          </a:xfrm>
          <a:prstGeom prst="line">
            <a:avLst/>
          </a:prstGeom>
          <a:ln w="19050" cap="rnd">
            <a:gradFill>
              <a:gsLst>
                <a:gs pos="0">
                  <a:srgbClr val="25A8FC"/>
                </a:gs>
                <a:gs pos="69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60D14C3B-4139-824D-0D3D-16D27785ED64}"/>
              </a:ext>
            </a:extLst>
          </p:cNvPr>
          <p:cNvCxnSpPr>
            <a:cxnSpLocks/>
          </p:cNvCxnSpPr>
          <p:nvPr userDrawn="1"/>
        </p:nvCxnSpPr>
        <p:spPr>
          <a:xfrm>
            <a:off x="1387085" y="3595607"/>
            <a:ext cx="0" cy="945396"/>
          </a:xfrm>
          <a:prstGeom prst="line">
            <a:avLst/>
          </a:prstGeom>
          <a:ln w="19050" cap="rnd">
            <a:gradFill>
              <a:gsLst>
                <a:gs pos="0">
                  <a:srgbClr val="25A8FC"/>
                </a:gs>
                <a:gs pos="69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67A4BB46-72C1-C43C-339D-A4C6CDE86F44}"/>
              </a:ext>
            </a:extLst>
          </p:cNvPr>
          <p:cNvCxnSpPr>
            <a:cxnSpLocks/>
          </p:cNvCxnSpPr>
          <p:nvPr userDrawn="1"/>
        </p:nvCxnSpPr>
        <p:spPr>
          <a:xfrm>
            <a:off x="1387085" y="5005953"/>
            <a:ext cx="0" cy="960894"/>
          </a:xfrm>
          <a:prstGeom prst="line">
            <a:avLst/>
          </a:prstGeom>
          <a:ln w="19050" cap="rnd">
            <a:gradFill>
              <a:gsLst>
                <a:gs pos="0">
                  <a:srgbClr val="25A8FC"/>
                </a:gs>
                <a:gs pos="69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5" name="Titolo 6">
            <a:extLst>
              <a:ext uri="{FF2B5EF4-FFF2-40B4-BE49-F238E27FC236}">
                <a16:creationId xmlns:a16="http://schemas.microsoft.com/office/drawing/2014/main" id="{713B8D3F-ADAC-50B9-5762-D7AF542287DC}"/>
              </a:ext>
            </a:extLst>
          </p:cNvPr>
          <p:cNvSpPr>
            <a:spLocks noGrp="1"/>
          </p:cNvSpPr>
          <p:nvPr>
            <p:ph type="title" hasCustomPrompt="1"/>
          </p:nvPr>
        </p:nvSpPr>
        <p:spPr>
          <a:xfrm>
            <a:off x="1392358" y="711268"/>
            <a:ext cx="9420104" cy="711498"/>
          </a:xfrm>
          <a:prstGeom prst="rect">
            <a:avLst/>
          </a:prstGeom>
        </p:spPr>
        <p:txBody>
          <a:bodyPr lIns="0" anchor="b"/>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16" name="Segnaposto testo 13">
            <a:extLst>
              <a:ext uri="{FF2B5EF4-FFF2-40B4-BE49-F238E27FC236}">
                <a16:creationId xmlns:a16="http://schemas.microsoft.com/office/drawing/2014/main" id="{57422839-5F02-8CB8-02F1-2CF2BF5BCEC2}"/>
              </a:ext>
            </a:extLst>
          </p:cNvPr>
          <p:cNvSpPr>
            <a:spLocks noGrp="1"/>
          </p:cNvSpPr>
          <p:nvPr>
            <p:ph type="body" sz="quarter" idx="19" hasCustomPrompt="1"/>
          </p:nvPr>
        </p:nvSpPr>
        <p:spPr>
          <a:xfrm>
            <a:off x="1392358" y="1452072"/>
            <a:ext cx="9435095" cy="323774"/>
          </a:xfrm>
          <a:prstGeom prst="rect">
            <a:avLst/>
          </a:prstGeom>
        </p:spPr>
        <p:txBody>
          <a:bodyPr lIns="0" tIns="0"/>
          <a:lstStyle>
            <a:lvl1pPr marL="0" indent="0" algn="l" defTabSz="914400" rtl="0" eaLnBrk="1" latinLnBrk="0" hangingPunct="1">
              <a:lnSpc>
                <a:spcPct val="150000"/>
              </a:lnSpc>
              <a:buNone/>
              <a:defRPr lang="it-IT" sz="1400" b="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endParaRPr lang="it-IT"/>
          </a:p>
        </p:txBody>
      </p:sp>
      <p:sp>
        <p:nvSpPr>
          <p:cNvPr id="18" name="Segnaposto testo 8">
            <a:extLst>
              <a:ext uri="{FF2B5EF4-FFF2-40B4-BE49-F238E27FC236}">
                <a16:creationId xmlns:a16="http://schemas.microsoft.com/office/drawing/2014/main" id="{D6972F3F-58A8-491B-56E6-24A6C80FC3DD}"/>
              </a:ext>
            </a:extLst>
          </p:cNvPr>
          <p:cNvSpPr>
            <a:spLocks noGrp="1"/>
          </p:cNvSpPr>
          <p:nvPr>
            <p:ph type="body" sz="quarter" idx="29" hasCustomPrompt="1"/>
          </p:nvPr>
        </p:nvSpPr>
        <p:spPr>
          <a:xfrm>
            <a:off x="1711429" y="3282656"/>
            <a:ext cx="9101031" cy="660288"/>
          </a:xfrm>
          <a:prstGeom prst="rect">
            <a:avLst/>
          </a:prstGeom>
        </p:spPr>
        <p:txBody>
          <a:bodyPr anchor="ctr"/>
          <a:lstStyle>
            <a:lvl1pPr marL="0" indent="0" algn="l" defTabSz="914400" rtl="0" eaLnBrk="1" latinLnBrk="0" hangingPunct="1">
              <a:lnSpc>
                <a:spcPct val="150000"/>
              </a:lnSpc>
              <a:buNone/>
              <a:defRPr lang="it-IT" sz="2400" b="0" i="0" kern="1200" dirty="0">
                <a:solidFill>
                  <a:schemeClr val="tx1"/>
                </a:solidFill>
                <a:latin typeface="TIM Sans" pitchFamily="2" charset="77"/>
                <a:ea typeface="+mn-ea"/>
                <a:cs typeface="+mn-cs"/>
              </a:defRPr>
            </a:lvl1pPr>
          </a:lstStyle>
          <a:p>
            <a:pPr lvl="0"/>
            <a:r>
              <a:rPr lang="it-IT" err="1"/>
              <a:t>Lorem</a:t>
            </a:r>
            <a:r>
              <a:rPr lang="it-IT"/>
              <a:t> </a:t>
            </a:r>
            <a:r>
              <a:rPr lang="it-IT" err="1"/>
              <a:t>ipsum</a:t>
            </a:r>
            <a:endParaRPr lang="it-IT"/>
          </a:p>
        </p:txBody>
      </p:sp>
      <p:sp>
        <p:nvSpPr>
          <p:cNvPr id="27" name="Segnaposto testo 32">
            <a:extLst>
              <a:ext uri="{FF2B5EF4-FFF2-40B4-BE49-F238E27FC236}">
                <a16:creationId xmlns:a16="http://schemas.microsoft.com/office/drawing/2014/main" id="{E3D2B7CE-43BB-C88F-2277-6C800FDEC1DB}"/>
              </a:ext>
            </a:extLst>
          </p:cNvPr>
          <p:cNvSpPr>
            <a:spLocks noGrp="1"/>
          </p:cNvSpPr>
          <p:nvPr>
            <p:ph type="body" sz="quarter" idx="30" hasCustomPrompt="1"/>
          </p:nvPr>
        </p:nvSpPr>
        <p:spPr>
          <a:xfrm>
            <a:off x="1711429" y="3957992"/>
            <a:ext cx="9101031" cy="353807"/>
          </a:xfrm>
          <a:prstGeom prst="rect">
            <a:avLst/>
          </a:prstGeom>
        </p:spPr>
        <p:txBody>
          <a:bodyPr/>
          <a:lstStyle>
            <a:lvl1pPr marL="0" indent="0" algn="l">
              <a:buNone/>
              <a:defRPr lang="it-IT" sz="1400" b="0" i="0" kern="1200" smtClean="0">
                <a:solidFill>
                  <a:schemeClr val="tx1"/>
                </a:solidFill>
                <a:latin typeface="TIM Sans Light"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 sed</a:t>
            </a:r>
          </a:p>
        </p:txBody>
      </p:sp>
      <p:sp>
        <p:nvSpPr>
          <p:cNvPr id="28" name="Segnaposto testo 32">
            <a:extLst>
              <a:ext uri="{FF2B5EF4-FFF2-40B4-BE49-F238E27FC236}">
                <a16:creationId xmlns:a16="http://schemas.microsoft.com/office/drawing/2014/main" id="{3CB8815D-3DE5-C7A4-5468-5C87F840ABB3}"/>
              </a:ext>
            </a:extLst>
          </p:cNvPr>
          <p:cNvSpPr>
            <a:spLocks noGrp="1"/>
          </p:cNvSpPr>
          <p:nvPr>
            <p:ph type="body" sz="quarter" idx="31" hasCustomPrompt="1"/>
          </p:nvPr>
        </p:nvSpPr>
        <p:spPr>
          <a:xfrm>
            <a:off x="1711429" y="4311072"/>
            <a:ext cx="9101031" cy="384160"/>
          </a:xfrm>
          <a:prstGeom prst="rect">
            <a:avLst/>
          </a:prstGeom>
        </p:spPr>
        <p:txBody>
          <a:bodyPr/>
          <a:lstStyle>
            <a:lvl1pPr marL="0" indent="0" algn="l">
              <a:buNone/>
              <a:defRPr lang="it-IT" sz="1200" b="0" i="0" kern="1200" dirty="0" err="1" smtClean="0">
                <a:solidFill>
                  <a:schemeClr val="tx1"/>
                </a:solidFill>
                <a:latin typeface="TIM Sans Thin"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 sed</a:t>
            </a:r>
          </a:p>
        </p:txBody>
      </p:sp>
      <p:sp>
        <p:nvSpPr>
          <p:cNvPr id="29" name="Segnaposto testo 8">
            <a:extLst>
              <a:ext uri="{FF2B5EF4-FFF2-40B4-BE49-F238E27FC236}">
                <a16:creationId xmlns:a16="http://schemas.microsoft.com/office/drawing/2014/main" id="{F4918461-5F8D-BFFF-9560-5F2244779287}"/>
              </a:ext>
            </a:extLst>
          </p:cNvPr>
          <p:cNvSpPr>
            <a:spLocks noGrp="1"/>
          </p:cNvSpPr>
          <p:nvPr>
            <p:ph type="body" sz="quarter" idx="32" hasCustomPrompt="1"/>
          </p:nvPr>
        </p:nvSpPr>
        <p:spPr>
          <a:xfrm>
            <a:off x="1711429" y="4693001"/>
            <a:ext cx="9101031" cy="660288"/>
          </a:xfrm>
          <a:prstGeom prst="rect">
            <a:avLst/>
          </a:prstGeom>
        </p:spPr>
        <p:txBody>
          <a:bodyPr anchor="ctr"/>
          <a:lstStyle>
            <a:lvl1pPr marL="0" indent="0" algn="l" defTabSz="914400" rtl="0" eaLnBrk="1" latinLnBrk="0" hangingPunct="1">
              <a:lnSpc>
                <a:spcPct val="150000"/>
              </a:lnSpc>
              <a:buNone/>
              <a:defRPr lang="it-IT" sz="2400" b="0" i="0" kern="1200" dirty="0">
                <a:solidFill>
                  <a:schemeClr val="tx1"/>
                </a:solidFill>
                <a:latin typeface="TIM Sans" pitchFamily="2" charset="77"/>
                <a:ea typeface="+mn-ea"/>
                <a:cs typeface="+mn-cs"/>
              </a:defRPr>
            </a:lvl1pPr>
          </a:lstStyle>
          <a:p>
            <a:pPr lvl="0"/>
            <a:r>
              <a:rPr lang="it-IT" err="1"/>
              <a:t>Lorem</a:t>
            </a:r>
            <a:r>
              <a:rPr lang="it-IT"/>
              <a:t> </a:t>
            </a:r>
            <a:r>
              <a:rPr lang="it-IT" err="1"/>
              <a:t>ipsum</a:t>
            </a:r>
            <a:endParaRPr lang="it-IT"/>
          </a:p>
        </p:txBody>
      </p:sp>
      <p:sp>
        <p:nvSpPr>
          <p:cNvPr id="30" name="Segnaposto testo 32">
            <a:extLst>
              <a:ext uri="{FF2B5EF4-FFF2-40B4-BE49-F238E27FC236}">
                <a16:creationId xmlns:a16="http://schemas.microsoft.com/office/drawing/2014/main" id="{E1DC9FBD-769C-0599-3173-C90D22C82FA4}"/>
              </a:ext>
            </a:extLst>
          </p:cNvPr>
          <p:cNvSpPr>
            <a:spLocks noGrp="1"/>
          </p:cNvSpPr>
          <p:nvPr>
            <p:ph type="body" sz="quarter" idx="33" hasCustomPrompt="1"/>
          </p:nvPr>
        </p:nvSpPr>
        <p:spPr>
          <a:xfrm>
            <a:off x="1711429" y="5368337"/>
            <a:ext cx="9101031" cy="353807"/>
          </a:xfrm>
          <a:prstGeom prst="rect">
            <a:avLst/>
          </a:prstGeom>
        </p:spPr>
        <p:txBody>
          <a:bodyPr/>
          <a:lstStyle>
            <a:lvl1pPr marL="0" indent="0" algn="l">
              <a:buNone/>
              <a:defRPr lang="it-IT" sz="1400" b="0" i="0" kern="1200" smtClean="0">
                <a:solidFill>
                  <a:schemeClr val="tx1"/>
                </a:solidFill>
                <a:latin typeface="TIM Sans Light"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 sed</a:t>
            </a:r>
          </a:p>
        </p:txBody>
      </p:sp>
      <p:sp>
        <p:nvSpPr>
          <p:cNvPr id="31" name="Segnaposto testo 32">
            <a:extLst>
              <a:ext uri="{FF2B5EF4-FFF2-40B4-BE49-F238E27FC236}">
                <a16:creationId xmlns:a16="http://schemas.microsoft.com/office/drawing/2014/main" id="{21DB8255-040C-3438-8231-CDFAA052CF92}"/>
              </a:ext>
            </a:extLst>
          </p:cNvPr>
          <p:cNvSpPr>
            <a:spLocks noGrp="1"/>
          </p:cNvSpPr>
          <p:nvPr>
            <p:ph type="body" sz="quarter" idx="34" hasCustomPrompt="1"/>
          </p:nvPr>
        </p:nvSpPr>
        <p:spPr>
          <a:xfrm>
            <a:off x="1711429" y="5721417"/>
            <a:ext cx="9101031" cy="384160"/>
          </a:xfrm>
          <a:prstGeom prst="rect">
            <a:avLst/>
          </a:prstGeom>
        </p:spPr>
        <p:txBody>
          <a:bodyPr/>
          <a:lstStyle>
            <a:lvl1pPr marL="0" indent="0" algn="l">
              <a:buNone/>
              <a:defRPr lang="it-IT" sz="1200" b="0" i="0" kern="1200" dirty="0" err="1" smtClean="0">
                <a:solidFill>
                  <a:schemeClr val="tx1"/>
                </a:solidFill>
                <a:latin typeface="TIM Sans Thin"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 sed</a:t>
            </a:r>
          </a:p>
        </p:txBody>
      </p:sp>
    </p:spTree>
    <p:extLst>
      <p:ext uri="{BB962C8B-B14F-4D97-AF65-F5344CB8AC3E}">
        <p14:creationId xmlns:p14="http://schemas.microsoft.com/office/powerpoint/2010/main" val="2251249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erna - Titolo + Descrizione + Visual Wide">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441325" y="3061545"/>
            <a:ext cx="7491413" cy="601978"/>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9" name="Segnaposto immagine 5">
            <a:extLst>
              <a:ext uri="{FF2B5EF4-FFF2-40B4-BE49-F238E27FC236}">
                <a16:creationId xmlns:a16="http://schemas.microsoft.com/office/drawing/2014/main" id="{FAB2A3A8-3285-E292-564C-952E7ADA9463}"/>
              </a:ext>
            </a:extLst>
          </p:cNvPr>
          <p:cNvSpPr>
            <a:spLocks noGrp="1"/>
          </p:cNvSpPr>
          <p:nvPr>
            <p:ph type="pic" sz="quarter" idx="15"/>
          </p:nvPr>
        </p:nvSpPr>
        <p:spPr>
          <a:xfrm>
            <a:off x="0" y="0"/>
            <a:ext cx="12192000" cy="2868613"/>
          </a:xfrm>
          <a:prstGeom prst="rect">
            <a:avLst/>
          </a:prstGeom>
        </p:spPr>
        <p:txBody>
          <a:bodyPr/>
          <a:lstStyle/>
          <a:p>
            <a:endParaRPr lang="it-IT"/>
          </a:p>
        </p:txBody>
      </p:sp>
      <p:sp>
        <p:nvSpPr>
          <p:cNvPr id="11" name="Segnaposto testo 8">
            <a:extLst>
              <a:ext uri="{FF2B5EF4-FFF2-40B4-BE49-F238E27FC236}">
                <a16:creationId xmlns:a16="http://schemas.microsoft.com/office/drawing/2014/main" id="{3BE75D93-5C76-505D-05B6-5557FB507197}"/>
              </a:ext>
            </a:extLst>
          </p:cNvPr>
          <p:cNvSpPr>
            <a:spLocks noGrp="1"/>
          </p:cNvSpPr>
          <p:nvPr>
            <p:ph type="body" sz="quarter" idx="16" hasCustomPrompt="1"/>
          </p:nvPr>
        </p:nvSpPr>
        <p:spPr>
          <a:xfrm>
            <a:off x="430629" y="3984453"/>
            <a:ext cx="7502109" cy="1703284"/>
          </a:xfrm>
          <a:prstGeom prst="rect">
            <a:avLst/>
          </a:prstGeom>
        </p:spPr>
        <p:txBody>
          <a:bodyPr lIns="0" tIns="0" rIns="0" bIns="0" anchor="t"/>
          <a:lstStyle>
            <a:lvl1pPr marL="0" indent="0">
              <a:lnSpc>
                <a:spcPts val="2300"/>
              </a:lnSpc>
              <a:spcBef>
                <a:spcPts val="0"/>
              </a:spcBef>
              <a:buNone/>
              <a:defRPr sz="1200" b="0" i="0">
                <a:latin typeface="TIM Sans Thin" pitchFamily="2" charset="77"/>
              </a:defRPr>
            </a:lvl1pPr>
            <a:lvl2pPr>
              <a:lnSpc>
                <a:spcPts val="4500"/>
              </a:lnSpc>
              <a:defRPr sz="5000">
                <a:latin typeface="TIM Sans" pitchFamily="2" charset="77"/>
              </a:defRPr>
            </a:lvl2pPr>
            <a:lvl3pPr>
              <a:lnSpc>
                <a:spcPts val="4500"/>
              </a:lnSpc>
              <a:defRPr sz="5000">
                <a:latin typeface="TIM Sans" pitchFamily="2" charset="77"/>
              </a:defRPr>
            </a:lvl3pPr>
            <a:lvl4pPr>
              <a:lnSpc>
                <a:spcPts val="4500"/>
              </a:lnSpc>
              <a:defRPr sz="5000">
                <a:latin typeface="TIM Sans" pitchFamily="2" charset="77"/>
              </a:defRPr>
            </a:lvl4pPr>
            <a:lvl5pPr>
              <a:lnSpc>
                <a:spcPts val="4500"/>
              </a:lnSpc>
              <a:defRPr sz="5000">
                <a:latin typeface="TIM Sans" pitchFamily="2" charset="77"/>
              </a:defRPr>
            </a:lvl5pPr>
          </a:lstStyle>
          <a:p>
            <a:pPr marL="0" marR="0" lvl="0" indent="0" algn="l" defTabSz="914400" rtl="0" eaLnBrk="1" fontAlgn="auto" latinLnBrk="0" hangingPunct="1">
              <a:lnSpc>
                <a:spcPts val="2300"/>
              </a:lnSpc>
              <a:spcBef>
                <a:spcPts val="0"/>
              </a:spcBef>
              <a:spcAft>
                <a:spcPts val="0"/>
              </a:spcAft>
              <a:buClrTx/>
              <a:buSzTx/>
              <a:buFont typeface="Arial" panose="020B0604020202020204" pitchFamily="34" charset="0"/>
              <a:buNone/>
              <a:tabLst/>
              <a:defRPr/>
            </a:pP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 </a:t>
            </a:r>
            <a:r>
              <a:rPr lang="it-IT" sz="1200" err="1">
                <a:effectLst/>
                <a:latin typeface="TIM Sans Thin" pitchFamily="2" charset="77"/>
              </a:rPr>
              <a:t>Aliquam</a:t>
            </a:r>
            <a:r>
              <a:rPr lang="it-IT" sz="1200">
                <a:effectLst/>
                <a:latin typeface="TIM Sans Thin" pitchFamily="2" charset="77"/>
              </a:rPr>
              <a:t> tempus nulla vitae </a:t>
            </a:r>
            <a:r>
              <a:rPr lang="it-IT" sz="1200" err="1">
                <a:effectLst/>
                <a:latin typeface="TIM Sans Thin" pitchFamily="2" charset="77"/>
              </a:rPr>
              <a:t>mattis</a:t>
            </a:r>
            <a:r>
              <a:rPr lang="it-IT" sz="1200">
                <a:effectLst/>
                <a:latin typeface="TIM Sans Thin" pitchFamily="2" charset="77"/>
              </a:rPr>
              <a:t> </a:t>
            </a:r>
            <a:r>
              <a:rPr lang="it-IT" sz="1200" err="1">
                <a:effectLst/>
                <a:latin typeface="TIM Sans Thin" pitchFamily="2" charset="77"/>
              </a:rPr>
              <a:t>iaculis</a:t>
            </a:r>
            <a:r>
              <a:rPr lang="it-IT" sz="1200">
                <a:effectLst/>
                <a:latin typeface="TIM Sans Thin" pitchFamily="2" charset="77"/>
              </a:rPr>
              <a:t>. Ut </a:t>
            </a:r>
            <a:r>
              <a:rPr lang="it-IT" sz="1200" err="1">
                <a:effectLst/>
                <a:latin typeface="TIM Sans Thin" pitchFamily="2" charset="77"/>
              </a:rPr>
              <a:t>tellus</a:t>
            </a:r>
            <a:r>
              <a:rPr lang="it-IT" sz="1200">
                <a:effectLst/>
                <a:latin typeface="TIM Sans Thin" pitchFamily="2" charset="77"/>
              </a:rPr>
              <a:t> nulla, </a:t>
            </a:r>
            <a:r>
              <a:rPr lang="it-IT" sz="1200" err="1">
                <a:effectLst/>
                <a:latin typeface="TIM Sans Thin" pitchFamily="2" charset="77"/>
              </a:rPr>
              <a:t>convallis</a:t>
            </a:r>
            <a:r>
              <a:rPr lang="it-IT" sz="1200">
                <a:effectLst/>
                <a:latin typeface="TIM Sans Thin" pitchFamily="2" charset="77"/>
              </a:rPr>
              <a:t> et </a:t>
            </a:r>
            <a:r>
              <a:rPr lang="it-IT" sz="1200" err="1">
                <a:effectLst/>
                <a:latin typeface="TIM Sans Thin" pitchFamily="2" charset="77"/>
              </a:rPr>
              <a:t>aliquam</a:t>
            </a:r>
            <a:r>
              <a:rPr lang="it-IT" sz="1200">
                <a:effectLst/>
                <a:latin typeface="TIM Sans Thin" pitchFamily="2" charset="77"/>
              </a:rPr>
              <a:t> vitae, </a:t>
            </a:r>
            <a:r>
              <a:rPr lang="it-IT" sz="1200" err="1">
                <a:effectLst/>
                <a:latin typeface="TIM Sans Thin" pitchFamily="2" charset="77"/>
              </a:rPr>
              <a:t>tempor</a:t>
            </a:r>
            <a:r>
              <a:rPr lang="it-IT" sz="1200">
                <a:effectLst/>
                <a:latin typeface="TIM Sans Thin" pitchFamily="2" charset="77"/>
              </a:rPr>
              <a:t> et </a:t>
            </a:r>
            <a:r>
              <a:rPr lang="it-IT" sz="1200" err="1">
                <a:effectLst/>
                <a:latin typeface="TIM Sans Thin" pitchFamily="2" charset="77"/>
              </a:rPr>
              <a:t>tellus</a:t>
            </a:r>
            <a:r>
              <a:rPr lang="it-IT" sz="1200">
                <a:effectLst/>
                <a:latin typeface="TIM Sans Thin" pitchFamily="2" charset="77"/>
              </a:rPr>
              <a:t>. </a:t>
            </a:r>
            <a:r>
              <a:rPr lang="it-IT" sz="1200" err="1">
                <a:effectLst/>
                <a:latin typeface="TIM Sans Thin" pitchFamily="2" charset="77"/>
              </a:rPr>
              <a:t>Praesent</a:t>
            </a:r>
            <a:r>
              <a:rPr lang="it-IT" sz="1200">
                <a:effectLst/>
                <a:latin typeface="TIM Sans Thin" pitchFamily="2" charset="77"/>
              </a:rPr>
              <a:t> </a:t>
            </a:r>
            <a:r>
              <a:rPr lang="it-IT" sz="1200" err="1">
                <a:effectLst/>
                <a:latin typeface="TIM Sans Thin" pitchFamily="2" charset="77"/>
              </a:rPr>
              <a:t>fringilla</a:t>
            </a:r>
            <a:r>
              <a:rPr lang="it-IT" sz="1200">
                <a:effectLst/>
                <a:latin typeface="TIM Sans Thin" pitchFamily="2" charset="77"/>
              </a:rPr>
              <a:t>, </a:t>
            </a:r>
            <a:r>
              <a:rPr lang="it-IT" sz="1200" err="1">
                <a:effectLst/>
                <a:latin typeface="TIM Sans Thin" pitchFamily="2" charset="77"/>
              </a:rPr>
              <a:t>arcu</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efficitur</a:t>
            </a:r>
            <a:r>
              <a:rPr lang="it-IT" sz="1200">
                <a:effectLst/>
                <a:latin typeface="TIM Sans Thin" pitchFamily="2" charset="77"/>
              </a:rPr>
              <a:t>, </a:t>
            </a:r>
            <a:r>
              <a:rPr lang="it-IT" sz="1200" err="1">
                <a:effectLst/>
                <a:latin typeface="TIM Sans Thin" pitchFamily="2" charset="77"/>
              </a:rPr>
              <a:t>sapien</a:t>
            </a:r>
            <a:r>
              <a:rPr lang="it-IT" sz="1200">
                <a:effectLst/>
                <a:latin typeface="TIM Sans Thin" pitchFamily="2" charset="77"/>
              </a:rPr>
              <a:t> magna </a:t>
            </a:r>
            <a:r>
              <a:rPr lang="it-IT" sz="1200" err="1">
                <a:effectLst/>
                <a:latin typeface="TIM Sans Thin" pitchFamily="2" charset="77"/>
              </a:rPr>
              <a:t>vehicula</a:t>
            </a:r>
            <a:r>
              <a:rPr lang="it-IT" sz="1200">
                <a:effectLst/>
                <a:latin typeface="TIM Sans Thin" pitchFamily="2" charset="77"/>
              </a:rPr>
              <a:t> dui, a </a:t>
            </a:r>
            <a:r>
              <a:rPr lang="it-IT" sz="1200" err="1">
                <a:effectLst/>
                <a:latin typeface="TIM Sans Thin" pitchFamily="2" charset="77"/>
              </a:rPr>
              <a:t>lobortis</a:t>
            </a:r>
            <a:r>
              <a:rPr lang="it-IT" sz="1200">
                <a:effectLst/>
                <a:latin typeface="TIM Sans Thin" pitchFamily="2" charset="77"/>
              </a:rPr>
              <a:t> magna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libero. Sed in ante </a:t>
            </a:r>
            <a:r>
              <a:rPr lang="it-IT" sz="1200" err="1">
                <a:effectLst/>
                <a:latin typeface="TIM Sans Thin" pitchFamily="2" charset="77"/>
              </a:rPr>
              <a:t>blandit</a:t>
            </a:r>
            <a:r>
              <a:rPr lang="it-IT" sz="1200">
                <a:effectLst/>
                <a:latin typeface="TIM Sans Thin" pitchFamily="2" charset="77"/>
              </a:rPr>
              <a:t>, commodo </a:t>
            </a:r>
            <a:r>
              <a:rPr lang="it-IT" sz="1200" err="1">
                <a:effectLst/>
                <a:latin typeface="TIM Sans Thin" pitchFamily="2" charset="77"/>
              </a:rPr>
              <a:t>augue</a:t>
            </a:r>
            <a:r>
              <a:rPr lang="it-IT" sz="1200">
                <a:effectLst/>
                <a:latin typeface="TIM Sans Thin" pitchFamily="2" charset="77"/>
              </a:rPr>
              <a:t> </a:t>
            </a:r>
            <a:r>
              <a:rPr lang="it-IT" sz="1200" err="1">
                <a:effectLst/>
                <a:latin typeface="TIM Sans Thin" pitchFamily="2" charset="77"/>
              </a:rPr>
              <a:t>eu</a:t>
            </a:r>
            <a:r>
              <a:rPr lang="it-IT" sz="1200">
                <a:effectLst/>
                <a:latin typeface="TIM Sans Thin" pitchFamily="2" charset="77"/>
              </a:rPr>
              <a:t>, </a:t>
            </a:r>
            <a:r>
              <a:rPr lang="it-IT" sz="1200" err="1">
                <a:effectLst/>
                <a:latin typeface="TIM Sans Thin" pitchFamily="2" charset="77"/>
              </a:rPr>
              <a:t>maximus</a:t>
            </a:r>
            <a:r>
              <a:rPr lang="it-IT" sz="1200">
                <a:effectLst/>
                <a:latin typeface="TIM Sans Thin" pitchFamily="2" charset="77"/>
              </a:rPr>
              <a:t> odio. </a:t>
            </a:r>
            <a:r>
              <a:rPr lang="it-IT" sz="1200" err="1">
                <a:effectLst/>
                <a:latin typeface="TIM Sans Thin" pitchFamily="2" charset="77"/>
              </a:rPr>
              <a:t>Interdum</a:t>
            </a:r>
            <a:r>
              <a:rPr lang="it-IT" sz="1200">
                <a:effectLst/>
                <a:latin typeface="TIM Sans Thin" pitchFamily="2" charset="77"/>
              </a:rPr>
              <a:t> et </a:t>
            </a:r>
            <a:r>
              <a:rPr lang="it-IT" sz="1200" err="1">
                <a:effectLst/>
                <a:latin typeface="TIM Sans Thin" pitchFamily="2" charset="77"/>
              </a:rPr>
              <a:t>malesuada</a:t>
            </a:r>
            <a:r>
              <a:rPr lang="it-IT" sz="1200">
                <a:effectLst/>
                <a:latin typeface="TIM Sans Thin" pitchFamily="2" charset="77"/>
              </a:rPr>
              <a:t> </a:t>
            </a:r>
            <a:r>
              <a:rPr lang="it-IT" sz="1200" err="1">
                <a:effectLst/>
                <a:latin typeface="TIM Sans Thin" pitchFamily="2" charset="77"/>
              </a:rPr>
              <a:t>fames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ante </a:t>
            </a:r>
            <a:r>
              <a:rPr lang="it-IT" sz="1200" err="1">
                <a:effectLst/>
                <a:latin typeface="TIM Sans Thin" pitchFamily="2" charset="77"/>
              </a:rPr>
              <a:t>ipsum</a:t>
            </a:r>
            <a:r>
              <a:rPr lang="it-IT" sz="1200">
                <a:effectLst/>
                <a:latin typeface="TIM Sans Thin" pitchFamily="2" charset="77"/>
              </a:rPr>
              <a:t> primis in </a:t>
            </a:r>
            <a:r>
              <a:rPr lang="it-IT" sz="1200" err="1">
                <a:effectLst/>
                <a:latin typeface="TIM Sans Thin" pitchFamily="2" charset="77"/>
              </a:rPr>
              <a:t>faucibus</a:t>
            </a:r>
            <a:r>
              <a:rPr lang="it-IT" sz="1200">
                <a:effectLst/>
                <a:latin typeface="TIM Sans Thin" pitchFamily="2" charset="77"/>
              </a:rPr>
              <a:t>. </a:t>
            </a:r>
            <a:r>
              <a:rPr lang="it-IT" sz="1200" err="1">
                <a:effectLst/>
                <a:latin typeface="TIM Sans Thin" pitchFamily="2" charset="77"/>
              </a:rPr>
              <a:t>Lorem</a:t>
            </a:r>
            <a:r>
              <a:rPr lang="it-IT" sz="1200">
                <a:effectLst/>
                <a:latin typeface="TIM Sans Thin" pitchFamily="2" charset="77"/>
              </a:rPr>
              <a:t> </a:t>
            </a:r>
            <a:r>
              <a:rPr lang="it-IT" sz="1200" err="1">
                <a:effectLst/>
                <a:latin typeface="TIM Sans Thin" pitchFamily="2" charset="77"/>
              </a:rPr>
              <a:t>ipsum</a:t>
            </a:r>
            <a:r>
              <a:rPr lang="it-IT" sz="1200">
                <a:effectLst/>
                <a:latin typeface="TIM Sans Thin" pitchFamily="2" charset="77"/>
              </a:rPr>
              <a:t> dolor </a:t>
            </a:r>
            <a:r>
              <a:rPr lang="it-IT" sz="1200" err="1">
                <a:effectLst/>
                <a:latin typeface="TIM Sans Thin" pitchFamily="2" charset="77"/>
              </a:rPr>
              <a:t>sit</a:t>
            </a:r>
            <a:r>
              <a:rPr lang="it-IT" sz="1200">
                <a:effectLst/>
                <a:latin typeface="TIM Sans Thin" pitchFamily="2" charset="77"/>
              </a:rPr>
              <a:t> </a:t>
            </a:r>
            <a:r>
              <a:rPr lang="it-IT" sz="1200" err="1">
                <a:effectLst/>
                <a:latin typeface="TIM Sans Thin" pitchFamily="2" charset="77"/>
              </a:rPr>
              <a:t>amet</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t>
            </a:r>
            <a:r>
              <a:rPr lang="it-IT" sz="1200" err="1">
                <a:effectLst/>
                <a:latin typeface="TIM Sans Thin" pitchFamily="2" charset="77"/>
              </a:rPr>
              <a:t>adipiscing</a:t>
            </a:r>
            <a:r>
              <a:rPr lang="it-IT" sz="1200">
                <a:effectLst/>
                <a:latin typeface="TIM Sans Thin" pitchFamily="2" charset="77"/>
              </a:rPr>
              <a:t> </a:t>
            </a:r>
            <a:r>
              <a:rPr lang="it-IT" sz="1200" err="1">
                <a:effectLst/>
                <a:latin typeface="TIM Sans Thin" pitchFamily="2" charset="77"/>
              </a:rPr>
              <a:t>elit</a:t>
            </a:r>
            <a:r>
              <a:rPr lang="it-IT" sz="1200">
                <a:effectLst/>
                <a:latin typeface="TIM Sans Thin" pitchFamily="2" charset="77"/>
              </a:rPr>
              <a:t>. Cras in molestie </a:t>
            </a:r>
            <a:r>
              <a:rPr lang="it-IT" sz="1200" err="1">
                <a:effectLst/>
                <a:latin typeface="TIM Sans Thin" pitchFamily="2" charset="77"/>
              </a:rPr>
              <a:t>lacus</a:t>
            </a:r>
            <a:r>
              <a:rPr lang="it-IT" sz="1200">
                <a:effectLst/>
                <a:latin typeface="TIM Sans Thin" pitchFamily="2" charset="77"/>
              </a:rPr>
              <a:t>, </a:t>
            </a:r>
            <a:r>
              <a:rPr lang="it-IT" sz="1200" err="1">
                <a:effectLst/>
                <a:latin typeface="TIM Sans Thin" pitchFamily="2" charset="77"/>
              </a:rPr>
              <a:t>ac</a:t>
            </a:r>
            <a:r>
              <a:rPr lang="it-IT" sz="1200">
                <a:effectLst/>
                <a:latin typeface="TIM Sans Thin" pitchFamily="2" charset="77"/>
              </a:rPr>
              <a:t> </a:t>
            </a:r>
            <a:r>
              <a:rPr lang="it-IT" sz="1200" err="1">
                <a:effectLst/>
                <a:latin typeface="TIM Sans Thin" pitchFamily="2" charset="77"/>
              </a:rPr>
              <a:t>consectetur</a:t>
            </a:r>
            <a:r>
              <a:rPr lang="it-IT" sz="1200">
                <a:effectLst/>
                <a:latin typeface="TIM Sans Thin" pitchFamily="2" charset="77"/>
              </a:rPr>
              <a:t> ante. </a:t>
            </a:r>
            <a:r>
              <a:rPr lang="it-IT" sz="1200" err="1">
                <a:effectLst/>
                <a:latin typeface="TIM Sans Thin" pitchFamily="2" charset="77"/>
              </a:rPr>
              <a:t>Aenean</a:t>
            </a:r>
            <a:r>
              <a:rPr lang="it-IT" sz="1200">
                <a:effectLst/>
                <a:latin typeface="TIM Sans Thin" pitchFamily="2" charset="77"/>
              </a:rPr>
              <a:t> </a:t>
            </a:r>
            <a:r>
              <a:rPr lang="it-IT" sz="1200" err="1">
                <a:effectLst/>
                <a:latin typeface="TIM Sans Thin" pitchFamily="2" charset="77"/>
              </a:rPr>
              <a:t>laoreet</a:t>
            </a:r>
            <a:r>
              <a:rPr lang="it-IT" sz="1200">
                <a:effectLst/>
                <a:latin typeface="TIM Sans Thin" pitchFamily="2" charset="77"/>
              </a:rPr>
              <a:t> </a:t>
            </a:r>
            <a:r>
              <a:rPr lang="it-IT" sz="1200" err="1">
                <a:effectLst/>
                <a:latin typeface="TIM Sans Thin" pitchFamily="2" charset="77"/>
              </a:rPr>
              <a:t>semper</a:t>
            </a:r>
            <a:r>
              <a:rPr lang="it-IT" sz="1200">
                <a:effectLst/>
                <a:latin typeface="TIM Sans Thin" pitchFamily="2" charset="77"/>
              </a:rPr>
              <a:t> </a:t>
            </a:r>
            <a:r>
              <a:rPr lang="it-IT" sz="1200" err="1">
                <a:effectLst/>
                <a:latin typeface="TIM Sans Thin" pitchFamily="2" charset="77"/>
              </a:rPr>
              <a:t>fermentum</a:t>
            </a:r>
            <a:r>
              <a:rPr lang="it-IT" sz="1200">
                <a:effectLst/>
                <a:latin typeface="TIM Sans Thin" pitchFamily="2" charset="77"/>
              </a:rPr>
              <a:t>.</a:t>
            </a:r>
          </a:p>
        </p:txBody>
      </p:sp>
      <p:cxnSp>
        <p:nvCxnSpPr>
          <p:cNvPr id="5" name="Connettore 1 2">
            <a:extLst>
              <a:ext uri="{FF2B5EF4-FFF2-40B4-BE49-F238E27FC236}">
                <a16:creationId xmlns:a16="http://schemas.microsoft.com/office/drawing/2014/main" id="{1FE611AD-09B9-79A3-5AC0-CC34AACC5F21}"/>
              </a:ext>
            </a:extLst>
          </p:cNvPr>
          <p:cNvCxnSpPr>
            <a:cxnSpLocks/>
          </p:cNvCxnSpPr>
          <p:nvPr userDrawn="1"/>
        </p:nvCxnSpPr>
        <p:spPr>
          <a:xfrm>
            <a:off x="8075613" y="3061545"/>
            <a:ext cx="0" cy="2520327"/>
          </a:xfrm>
          <a:prstGeom prst="line">
            <a:avLst/>
          </a:prstGeom>
          <a:ln w="12700" cap="rnd">
            <a:gradFill>
              <a:gsLst>
                <a:gs pos="0">
                  <a:srgbClr val="25A8FC"/>
                </a:gs>
                <a:gs pos="50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91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 Titolo + Testo (Estrusione)">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49593E1F-2D4F-139E-38F4-DF52A87C83FE}"/>
              </a:ext>
            </a:extLst>
          </p:cNvPr>
          <p:cNvGrpSpPr/>
          <p:nvPr userDrawn="1"/>
        </p:nvGrpSpPr>
        <p:grpSpPr>
          <a:xfrm>
            <a:off x="7833342" y="528060"/>
            <a:ext cx="4375844" cy="9759070"/>
            <a:chOff x="7833342" y="528060"/>
            <a:chExt cx="4375844" cy="9759070"/>
          </a:xfrm>
        </p:grpSpPr>
        <p:sp>
          <p:nvSpPr>
            <p:cNvPr id="11" name="Rettangolo con un angolo ritagliato 5">
              <a:extLst>
                <a:ext uri="{FF2B5EF4-FFF2-40B4-BE49-F238E27FC236}">
                  <a16:creationId xmlns:a16="http://schemas.microsoft.com/office/drawing/2014/main" id="{5750E8BB-D98A-FBB4-A888-C207FB3B4253}"/>
                </a:ext>
              </a:extLst>
            </p:cNvPr>
            <p:cNvSpPr>
              <a:spLocks noChangeAspect="1"/>
            </p:cNvSpPr>
            <p:nvPr userDrawn="1"/>
          </p:nvSpPr>
          <p:spPr>
            <a:xfrm rot="10800000">
              <a:off x="7833342" y="528060"/>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0">
                  <a:srgbClr val="EC0026"/>
                </a:gs>
                <a:gs pos="100000">
                  <a:srgbClr val="520CA5"/>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2" name="Rettangolo con un angolo ritagliato 5">
              <a:extLst>
                <a:ext uri="{FF2B5EF4-FFF2-40B4-BE49-F238E27FC236}">
                  <a16:creationId xmlns:a16="http://schemas.microsoft.com/office/drawing/2014/main" id="{83B39BBD-AEBA-A94A-E864-5E71CE0006C6}"/>
                </a:ext>
              </a:extLst>
            </p:cNvPr>
            <p:cNvSpPr>
              <a:spLocks noChangeAspect="1"/>
            </p:cNvSpPr>
            <p:nvPr userDrawn="1"/>
          </p:nvSpPr>
          <p:spPr>
            <a:xfrm rot="10800000">
              <a:off x="7833342" y="3034361"/>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EC0026"/>
                </a:gs>
                <a:gs pos="100000">
                  <a:srgbClr val="520CA5"/>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3" name="Rettangolo con un angolo ritagliato 5">
              <a:extLst>
                <a:ext uri="{FF2B5EF4-FFF2-40B4-BE49-F238E27FC236}">
                  <a16:creationId xmlns:a16="http://schemas.microsoft.com/office/drawing/2014/main" id="{130D6BC3-A7BF-AFE3-CB64-7538563C9D1D}"/>
                </a:ext>
              </a:extLst>
            </p:cNvPr>
            <p:cNvSpPr>
              <a:spLocks noChangeAspect="1"/>
            </p:cNvSpPr>
            <p:nvPr userDrawn="1"/>
          </p:nvSpPr>
          <p:spPr>
            <a:xfrm rot="10800000">
              <a:off x="7833342" y="5540664"/>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EC0026"/>
                </a:gs>
                <a:gs pos="100000">
                  <a:srgbClr val="520CA5"/>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grpSp>
      <p:sp>
        <p:nvSpPr>
          <p:cNvPr id="4" name="CasellaDiTesto 3">
            <a:extLst>
              <a:ext uri="{FF2B5EF4-FFF2-40B4-BE49-F238E27FC236}">
                <a16:creationId xmlns:a16="http://schemas.microsoft.com/office/drawing/2014/main" id="{2A3FEBCB-D67F-4499-1957-05161A987BED}"/>
              </a:ext>
            </a:extLst>
          </p:cNvPr>
          <p:cNvSpPr txBox="1"/>
          <p:nvPr userDrawn="1"/>
        </p:nvSpPr>
        <p:spPr>
          <a:xfrm>
            <a:off x="16954500" y="-63341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CasellaDiTesto 4">
            <a:extLst>
              <a:ext uri="{FF2B5EF4-FFF2-40B4-BE49-F238E27FC236}">
                <a16:creationId xmlns:a16="http://schemas.microsoft.com/office/drawing/2014/main" id="{1DFCF55C-85F8-71D1-5B43-66FD6D0E2F0C}"/>
              </a:ext>
            </a:extLst>
          </p:cNvPr>
          <p:cNvSpPr txBox="1"/>
          <p:nvPr userDrawn="1"/>
        </p:nvSpPr>
        <p:spPr>
          <a:xfrm>
            <a:off x="10162442" y="64515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sp>
        <p:nvSpPr>
          <p:cNvPr id="7" name="Segnaposto testo 9">
            <a:extLst>
              <a:ext uri="{FF2B5EF4-FFF2-40B4-BE49-F238E27FC236}">
                <a16:creationId xmlns:a16="http://schemas.microsoft.com/office/drawing/2014/main" id="{5772505F-B9EE-5098-2651-72736AF4923D}"/>
              </a:ext>
            </a:extLst>
          </p:cNvPr>
          <p:cNvSpPr>
            <a:spLocks noGrp="1"/>
          </p:cNvSpPr>
          <p:nvPr>
            <p:ph type="body" sz="quarter" idx="12" hasCustomPrompt="1"/>
          </p:nvPr>
        </p:nvSpPr>
        <p:spPr>
          <a:xfrm>
            <a:off x="555600" y="29363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43CFC5E7-24FB-7132-4A4B-D082FBFE07AD}"/>
              </a:ext>
            </a:extLst>
          </p:cNvPr>
          <p:cNvSpPr>
            <a:spLocks noGrp="1"/>
          </p:cNvSpPr>
          <p:nvPr>
            <p:ph type="body" sz="quarter" idx="13" hasCustomPrompt="1"/>
          </p:nvPr>
        </p:nvSpPr>
        <p:spPr>
          <a:xfrm>
            <a:off x="555600" y="36036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1036965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na - Titolo + Sottitolo + Descrizione">
    <p:spTree>
      <p:nvGrpSpPr>
        <p:cNvPr id="1" name=""/>
        <p:cNvGrpSpPr/>
        <p:nvPr/>
      </p:nvGrpSpPr>
      <p:grpSpPr>
        <a:xfrm>
          <a:off x="0" y="0"/>
          <a:ext cx="0" cy="0"/>
          <a:chOff x="0" y="0"/>
          <a:chExt cx="0" cy="0"/>
        </a:xfrm>
      </p:grpSpPr>
      <p:sp>
        <p:nvSpPr>
          <p:cNvPr id="4"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1379538" y="1286358"/>
            <a:ext cx="9432924" cy="969335"/>
          </a:xfrm>
          <a:prstGeom prst="rect">
            <a:avLst/>
          </a:prstGeom>
        </p:spPr>
        <p:txBody>
          <a:bodyPr lIns="0"/>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5"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1379538" y="2281703"/>
            <a:ext cx="9432924" cy="353009"/>
          </a:xfrm>
          <a:prstGeom prst="rect">
            <a:avLst/>
          </a:prstGeom>
        </p:spPr>
        <p:txBody>
          <a:bodyPr anchor="b"/>
          <a:lstStyle>
            <a:lvl1pPr marL="0" indent="0" algn="l" defTabSz="914400" rtl="0" eaLnBrk="1" latinLnBrk="0" hangingPunct="1">
              <a:buNone/>
              <a:defRPr lang="it-IT" sz="14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Segnaposto testo 8">
            <a:extLst>
              <a:ext uri="{FF2B5EF4-FFF2-40B4-BE49-F238E27FC236}">
                <a16:creationId xmlns:a16="http://schemas.microsoft.com/office/drawing/2014/main" id="{C09676BB-E537-24F7-7D10-58CC9D84F807}"/>
              </a:ext>
            </a:extLst>
          </p:cNvPr>
          <p:cNvSpPr>
            <a:spLocks noGrp="1"/>
          </p:cNvSpPr>
          <p:nvPr>
            <p:ph type="body" sz="quarter" idx="11" hasCustomPrompt="1"/>
          </p:nvPr>
        </p:nvSpPr>
        <p:spPr>
          <a:xfrm>
            <a:off x="1379538" y="2660722"/>
            <a:ext cx="9432924" cy="2910920"/>
          </a:xfrm>
          <a:prstGeom prst="rect">
            <a:avLst/>
          </a:prstGeom>
        </p:spPr>
        <p:txBody>
          <a:bodyPr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Paragrafo</a:t>
            </a:r>
          </a:p>
          <a:p>
            <a:pPr lvl="0"/>
            <a:r>
              <a:rPr lang="it-IT"/>
              <a:t>Paragrafo</a:t>
            </a:r>
          </a:p>
          <a:p>
            <a:pPr lvl="0"/>
            <a:r>
              <a:rPr lang="it-IT"/>
              <a:t>Paragrafo</a:t>
            </a:r>
          </a:p>
        </p:txBody>
      </p:sp>
    </p:spTree>
    <p:extLst>
      <p:ext uri="{BB962C8B-B14F-4D97-AF65-F5344CB8AC3E}">
        <p14:creationId xmlns:p14="http://schemas.microsoft.com/office/powerpoint/2010/main" val="1899777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na - Titolo + Due colonne">
    <p:spTree>
      <p:nvGrpSpPr>
        <p:cNvPr id="1" name=""/>
        <p:cNvGrpSpPr/>
        <p:nvPr/>
      </p:nvGrpSpPr>
      <p:grpSpPr>
        <a:xfrm>
          <a:off x="0" y="0"/>
          <a:ext cx="0" cy="0"/>
          <a:chOff x="0" y="0"/>
          <a:chExt cx="0" cy="0"/>
        </a:xfrm>
      </p:grpSpPr>
      <p:sp>
        <p:nvSpPr>
          <p:cNvPr id="2"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407988" y="1299887"/>
            <a:ext cx="11264460" cy="969335"/>
          </a:xfrm>
          <a:prstGeom prst="rect">
            <a:avLst/>
          </a:prstGeom>
        </p:spPr>
        <p:txBody>
          <a:bodyPr lIns="0"/>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3"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407988" y="2295232"/>
            <a:ext cx="5514589"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Segnaposto testo 8">
            <a:extLst>
              <a:ext uri="{FF2B5EF4-FFF2-40B4-BE49-F238E27FC236}">
                <a16:creationId xmlns:a16="http://schemas.microsoft.com/office/drawing/2014/main" id="{C09676BB-E537-24F7-7D10-58CC9D84F807}"/>
              </a:ext>
            </a:extLst>
          </p:cNvPr>
          <p:cNvSpPr>
            <a:spLocks noGrp="1"/>
          </p:cNvSpPr>
          <p:nvPr>
            <p:ph type="body" sz="quarter" idx="11" hasCustomPrompt="1"/>
          </p:nvPr>
        </p:nvSpPr>
        <p:spPr>
          <a:xfrm>
            <a:off x="407987" y="2674251"/>
            <a:ext cx="5514589" cy="2910920"/>
          </a:xfrm>
          <a:prstGeom prst="rect">
            <a:avLst/>
          </a:prstGeom>
        </p:spPr>
        <p:txBody>
          <a:bodyPr lIns="0" anchor="t"/>
          <a:lstStyle>
            <a:lvl1pPr marL="0" indent="0" algn="l" defTabSz="914400" rtl="0" eaLnBrk="1" latinLnBrk="0" hangingPunct="1">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Paragrafo</a:t>
            </a:r>
          </a:p>
        </p:txBody>
      </p:sp>
      <p:sp>
        <p:nvSpPr>
          <p:cNvPr id="9" name="Segnaposto testo 8">
            <a:extLst>
              <a:ext uri="{FF2B5EF4-FFF2-40B4-BE49-F238E27FC236}">
                <a16:creationId xmlns:a16="http://schemas.microsoft.com/office/drawing/2014/main" id="{C8B427D1-E599-FD53-4F67-B98C6A8D9533}"/>
              </a:ext>
            </a:extLst>
          </p:cNvPr>
          <p:cNvSpPr>
            <a:spLocks noGrp="1"/>
          </p:cNvSpPr>
          <p:nvPr>
            <p:ph type="body" sz="quarter" idx="12" hasCustomPrompt="1"/>
          </p:nvPr>
        </p:nvSpPr>
        <p:spPr>
          <a:xfrm>
            <a:off x="6157860" y="2295232"/>
            <a:ext cx="5514589"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10" name="Segnaposto testo 8">
            <a:extLst>
              <a:ext uri="{FF2B5EF4-FFF2-40B4-BE49-F238E27FC236}">
                <a16:creationId xmlns:a16="http://schemas.microsoft.com/office/drawing/2014/main" id="{30972B57-3753-6D91-9D13-B3753CF3DB06}"/>
              </a:ext>
            </a:extLst>
          </p:cNvPr>
          <p:cNvSpPr>
            <a:spLocks noGrp="1"/>
          </p:cNvSpPr>
          <p:nvPr>
            <p:ph type="body" sz="quarter" idx="13" hasCustomPrompt="1"/>
          </p:nvPr>
        </p:nvSpPr>
        <p:spPr>
          <a:xfrm>
            <a:off x="6157859" y="2674251"/>
            <a:ext cx="5514589" cy="2910920"/>
          </a:xfrm>
          <a:prstGeom prst="rect">
            <a:avLst/>
          </a:prstGeom>
        </p:spPr>
        <p:txBody>
          <a:bodyPr lIns="0" anchor="t"/>
          <a:lstStyle>
            <a:lvl1pPr marL="0" indent="0" algn="l" defTabSz="914400" rtl="0" eaLnBrk="1" latinLnBrk="0" hangingPunct="1">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Paragrafo</a:t>
            </a:r>
          </a:p>
        </p:txBody>
      </p:sp>
    </p:spTree>
    <p:extLst>
      <p:ext uri="{BB962C8B-B14F-4D97-AF65-F5344CB8AC3E}">
        <p14:creationId xmlns:p14="http://schemas.microsoft.com/office/powerpoint/2010/main" val="99812149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na - Elenco">
    <p:spTree>
      <p:nvGrpSpPr>
        <p:cNvPr id="1" name=""/>
        <p:cNvGrpSpPr/>
        <p:nvPr/>
      </p:nvGrpSpPr>
      <p:grpSpPr>
        <a:xfrm>
          <a:off x="0" y="0"/>
          <a:ext cx="0" cy="0"/>
          <a:chOff x="0" y="0"/>
          <a:chExt cx="0" cy="0"/>
        </a:xfrm>
      </p:grpSpPr>
      <p:cxnSp>
        <p:nvCxnSpPr>
          <p:cNvPr id="4" name="Connettore 1 3">
            <a:extLst>
              <a:ext uri="{FF2B5EF4-FFF2-40B4-BE49-F238E27FC236}">
                <a16:creationId xmlns:a16="http://schemas.microsoft.com/office/drawing/2014/main" id="{396CE371-035A-FB7D-0C4D-E04A044D5349}"/>
              </a:ext>
            </a:extLst>
          </p:cNvPr>
          <p:cNvCxnSpPr>
            <a:cxnSpLocks/>
          </p:cNvCxnSpPr>
          <p:nvPr userDrawn="1"/>
        </p:nvCxnSpPr>
        <p:spPr>
          <a:xfrm>
            <a:off x="1303655" y="2853309"/>
            <a:ext cx="0" cy="2178473"/>
          </a:xfrm>
          <a:prstGeom prst="line">
            <a:avLst/>
          </a:prstGeom>
          <a:ln w="19050" cap="rnd">
            <a:gradFill>
              <a:gsLst>
                <a:gs pos="0">
                  <a:schemeClr val="accent6"/>
                </a:gs>
                <a:gs pos="53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5E4BA3CD-B4BD-FB12-9650-635D35769862}"/>
              </a:ext>
            </a:extLst>
          </p:cNvPr>
          <p:cNvCxnSpPr>
            <a:cxnSpLocks/>
          </p:cNvCxnSpPr>
          <p:nvPr userDrawn="1"/>
        </p:nvCxnSpPr>
        <p:spPr>
          <a:xfrm>
            <a:off x="7035566" y="2853309"/>
            <a:ext cx="0" cy="2178473"/>
          </a:xfrm>
          <a:prstGeom prst="line">
            <a:avLst/>
          </a:prstGeom>
          <a:ln w="19050" cap="rnd">
            <a:gradFill>
              <a:gsLst>
                <a:gs pos="0">
                  <a:schemeClr val="accent6"/>
                </a:gs>
                <a:gs pos="53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7" name="Segnaposto testo 8">
            <a:extLst>
              <a:ext uri="{FF2B5EF4-FFF2-40B4-BE49-F238E27FC236}">
                <a16:creationId xmlns:a16="http://schemas.microsoft.com/office/drawing/2014/main" id="{F3073849-8F73-F248-E63B-B9E77BAFDCF9}"/>
              </a:ext>
            </a:extLst>
          </p:cNvPr>
          <p:cNvSpPr>
            <a:spLocks noGrp="1"/>
          </p:cNvSpPr>
          <p:nvPr userDrawn="1">
            <p:ph type="body" sz="quarter" idx="11" hasCustomPrompt="1"/>
          </p:nvPr>
        </p:nvSpPr>
        <p:spPr>
          <a:xfrm>
            <a:off x="407989" y="1407641"/>
            <a:ext cx="11376022" cy="353009"/>
          </a:xfrm>
          <a:prstGeom prst="rect">
            <a:avLst/>
          </a:prstGeom>
        </p:spPr>
        <p:txBody>
          <a:bodyPr anchor="b"/>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2" name="Titolo 6">
            <a:extLst>
              <a:ext uri="{FF2B5EF4-FFF2-40B4-BE49-F238E27FC236}">
                <a16:creationId xmlns:a16="http://schemas.microsoft.com/office/drawing/2014/main" id="{0ABC5C8C-F3A7-C300-11A6-E9898BF5AEE3}"/>
              </a:ext>
            </a:extLst>
          </p:cNvPr>
          <p:cNvSpPr>
            <a:spLocks noGrp="1"/>
          </p:cNvSpPr>
          <p:nvPr userDrawn="1">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10" name="Segnaposto testo 9">
            <a:extLst>
              <a:ext uri="{FF2B5EF4-FFF2-40B4-BE49-F238E27FC236}">
                <a16:creationId xmlns:a16="http://schemas.microsoft.com/office/drawing/2014/main" id="{38059FA8-8406-0220-CFCD-D673046C4663}"/>
              </a:ext>
            </a:extLst>
          </p:cNvPr>
          <p:cNvSpPr>
            <a:spLocks noGrp="1"/>
          </p:cNvSpPr>
          <p:nvPr userDrawn="1">
            <p:ph type="body" sz="quarter" idx="13" hasCustomPrompt="1"/>
          </p:nvPr>
        </p:nvSpPr>
        <p:spPr>
          <a:xfrm>
            <a:off x="1146175" y="1940246"/>
            <a:ext cx="4841876" cy="690356"/>
          </a:xfrm>
          <a:prstGeom prst="rect">
            <a:avLst/>
          </a:prstGeom>
        </p:spPr>
        <p:txBody>
          <a:bodyPr anchor="b"/>
          <a:lstStyle>
            <a:lvl1pPr marL="0" indent="0">
              <a:lnSpc>
                <a:spcPts val="2400"/>
              </a:lnSpc>
              <a:spcBef>
                <a:spcPts val="0"/>
              </a:spcBef>
              <a:buNone/>
              <a:defRPr sz="20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12" name="Segnaposto testo 9">
            <a:extLst>
              <a:ext uri="{FF2B5EF4-FFF2-40B4-BE49-F238E27FC236}">
                <a16:creationId xmlns:a16="http://schemas.microsoft.com/office/drawing/2014/main" id="{A2A1FA81-FA1E-29F4-D2E9-9718E8A60F08}"/>
              </a:ext>
            </a:extLst>
          </p:cNvPr>
          <p:cNvSpPr>
            <a:spLocks noGrp="1"/>
          </p:cNvSpPr>
          <p:nvPr userDrawn="1">
            <p:ph type="body" sz="quarter" idx="14" hasCustomPrompt="1"/>
          </p:nvPr>
        </p:nvSpPr>
        <p:spPr>
          <a:xfrm>
            <a:off x="1464208" y="2735843"/>
            <a:ext cx="4523843" cy="286758"/>
          </a:xfrm>
          <a:prstGeom prst="rect">
            <a:avLst/>
          </a:prstGeom>
        </p:spPr>
        <p:txBody>
          <a:bodyPr lIns="0" tIns="0" rIns="0" bIns="0" anchor="t"/>
          <a:lstStyle>
            <a:lvl1pPr marL="0" indent="0">
              <a:lnSpc>
                <a:spcPts val="2000"/>
              </a:lnSpc>
              <a:spcBef>
                <a:spcPts val="0"/>
              </a:spcBef>
              <a:buNone/>
              <a:defRPr sz="16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13" name="Segnaposto testo 9">
            <a:extLst>
              <a:ext uri="{FF2B5EF4-FFF2-40B4-BE49-F238E27FC236}">
                <a16:creationId xmlns:a16="http://schemas.microsoft.com/office/drawing/2014/main" id="{F8148AB0-35D6-5C5E-8C5F-76026A7D6967}"/>
              </a:ext>
            </a:extLst>
          </p:cNvPr>
          <p:cNvSpPr>
            <a:spLocks noGrp="1"/>
          </p:cNvSpPr>
          <p:nvPr userDrawn="1">
            <p:ph type="body" sz="quarter" idx="15" hasCustomPrompt="1"/>
          </p:nvPr>
        </p:nvSpPr>
        <p:spPr>
          <a:xfrm>
            <a:off x="1464208" y="3074509"/>
            <a:ext cx="4523843" cy="405290"/>
          </a:xfrm>
          <a:prstGeom prst="rect">
            <a:avLst/>
          </a:prstGeom>
        </p:spPr>
        <p:txBody>
          <a:bodyPr lIns="0" tIns="0" rIns="0" bIns="0" anchor="t"/>
          <a:lstStyle>
            <a:lvl1pPr marL="0" indent="0">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a:t>
            </a:r>
            <a:r>
              <a:rPr lang="it-IT" err="1"/>
              <a:t>amet</a:t>
            </a:r>
            <a:endParaRPr lang="it-IT"/>
          </a:p>
          <a:p>
            <a:pPr lvl="0"/>
            <a:r>
              <a:rPr lang="it-IT"/>
              <a:t>Dolor </a:t>
            </a:r>
            <a:r>
              <a:rPr lang="it-IT" err="1"/>
              <a:t>sit</a:t>
            </a:r>
            <a:endParaRPr lang="it-IT"/>
          </a:p>
        </p:txBody>
      </p:sp>
      <p:sp>
        <p:nvSpPr>
          <p:cNvPr id="14" name="Segnaposto testo 9">
            <a:extLst>
              <a:ext uri="{FF2B5EF4-FFF2-40B4-BE49-F238E27FC236}">
                <a16:creationId xmlns:a16="http://schemas.microsoft.com/office/drawing/2014/main" id="{9C2E3CA0-88C2-627B-2F3B-6F10855D1773}"/>
              </a:ext>
            </a:extLst>
          </p:cNvPr>
          <p:cNvSpPr>
            <a:spLocks noGrp="1"/>
          </p:cNvSpPr>
          <p:nvPr userDrawn="1">
            <p:ph type="body" sz="quarter" idx="16" hasCustomPrompt="1"/>
          </p:nvPr>
        </p:nvSpPr>
        <p:spPr>
          <a:xfrm>
            <a:off x="1464208" y="3769893"/>
            <a:ext cx="4523843" cy="286758"/>
          </a:xfrm>
          <a:prstGeom prst="rect">
            <a:avLst/>
          </a:prstGeom>
        </p:spPr>
        <p:txBody>
          <a:bodyPr lIns="0" tIns="0" rIns="0" bIns="0" anchor="t"/>
          <a:lstStyle>
            <a:lvl1pPr marL="0" indent="0">
              <a:lnSpc>
                <a:spcPts val="2000"/>
              </a:lnSpc>
              <a:spcBef>
                <a:spcPts val="0"/>
              </a:spcBef>
              <a:buNone/>
              <a:defRPr sz="16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15" name="Segnaposto testo 9">
            <a:extLst>
              <a:ext uri="{FF2B5EF4-FFF2-40B4-BE49-F238E27FC236}">
                <a16:creationId xmlns:a16="http://schemas.microsoft.com/office/drawing/2014/main" id="{2CD866A9-4962-0BF5-4B69-7AF0ADBE64CD}"/>
              </a:ext>
            </a:extLst>
          </p:cNvPr>
          <p:cNvSpPr>
            <a:spLocks noGrp="1"/>
          </p:cNvSpPr>
          <p:nvPr userDrawn="1">
            <p:ph type="body" sz="quarter" idx="17" hasCustomPrompt="1"/>
          </p:nvPr>
        </p:nvSpPr>
        <p:spPr>
          <a:xfrm>
            <a:off x="1464208" y="4108559"/>
            <a:ext cx="4523843" cy="405290"/>
          </a:xfrm>
          <a:prstGeom prst="rect">
            <a:avLst/>
          </a:prstGeom>
        </p:spPr>
        <p:txBody>
          <a:bodyPr lIns="0" tIns="0" rIns="0" bIns="0" anchor="t"/>
          <a:lstStyle>
            <a:lvl1pPr marL="0" indent="0">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a:t>
            </a:r>
            <a:r>
              <a:rPr lang="it-IT" err="1"/>
              <a:t>amet</a:t>
            </a:r>
            <a:endParaRPr lang="it-IT"/>
          </a:p>
          <a:p>
            <a:pPr lvl="0"/>
            <a:r>
              <a:rPr lang="it-IT"/>
              <a:t>Dolor </a:t>
            </a:r>
            <a:r>
              <a:rPr lang="it-IT" err="1"/>
              <a:t>sit</a:t>
            </a:r>
            <a:endParaRPr lang="it-IT"/>
          </a:p>
        </p:txBody>
      </p:sp>
      <p:sp>
        <p:nvSpPr>
          <p:cNvPr id="16" name="Segnaposto testo 9">
            <a:extLst>
              <a:ext uri="{FF2B5EF4-FFF2-40B4-BE49-F238E27FC236}">
                <a16:creationId xmlns:a16="http://schemas.microsoft.com/office/drawing/2014/main" id="{7BE4904B-97E1-D081-E260-CA022F257BF9}"/>
              </a:ext>
            </a:extLst>
          </p:cNvPr>
          <p:cNvSpPr>
            <a:spLocks noGrp="1"/>
          </p:cNvSpPr>
          <p:nvPr userDrawn="1">
            <p:ph type="body" sz="quarter" idx="18" hasCustomPrompt="1"/>
          </p:nvPr>
        </p:nvSpPr>
        <p:spPr>
          <a:xfrm>
            <a:off x="1464208" y="4843301"/>
            <a:ext cx="4523843" cy="286758"/>
          </a:xfrm>
          <a:prstGeom prst="rect">
            <a:avLst/>
          </a:prstGeom>
        </p:spPr>
        <p:txBody>
          <a:bodyPr lIns="0" tIns="0" rIns="0" bIns="0" anchor="t"/>
          <a:lstStyle>
            <a:lvl1pPr marL="0" indent="0">
              <a:lnSpc>
                <a:spcPts val="2000"/>
              </a:lnSpc>
              <a:spcBef>
                <a:spcPts val="0"/>
              </a:spcBef>
              <a:buNone/>
              <a:defRPr sz="16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17" name="Segnaposto testo 9">
            <a:extLst>
              <a:ext uri="{FF2B5EF4-FFF2-40B4-BE49-F238E27FC236}">
                <a16:creationId xmlns:a16="http://schemas.microsoft.com/office/drawing/2014/main" id="{BCF70E29-37C8-6E4D-6C81-9E6E687CFD5B}"/>
              </a:ext>
            </a:extLst>
          </p:cNvPr>
          <p:cNvSpPr>
            <a:spLocks noGrp="1"/>
          </p:cNvSpPr>
          <p:nvPr userDrawn="1">
            <p:ph type="body" sz="quarter" idx="19" hasCustomPrompt="1"/>
          </p:nvPr>
        </p:nvSpPr>
        <p:spPr>
          <a:xfrm>
            <a:off x="1464208" y="5181967"/>
            <a:ext cx="4523843" cy="405290"/>
          </a:xfrm>
          <a:prstGeom prst="rect">
            <a:avLst/>
          </a:prstGeom>
        </p:spPr>
        <p:txBody>
          <a:bodyPr lIns="0" tIns="0" rIns="0" bIns="0" anchor="t"/>
          <a:lstStyle>
            <a:lvl1pPr marL="0" indent="0">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a:t>
            </a:r>
            <a:r>
              <a:rPr lang="it-IT" err="1"/>
              <a:t>amet</a:t>
            </a:r>
            <a:endParaRPr lang="it-IT"/>
          </a:p>
          <a:p>
            <a:pPr lvl="0"/>
            <a:r>
              <a:rPr lang="it-IT"/>
              <a:t>Dolor </a:t>
            </a:r>
            <a:r>
              <a:rPr lang="it-IT" err="1"/>
              <a:t>sit</a:t>
            </a:r>
            <a:endParaRPr lang="it-IT"/>
          </a:p>
        </p:txBody>
      </p:sp>
      <p:sp>
        <p:nvSpPr>
          <p:cNvPr id="24" name="Segnaposto testo 23">
            <a:extLst>
              <a:ext uri="{FF2B5EF4-FFF2-40B4-BE49-F238E27FC236}">
                <a16:creationId xmlns:a16="http://schemas.microsoft.com/office/drawing/2014/main" id="{7FAD9A30-B914-EF65-2A1E-6895CE04C019}"/>
              </a:ext>
            </a:extLst>
          </p:cNvPr>
          <p:cNvSpPr>
            <a:spLocks noGrp="1" noChangeAspect="1"/>
          </p:cNvSpPr>
          <p:nvPr userDrawn="1">
            <p:ph type="body" sz="quarter" idx="20" hasCustomPrompt="1"/>
          </p:nvPr>
        </p:nvSpPr>
        <p:spPr>
          <a:xfrm>
            <a:off x="1255112" y="2798555"/>
            <a:ext cx="108000" cy="108000"/>
          </a:xfrm>
          <a:prstGeom prst="ellipse">
            <a:avLst/>
          </a:prstGeom>
          <a:solidFill>
            <a:schemeClr val="tx1"/>
          </a:solidFill>
        </p:spPr>
        <p:txBody>
          <a:bodyPr/>
          <a:lstStyle>
            <a:lvl1pPr marL="0" indent="0">
              <a:buNone/>
              <a:defRPr/>
            </a:lvl1pPr>
          </a:lstStyle>
          <a:p>
            <a:pPr lvl="0"/>
            <a:r>
              <a:rPr lang="it-IT"/>
              <a:t> </a:t>
            </a:r>
          </a:p>
        </p:txBody>
      </p:sp>
      <p:sp>
        <p:nvSpPr>
          <p:cNvPr id="25" name="Segnaposto testo 23">
            <a:extLst>
              <a:ext uri="{FF2B5EF4-FFF2-40B4-BE49-F238E27FC236}">
                <a16:creationId xmlns:a16="http://schemas.microsoft.com/office/drawing/2014/main" id="{1DCE5BF8-EBB6-9410-5433-591905C764CA}"/>
              </a:ext>
            </a:extLst>
          </p:cNvPr>
          <p:cNvSpPr>
            <a:spLocks noGrp="1" noChangeAspect="1"/>
          </p:cNvSpPr>
          <p:nvPr userDrawn="1">
            <p:ph type="body" sz="quarter" idx="21" hasCustomPrompt="1"/>
          </p:nvPr>
        </p:nvSpPr>
        <p:spPr>
          <a:xfrm>
            <a:off x="1255112" y="3861168"/>
            <a:ext cx="108000" cy="108000"/>
          </a:xfrm>
          <a:prstGeom prst="ellipse">
            <a:avLst/>
          </a:prstGeom>
          <a:solidFill>
            <a:schemeClr val="tx1"/>
          </a:solidFill>
        </p:spPr>
        <p:txBody>
          <a:bodyPr/>
          <a:lstStyle>
            <a:lvl1pPr marL="0" indent="0">
              <a:buNone/>
              <a:defRPr/>
            </a:lvl1pPr>
          </a:lstStyle>
          <a:p>
            <a:pPr lvl="0"/>
            <a:r>
              <a:rPr lang="it-IT"/>
              <a:t> </a:t>
            </a:r>
          </a:p>
        </p:txBody>
      </p:sp>
      <p:sp>
        <p:nvSpPr>
          <p:cNvPr id="26" name="Segnaposto testo 23">
            <a:extLst>
              <a:ext uri="{FF2B5EF4-FFF2-40B4-BE49-F238E27FC236}">
                <a16:creationId xmlns:a16="http://schemas.microsoft.com/office/drawing/2014/main" id="{27AE2366-ED7F-FD66-F1C3-0BA25179EDF8}"/>
              </a:ext>
            </a:extLst>
          </p:cNvPr>
          <p:cNvSpPr>
            <a:spLocks noGrp="1" noChangeAspect="1"/>
          </p:cNvSpPr>
          <p:nvPr userDrawn="1">
            <p:ph type="body" sz="quarter" idx="22" hasCustomPrompt="1"/>
          </p:nvPr>
        </p:nvSpPr>
        <p:spPr>
          <a:xfrm>
            <a:off x="1255112" y="4923782"/>
            <a:ext cx="108000" cy="108000"/>
          </a:xfrm>
          <a:prstGeom prst="ellipse">
            <a:avLst/>
          </a:prstGeom>
          <a:solidFill>
            <a:schemeClr val="tx1"/>
          </a:solidFill>
        </p:spPr>
        <p:txBody>
          <a:bodyPr/>
          <a:lstStyle>
            <a:lvl1pPr marL="0" indent="0">
              <a:buNone/>
              <a:defRPr/>
            </a:lvl1pPr>
          </a:lstStyle>
          <a:p>
            <a:pPr lvl="0"/>
            <a:r>
              <a:rPr lang="it-IT"/>
              <a:t> </a:t>
            </a:r>
          </a:p>
        </p:txBody>
      </p:sp>
      <p:sp>
        <p:nvSpPr>
          <p:cNvPr id="27" name="Segnaposto testo 9">
            <a:extLst>
              <a:ext uri="{FF2B5EF4-FFF2-40B4-BE49-F238E27FC236}">
                <a16:creationId xmlns:a16="http://schemas.microsoft.com/office/drawing/2014/main" id="{B1DD92C3-B254-BED9-C1E5-EF986C1ECFAE}"/>
              </a:ext>
            </a:extLst>
          </p:cNvPr>
          <p:cNvSpPr>
            <a:spLocks noGrp="1"/>
          </p:cNvSpPr>
          <p:nvPr userDrawn="1">
            <p:ph type="body" sz="quarter" idx="23" hasCustomPrompt="1"/>
          </p:nvPr>
        </p:nvSpPr>
        <p:spPr>
          <a:xfrm>
            <a:off x="6861175" y="1940246"/>
            <a:ext cx="4841876" cy="690356"/>
          </a:xfrm>
          <a:prstGeom prst="rect">
            <a:avLst/>
          </a:prstGeom>
        </p:spPr>
        <p:txBody>
          <a:bodyPr anchor="b"/>
          <a:lstStyle>
            <a:lvl1pPr marL="0" indent="0">
              <a:lnSpc>
                <a:spcPts val="2400"/>
              </a:lnSpc>
              <a:spcBef>
                <a:spcPts val="0"/>
              </a:spcBef>
              <a:buNone/>
              <a:defRPr sz="20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28" name="Segnaposto testo 9">
            <a:extLst>
              <a:ext uri="{FF2B5EF4-FFF2-40B4-BE49-F238E27FC236}">
                <a16:creationId xmlns:a16="http://schemas.microsoft.com/office/drawing/2014/main" id="{834C94EE-104C-619B-F9A3-4262B8CCACF7}"/>
              </a:ext>
            </a:extLst>
          </p:cNvPr>
          <p:cNvSpPr>
            <a:spLocks noGrp="1"/>
          </p:cNvSpPr>
          <p:nvPr userDrawn="1">
            <p:ph type="body" sz="quarter" idx="24" hasCustomPrompt="1"/>
          </p:nvPr>
        </p:nvSpPr>
        <p:spPr>
          <a:xfrm>
            <a:off x="7179208" y="2735843"/>
            <a:ext cx="4523843" cy="286758"/>
          </a:xfrm>
          <a:prstGeom prst="rect">
            <a:avLst/>
          </a:prstGeom>
        </p:spPr>
        <p:txBody>
          <a:bodyPr lIns="0" tIns="0" rIns="0" bIns="0" anchor="t"/>
          <a:lstStyle>
            <a:lvl1pPr marL="0" indent="0">
              <a:lnSpc>
                <a:spcPts val="2000"/>
              </a:lnSpc>
              <a:spcBef>
                <a:spcPts val="0"/>
              </a:spcBef>
              <a:buNone/>
              <a:defRPr sz="16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29" name="Segnaposto testo 9">
            <a:extLst>
              <a:ext uri="{FF2B5EF4-FFF2-40B4-BE49-F238E27FC236}">
                <a16:creationId xmlns:a16="http://schemas.microsoft.com/office/drawing/2014/main" id="{FC0C7672-7665-5054-423B-AFBD2C742D55}"/>
              </a:ext>
            </a:extLst>
          </p:cNvPr>
          <p:cNvSpPr>
            <a:spLocks noGrp="1"/>
          </p:cNvSpPr>
          <p:nvPr userDrawn="1">
            <p:ph type="body" sz="quarter" idx="25" hasCustomPrompt="1"/>
          </p:nvPr>
        </p:nvSpPr>
        <p:spPr>
          <a:xfrm>
            <a:off x="7179208" y="3074509"/>
            <a:ext cx="4523843" cy="405290"/>
          </a:xfrm>
          <a:prstGeom prst="rect">
            <a:avLst/>
          </a:prstGeom>
        </p:spPr>
        <p:txBody>
          <a:bodyPr lIns="0" tIns="0" rIns="0" bIns="0" anchor="t"/>
          <a:lstStyle>
            <a:lvl1pPr marL="0" indent="0">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a:t>
            </a:r>
            <a:r>
              <a:rPr lang="it-IT" err="1"/>
              <a:t>amet</a:t>
            </a:r>
            <a:endParaRPr lang="it-IT"/>
          </a:p>
          <a:p>
            <a:pPr lvl="0"/>
            <a:r>
              <a:rPr lang="it-IT"/>
              <a:t>Dolor </a:t>
            </a:r>
            <a:r>
              <a:rPr lang="it-IT" err="1"/>
              <a:t>sit</a:t>
            </a:r>
            <a:endParaRPr lang="it-IT"/>
          </a:p>
        </p:txBody>
      </p:sp>
      <p:sp>
        <p:nvSpPr>
          <p:cNvPr id="30" name="Segnaposto testo 9">
            <a:extLst>
              <a:ext uri="{FF2B5EF4-FFF2-40B4-BE49-F238E27FC236}">
                <a16:creationId xmlns:a16="http://schemas.microsoft.com/office/drawing/2014/main" id="{076BA70E-6B23-D61E-7A08-634084FBD5A1}"/>
              </a:ext>
            </a:extLst>
          </p:cNvPr>
          <p:cNvSpPr>
            <a:spLocks noGrp="1"/>
          </p:cNvSpPr>
          <p:nvPr userDrawn="1">
            <p:ph type="body" sz="quarter" idx="26" hasCustomPrompt="1"/>
          </p:nvPr>
        </p:nvSpPr>
        <p:spPr>
          <a:xfrm>
            <a:off x="7179208" y="3769893"/>
            <a:ext cx="4523843" cy="286758"/>
          </a:xfrm>
          <a:prstGeom prst="rect">
            <a:avLst/>
          </a:prstGeom>
        </p:spPr>
        <p:txBody>
          <a:bodyPr lIns="0" tIns="0" rIns="0" bIns="0" anchor="t"/>
          <a:lstStyle>
            <a:lvl1pPr marL="0" indent="0">
              <a:lnSpc>
                <a:spcPts val="2000"/>
              </a:lnSpc>
              <a:spcBef>
                <a:spcPts val="0"/>
              </a:spcBef>
              <a:buNone/>
              <a:defRPr sz="16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31" name="Segnaposto testo 9">
            <a:extLst>
              <a:ext uri="{FF2B5EF4-FFF2-40B4-BE49-F238E27FC236}">
                <a16:creationId xmlns:a16="http://schemas.microsoft.com/office/drawing/2014/main" id="{9F84AD4A-87DC-349D-8763-0A8CB122F73F}"/>
              </a:ext>
            </a:extLst>
          </p:cNvPr>
          <p:cNvSpPr>
            <a:spLocks noGrp="1"/>
          </p:cNvSpPr>
          <p:nvPr userDrawn="1">
            <p:ph type="body" sz="quarter" idx="27" hasCustomPrompt="1"/>
          </p:nvPr>
        </p:nvSpPr>
        <p:spPr>
          <a:xfrm>
            <a:off x="7179208" y="4108559"/>
            <a:ext cx="4523843" cy="405290"/>
          </a:xfrm>
          <a:prstGeom prst="rect">
            <a:avLst/>
          </a:prstGeom>
        </p:spPr>
        <p:txBody>
          <a:bodyPr lIns="0" tIns="0" rIns="0" bIns="0" anchor="t"/>
          <a:lstStyle>
            <a:lvl1pPr marL="0" indent="0">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a:t>
            </a:r>
            <a:r>
              <a:rPr lang="it-IT" err="1"/>
              <a:t>amet</a:t>
            </a:r>
            <a:endParaRPr lang="it-IT"/>
          </a:p>
          <a:p>
            <a:pPr lvl="0"/>
            <a:r>
              <a:rPr lang="it-IT"/>
              <a:t>Dolor </a:t>
            </a:r>
            <a:r>
              <a:rPr lang="it-IT" err="1"/>
              <a:t>sit</a:t>
            </a:r>
            <a:endParaRPr lang="it-IT"/>
          </a:p>
        </p:txBody>
      </p:sp>
      <p:sp>
        <p:nvSpPr>
          <p:cNvPr id="32" name="Segnaposto testo 9">
            <a:extLst>
              <a:ext uri="{FF2B5EF4-FFF2-40B4-BE49-F238E27FC236}">
                <a16:creationId xmlns:a16="http://schemas.microsoft.com/office/drawing/2014/main" id="{9A949FB8-510C-EE0A-E0D1-0BA5AF753EF9}"/>
              </a:ext>
            </a:extLst>
          </p:cNvPr>
          <p:cNvSpPr>
            <a:spLocks noGrp="1"/>
          </p:cNvSpPr>
          <p:nvPr userDrawn="1">
            <p:ph type="body" sz="quarter" idx="28" hasCustomPrompt="1"/>
          </p:nvPr>
        </p:nvSpPr>
        <p:spPr>
          <a:xfrm>
            <a:off x="7179208" y="4843301"/>
            <a:ext cx="4523843" cy="286758"/>
          </a:xfrm>
          <a:prstGeom prst="rect">
            <a:avLst/>
          </a:prstGeom>
        </p:spPr>
        <p:txBody>
          <a:bodyPr lIns="0" tIns="0" rIns="0" bIns="0" anchor="t"/>
          <a:lstStyle>
            <a:lvl1pPr marL="0" indent="0">
              <a:lnSpc>
                <a:spcPts val="2000"/>
              </a:lnSpc>
              <a:spcBef>
                <a:spcPts val="0"/>
              </a:spcBef>
              <a:buNone/>
              <a:defRPr sz="1600">
                <a:latin typeface="TIM Sans" pitchFamily="2" charset="77"/>
              </a:defRPr>
            </a:lvl1pPr>
          </a:lstStyle>
          <a:p>
            <a:pPr lvl="0"/>
            <a:r>
              <a:rPr lang="it-IT" err="1"/>
              <a:t>Lorem</a:t>
            </a:r>
            <a:r>
              <a:rPr lang="it-IT"/>
              <a:t> </a:t>
            </a:r>
            <a:r>
              <a:rPr lang="it-IT" err="1"/>
              <a:t>ipsum</a:t>
            </a:r>
            <a:r>
              <a:rPr lang="it-IT"/>
              <a:t> </a:t>
            </a:r>
            <a:r>
              <a:rPr lang="it-IT" err="1"/>
              <a:t>amet</a:t>
            </a:r>
            <a:endParaRPr lang="it-IT"/>
          </a:p>
        </p:txBody>
      </p:sp>
      <p:sp>
        <p:nvSpPr>
          <p:cNvPr id="33" name="Segnaposto testo 9">
            <a:extLst>
              <a:ext uri="{FF2B5EF4-FFF2-40B4-BE49-F238E27FC236}">
                <a16:creationId xmlns:a16="http://schemas.microsoft.com/office/drawing/2014/main" id="{70150546-AAEB-07B7-1604-A86C1D568063}"/>
              </a:ext>
            </a:extLst>
          </p:cNvPr>
          <p:cNvSpPr>
            <a:spLocks noGrp="1"/>
          </p:cNvSpPr>
          <p:nvPr userDrawn="1">
            <p:ph type="body" sz="quarter" idx="29" hasCustomPrompt="1"/>
          </p:nvPr>
        </p:nvSpPr>
        <p:spPr>
          <a:xfrm>
            <a:off x="7179208" y="5181967"/>
            <a:ext cx="4523843" cy="405290"/>
          </a:xfrm>
          <a:prstGeom prst="rect">
            <a:avLst/>
          </a:prstGeom>
        </p:spPr>
        <p:txBody>
          <a:bodyPr lIns="0" tIns="0" rIns="0" bIns="0" anchor="t"/>
          <a:lstStyle>
            <a:lvl1pPr marL="0" indent="0">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a:t>
            </a:r>
            <a:r>
              <a:rPr lang="it-IT" err="1"/>
              <a:t>amet</a:t>
            </a:r>
            <a:endParaRPr lang="it-IT"/>
          </a:p>
          <a:p>
            <a:pPr lvl="0"/>
            <a:r>
              <a:rPr lang="it-IT"/>
              <a:t>Dolor </a:t>
            </a:r>
            <a:r>
              <a:rPr lang="it-IT" err="1"/>
              <a:t>sit</a:t>
            </a:r>
            <a:endParaRPr lang="it-IT"/>
          </a:p>
        </p:txBody>
      </p:sp>
      <p:sp>
        <p:nvSpPr>
          <p:cNvPr id="35" name="Segnaposto testo 23">
            <a:extLst>
              <a:ext uri="{FF2B5EF4-FFF2-40B4-BE49-F238E27FC236}">
                <a16:creationId xmlns:a16="http://schemas.microsoft.com/office/drawing/2014/main" id="{A8AF135D-B334-5FD9-5FB2-1896F901EA21}"/>
              </a:ext>
            </a:extLst>
          </p:cNvPr>
          <p:cNvSpPr>
            <a:spLocks noGrp="1" noChangeAspect="1"/>
          </p:cNvSpPr>
          <p:nvPr userDrawn="1">
            <p:ph type="body" sz="quarter" idx="30" hasCustomPrompt="1"/>
          </p:nvPr>
        </p:nvSpPr>
        <p:spPr>
          <a:xfrm>
            <a:off x="6970112" y="2798555"/>
            <a:ext cx="108000" cy="108000"/>
          </a:xfrm>
          <a:prstGeom prst="ellipse">
            <a:avLst/>
          </a:prstGeom>
          <a:solidFill>
            <a:schemeClr val="tx1"/>
          </a:solidFill>
        </p:spPr>
        <p:txBody>
          <a:bodyPr/>
          <a:lstStyle>
            <a:lvl1pPr marL="0" indent="0">
              <a:buNone/>
              <a:defRPr/>
            </a:lvl1pPr>
          </a:lstStyle>
          <a:p>
            <a:pPr lvl="0"/>
            <a:r>
              <a:rPr lang="it-IT"/>
              <a:t> </a:t>
            </a:r>
          </a:p>
        </p:txBody>
      </p:sp>
      <p:sp>
        <p:nvSpPr>
          <p:cNvPr id="36" name="Segnaposto testo 23">
            <a:extLst>
              <a:ext uri="{FF2B5EF4-FFF2-40B4-BE49-F238E27FC236}">
                <a16:creationId xmlns:a16="http://schemas.microsoft.com/office/drawing/2014/main" id="{BB58B239-F12B-E7D3-E3A8-3D58054373B5}"/>
              </a:ext>
            </a:extLst>
          </p:cNvPr>
          <p:cNvSpPr>
            <a:spLocks noGrp="1" noChangeAspect="1"/>
          </p:cNvSpPr>
          <p:nvPr userDrawn="1">
            <p:ph type="body" sz="quarter" idx="31" hasCustomPrompt="1"/>
          </p:nvPr>
        </p:nvSpPr>
        <p:spPr>
          <a:xfrm>
            <a:off x="6970112" y="3861168"/>
            <a:ext cx="108000" cy="108000"/>
          </a:xfrm>
          <a:prstGeom prst="ellipse">
            <a:avLst/>
          </a:prstGeom>
          <a:solidFill>
            <a:schemeClr val="tx1"/>
          </a:solidFill>
        </p:spPr>
        <p:txBody>
          <a:bodyPr/>
          <a:lstStyle>
            <a:lvl1pPr marL="0" indent="0">
              <a:buNone/>
              <a:defRPr/>
            </a:lvl1pPr>
          </a:lstStyle>
          <a:p>
            <a:pPr lvl="0"/>
            <a:r>
              <a:rPr lang="it-IT"/>
              <a:t> </a:t>
            </a:r>
          </a:p>
        </p:txBody>
      </p:sp>
      <p:sp>
        <p:nvSpPr>
          <p:cNvPr id="37" name="Segnaposto testo 23">
            <a:extLst>
              <a:ext uri="{FF2B5EF4-FFF2-40B4-BE49-F238E27FC236}">
                <a16:creationId xmlns:a16="http://schemas.microsoft.com/office/drawing/2014/main" id="{1A1C54D1-E197-F879-B319-888EDE3073B9}"/>
              </a:ext>
            </a:extLst>
          </p:cNvPr>
          <p:cNvSpPr>
            <a:spLocks noGrp="1" noChangeAspect="1"/>
          </p:cNvSpPr>
          <p:nvPr userDrawn="1">
            <p:ph type="body" sz="quarter" idx="32" hasCustomPrompt="1"/>
          </p:nvPr>
        </p:nvSpPr>
        <p:spPr>
          <a:xfrm>
            <a:off x="6970112" y="4923782"/>
            <a:ext cx="108000" cy="108000"/>
          </a:xfrm>
          <a:prstGeom prst="ellipse">
            <a:avLst/>
          </a:prstGeom>
          <a:solidFill>
            <a:schemeClr val="tx1"/>
          </a:solidFill>
        </p:spPr>
        <p:txBody>
          <a:bodyPr/>
          <a:lstStyle>
            <a:lvl1pPr marL="0" indent="0">
              <a:buNone/>
              <a:defRPr/>
            </a:lvl1pPr>
          </a:lstStyle>
          <a:p>
            <a:pPr lvl="0"/>
            <a:r>
              <a:rPr lang="it-IT"/>
              <a:t> </a:t>
            </a:r>
          </a:p>
        </p:txBody>
      </p:sp>
    </p:spTree>
    <p:extLst>
      <p:ext uri="{BB962C8B-B14F-4D97-AF65-F5344CB8AC3E}">
        <p14:creationId xmlns:p14="http://schemas.microsoft.com/office/powerpoint/2010/main" val="51521732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fondo_light_alt_Elenco">
    <p:spTree>
      <p:nvGrpSpPr>
        <p:cNvPr id="1" name=""/>
        <p:cNvGrpSpPr/>
        <p:nvPr/>
      </p:nvGrpSpPr>
      <p:grpSpPr>
        <a:xfrm>
          <a:off x="0" y="0"/>
          <a:ext cx="0" cy="0"/>
          <a:chOff x="0" y="0"/>
          <a:chExt cx="0" cy="0"/>
        </a:xfrm>
      </p:grpSpPr>
      <p:sp>
        <p:nvSpPr>
          <p:cNvPr id="2"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407988" y="930167"/>
            <a:ext cx="5580062" cy="474122"/>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3"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407988" y="1422840"/>
            <a:ext cx="5514589" cy="353009"/>
          </a:xfrm>
          <a:prstGeom prst="rect">
            <a:avLst/>
          </a:prstGeom>
        </p:spPr>
        <p:txBody>
          <a:bodyPr lIns="0" anchor="b"/>
          <a:lstStyle>
            <a:lvl1pPr marL="0" indent="0" algn="l" defTabSz="914400" rtl="0" eaLnBrk="1" latinLnBrk="0" hangingPunct="1">
              <a:buNone/>
              <a:defRPr lang="it-IT" sz="1400" b="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Segnaposto testo 8">
            <a:extLst>
              <a:ext uri="{FF2B5EF4-FFF2-40B4-BE49-F238E27FC236}">
                <a16:creationId xmlns:a16="http://schemas.microsoft.com/office/drawing/2014/main" id="{C09676BB-E537-24F7-7D10-58CC9D84F807}"/>
              </a:ext>
            </a:extLst>
          </p:cNvPr>
          <p:cNvSpPr>
            <a:spLocks noGrp="1"/>
          </p:cNvSpPr>
          <p:nvPr>
            <p:ph type="body" sz="quarter" idx="11" hasCustomPrompt="1"/>
          </p:nvPr>
        </p:nvSpPr>
        <p:spPr>
          <a:xfrm>
            <a:off x="407987" y="2674250"/>
            <a:ext cx="5514589" cy="2967947"/>
          </a:xfrm>
          <a:prstGeom prst="rect">
            <a:avLst/>
          </a:prstGeom>
        </p:spPr>
        <p:txBody>
          <a:bodyPr lIns="0" anchor="t"/>
          <a:lstStyle>
            <a:lvl1pPr marL="228600" indent="-228600" algn="l" defTabSz="914400" rtl="0" eaLnBrk="1" latinLnBrk="0" hangingPunct="1">
              <a:spcBef>
                <a:spcPts val="1200"/>
              </a:spcBef>
              <a:buClr>
                <a:schemeClr val="accent5">
                  <a:lumMod val="90000"/>
                </a:schemeClr>
              </a:buClr>
              <a:buFont typeface="+mj-lt"/>
              <a:buAutoNum type="arabicPeriod"/>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Paragrafo</a:t>
            </a:r>
          </a:p>
        </p:txBody>
      </p:sp>
      <p:sp>
        <p:nvSpPr>
          <p:cNvPr id="9" name="Segnaposto testo 8">
            <a:extLst>
              <a:ext uri="{FF2B5EF4-FFF2-40B4-BE49-F238E27FC236}">
                <a16:creationId xmlns:a16="http://schemas.microsoft.com/office/drawing/2014/main" id="{C8B427D1-E599-FD53-4F67-B98C6A8D9533}"/>
              </a:ext>
            </a:extLst>
          </p:cNvPr>
          <p:cNvSpPr>
            <a:spLocks noGrp="1"/>
          </p:cNvSpPr>
          <p:nvPr>
            <p:ph type="body" sz="quarter" idx="12" hasCustomPrompt="1"/>
          </p:nvPr>
        </p:nvSpPr>
        <p:spPr>
          <a:xfrm>
            <a:off x="6157860" y="2295232"/>
            <a:ext cx="5514589"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Light"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elenco</a:t>
            </a:r>
          </a:p>
        </p:txBody>
      </p:sp>
      <p:sp>
        <p:nvSpPr>
          <p:cNvPr id="10" name="Segnaposto testo 8">
            <a:extLst>
              <a:ext uri="{FF2B5EF4-FFF2-40B4-BE49-F238E27FC236}">
                <a16:creationId xmlns:a16="http://schemas.microsoft.com/office/drawing/2014/main" id="{30972B57-3753-6D91-9D13-B3753CF3DB06}"/>
              </a:ext>
            </a:extLst>
          </p:cNvPr>
          <p:cNvSpPr>
            <a:spLocks noGrp="1"/>
          </p:cNvSpPr>
          <p:nvPr>
            <p:ph type="body" sz="quarter" idx="13" hasCustomPrompt="1"/>
          </p:nvPr>
        </p:nvSpPr>
        <p:spPr>
          <a:xfrm>
            <a:off x="6157859" y="2809459"/>
            <a:ext cx="801741" cy="353009"/>
          </a:xfrm>
          <a:prstGeom prst="rect">
            <a:avLst/>
          </a:prstGeom>
        </p:spPr>
        <p:txBody>
          <a:bodyPr lIns="0" anchor="t"/>
          <a:lstStyle>
            <a:lvl1pPr marL="0" indent="0" algn="r" defTabSz="914400" rtl="0" eaLnBrk="1" latinLnBrk="0" hangingPunct="1">
              <a:buNone/>
              <a:defRPr lang="it-IT" sz="2800" kern="1200" dirty="0">
                <a:solidFill>
                  <a:schemeClr val="accent5"/>
                </a:solidFill>
                <a:latin typeface="TIM Sans Light"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01</a:t>
            </a:r>
          </a:p>
        </p:txBody>
      </p:sp>
      <p:sp>
        <p:nvSpPr>
          <p:cNvPr id="16" name="Segnaposto testo 8">
            <a:extLst>
              <a:ext uri="{FF2B5EF4-FFF2-40B4-BE49-F238E27FC236}">
                <a16:creationId xmlns:a16="http://schemas.microsoft.com/office/drawing/2014/main" id="{F7F1F861-373D-972C-4BC0-7739C9EE2081}"/>
              </a:ext>
            </a:extLst>
          </p:cNvPr>
          <p:cNvSpPr>
            <a:spLocks noGrp="1"/>
          </p:cNvSpPr>
          <p:nvPr>
            <p:ph type="body" sz="quarter" idx="14" hasCustomPrompt="1"/>
          </p:nvPr>
        </p:nvSpPr>
        <p:spPr>
          <a:xfrm>
            <a:off x="407988" y="2275247"/>
            <a:ext cx="5514589"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Light"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elenco</a:t>
            </a:r>
          </a:p>
        </p:txBody>
      </p:sp>
      <p:sp>
        <p:nvSpPr>
          <p:cNvPr id="17" name="Segnaposto testo 8">
            <a:extLst>
              <a:ext uri="{FF2B5EF4-FFF2-40B4-BE49-F238E27FC236}">
                <a16:creationId xmlns:a16="http://schemas.microsoft.com/office/drawing/2014/main" id="{3535AE0F-3D5E-D2DE-97BA-C119009D3DFA}"/>
              </a:ext>
            </a:extLst>
          </p:cNvPr>
          <p:cNvSpPr>
            <a:spLocks noGrp="1"/>
          </p:cNvSpPr>
          <p:nvPr>
            <p:ph type="body" sz="quarter" idx="15" hasCustomPrompt="1"/>
          </p:nvPr>
        </p:nvSpPr>
        <p:spPr>
          <a:xfrm>
            <a:off x="7118755" y="2809459"/>
            <a:ext cx="4553694" cy="353009"/>
          </a:xfrm>
          <a:prstGeom prst="rect">
            <a:avLst/>
          </a:prstGeom>
        </p:spPr>
        <p:txBody>
          <a:bodyPr lIns="0" anchor="ctr"/>
          <a:lstStyle>
            <a:lvl1pPr marL="0" indent="0" algn="l" defTabSz="914400" rtl="0" eaLnBrk="1" latinLnBrk="0" hangingPunct="1">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18" name="Segnaposto testo 8">
            <a:extLst>
              <a:ext uri="{FF2B5EF4-FFF2-40B4-BE49-F238E27FC236}">
                <a16:creationId xmlns:a16="http://schemas.microsoft.com/office/drawing/2014/main" id="{92E2D3F3-E4A3-91F1-61C3-42011644CCE1}"/>
              </a:ext>
            </a:extLst>
          </p:cNvPr>
          <p:cNvSpPr>
            <a:spLocks noGrp="1"/>
          </p:cNvSpPr>
          <p:nvPr>
            <p:ph type="body" sz="quarter" idx="16" hasCustomPrompt="1"/>
          </p:nvPr>
        </p:nvSpPr>
        <p:spPr>
          <a:xfrm>
            <a:off x="6173357" y="3429391"/>
            <a:ext cx="801741" cy="353009"/>
          </a:xfrm>
          <a:prstGeom prst="rect">
            <a:avLst/>
          </a:prstGeom>
        </p:spPr>
        <p:txBody>
          <a:bodyPr lIns="0" anchor="t"/>
          <a:lstStyle>
            <a:lvl1pPr marL="0" indent="0" algn="r" defTabSz="914400" rtl="0" eaLnBrk="1" latinLnBrk="0" hangingPunct="1">
              <a:buNone/>
              <a:defRPr lang="it-IT" sz="2800" kern="1200" dirty="0">
                <a:solidFill>
                  <a:schemeClr val="accent5"/>
                </a:solidFill>
                <a:latin typeface="TIM Sans Light"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02</a:t>
            </a:r>
          </a:p>
        </p:txBody>
      </p:sp>
      <p:sp>
        <p:nvSpPr>
          <p:cNvPr id="19" name="Segnaposto testo 8">
            <a:extLst>
              <a:ext uri="{FF2B5EF4-FFF2-40B4-BE49-F238E27FC236}">
                <a16:creationId xmlns:a16="http://schemas.microsoft.com/office/drawing/2014/main" id="{7A511F81-9612-8BE4-57DA-948A75B39A7C}"/>
              </a:ext>
            </a:extLst>
          </p:cNvPr>
          <p:cNvSpPr>
            <a:spLocks noGrp="1"/>
          </p:cNvSpPr>
          <p:nvPr>
            <p:ph type="body" sz="quarter" idx="17" hasCustomPrompt="1"/>
          </p:nvPr>
        </p:nvSpPr>
        <p:spPr>
          <a:xfrm>
            <a:off x="7134253" y="3429391"/>
            <a:ext cx="4553694" cy="353009"/>
          </a:xfrm>
          <a:prstGeom prst="rect">
            <a:avLst/>
          </a:prstGeom>
        </p:spPr>
        <p:txBody>
          <a:bodyPr lIns="0" anchor="ctr"/>
          <a:lstStyle>
            <a:lvl1pPr marL="0" indent="0" algn="l" defTabSz="914400" rtl="0" eaLnBrk="1" latinLnBrk="0" hangingPunct="1">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0" name="Segnaposto testo 8">
            <a:extLst>
              <a:ext uri="{FF2B5EF4-FFF2-40B4-BE49-F238E27FC236}">
                <a16:creationId xmlns:a16="http://schemas.microsoft.com/office/drawing/2014/main" id="{F46638CF-76A4-0D54-EC30-71C38897B9D8}"/>
              </a:ext>
            </a:extLst>
          </p:cNvPr>
          <p:cNvSpPr>
            <a:spLocks noGrp="1"/>
          </p:cNvSpPr>
          <p:nvPr>
            <p:ph type="body" sz="quarter" idx="18" hasCustomPrompt="1"/>
          </p:nvPr>
        </p:nvSpPr>
        <p:spPr>
          <a:xfrm>
            <a:off x="6142361" y="4049324"/>
            <a:ext cx="801741" cy="353009"/>
          </a:xfrm>
          <a:prstGeom prst="rect">
            <a:avLst/>
          </a:prstGeom>
        </p:spPr>
        <p:txBody>
          <a:bodyPr lIns="0" anchor="t"/>
          <a:lstStyle>
            <a:lvl1pPr marL="0" indent="0" algn="r" defTabSz="914400" rtl="0" eaLnBrk="1" latinLnBrk="0" hangingPunct="1">
              <a:buNone/>
              <a:defRPr lang="it-IT" sz="2800" kern="1200" dirty="0">
                <a:solidFill>
                  <a:schemeClr val="accent5"/>
                </a:solidFill>
                <a:latin typeface="TIM Sans Light"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03</a:t>
            </a:r>
          </a:p>
        </p:txBody>
      </p:sp>
      <p:sp>
        <p:nvSpPr>
          <p:cNvPr id="21" name="Segnaposto testo 8">
            <a:extLst>
              <a:ext uri="{FF2B5EF4-FFF2-40B4-BE49-F238E27FC236}">
                <a16:creationId xmlns:a16="http://schemas.microsoft.com/office/drawing/2014/main" id="{E8ACD2AC-98FA-DFD9-604C-BF78FA878B4E}"/>
              </a:ext>
            </a:extLst>
          </p:cNvPr>
          <p:cNvSpPr>
            <a:spLocks noGrp="1"/>
          </p:cNvSpPr>
          <p:nvPr>
            <p:ph type="body" sz="quarter" idx="19" hasCustomPrompt="1"/>
          </p:nvPr>
        </p:nvSpPr>
        <p:spPr>
          <a:xfrm>
            <a:off x="7103257" y="4049324"/>
            <a:ext cx="4553694" cy="353009"/>
          </a:xfrm>
          <a:prstGeom prst="rect">
            <a:avLst/>
          </a:prstGeom>
        </p:spPr>
        <p:txBody>
          <a:bodyPr lIns="0" anchor="ctr"/>
          <a:lstStyle>
            <a:lvl1pPr marL="0" indent="0" algn="l" defTabSz="914400" rtl="0" eaLnBrk="1" latinLnBrk="0" hangingPunct="1">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2" name="Segnaposto testo 8">
            <a:extLst>
              <a:ext uri="{FF2B5EF4-FFF2-40B4-BE49-F238E27FC236}">
                <a16:creationId xmlns:a16="http://schemas.microsoft.com/office/drawing/2014/main" id="{02D7B9C6-4861-1DD9-0DEE-2EFD4692CF53}"/>
              </a:ext>
            </a:extLst>
          </p:cNvPr>
          <p:cNvSpPr>
            <a:spLocks noGrp="1"/>
          </p:cNvSpPr>
          <p:nvPr>
            <p:ph type="body" sz="quarter" idx="20" hasCustomPrompt="1"/>
          </p:nvPr>
        </p:nvSpPr>
        <p:spPr>
          <a:xfrm>
            <a:off x="6142361" y="4669257"/>
            <a:ext cx="801741" cy="353009"/>
          </a:xfrm>
          <a:prstGeom prst="rect">
            <a:avLst/>
          </a:prstGeom>
        </p:spPr>
        <p:txBody>
          <a:bodyPr lIns="0" anchor="t"/>
          <a:lstStyle>
            <a:lvl1pPr marL="0" indent="0" algn="r" defTabSz="914400" rtl="0" eaLnBrk="1" latinLnBrk="0" hangingPunct="1">
              <a:buNone/>
              <a:defRPr lang="it-IT" sz="2800" kern="1200" dirty="0">
                <a:solidFill>
                  <a:schemeClr val="accent5"/>
                </a:solidFill>
                <a:latin typeface="TIM Sans Light"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04</a:t>
            </a:r>
          </a:p>
        </p:txBody>
      </p:sp>
      <p:sp>
        <p:nvSpPr>
          <p:cNvPr id="23" name="Segnaposto testo 8">
            <a:extLst>
              <a:ext uri="{FF2B5EF4-FFF2-40B4-BE49-F238E27FC236}">
                <a16:creationId xmlns:a16="http://schemas.microsoft.com/office/drawing/2014/main" id="{1E6DCFF6-9621-9AC9-1FAE-B884FB286EE6}"/>
              </a:ext>
            </a:extLst>
          </p:cNvPr>
          <p:cNvSpPr>
            <a:spLocks noGrp="1"/>
          </p:cNvSpPr>
          <p:nvPr>
            <p:ph type="body" sz="quarter" idx="21" hasCustomPrompt="1"/>
          </p:nvPr>
        </p:nvSpPr>
        <p:spPr>
          <a:xfrm>
            <a:off x="7103257" y="4669257"/>
            <a:ext cx="4553694" cy="353009"/>
          </a:xfrm>
          <a:prstGeom prst="rect">
            <a:avLst/>
          </a:prstGeom>
        </p:spPr>
        <p:txBody>
          <a:bodyPr lIns="0" anchor="ctr"/>
          <a:lstStyle>
            <a:lvl1pPr marL="0" indent="0" algn="l" defTabSz="914400" rtl="0" eaLnBrk="1" latinLnBrk="0" hangingPunct="1">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4" name="Segnaposto testo 8">
            <a:extLst>
              <a:ext uri="{FF2B5EF4-FFF2-40B4-BE49-F238E27FC236}">
                <a16:creationId xmlns:a16="http://schemas.microsoft.com/office/drawing/2014/main" id="{5DB0E9F5-E5AD-5878-EDC2-D6F1DA3FF163}"/>
              </a:ext>
            </a:extLst>
          </p:cNvPr>
          <p:cNvSpPr>
            <a:spLocks noGrp="1"/>
          </p:cNvSpPr>
          <p:nvPr>
            <p:ph type="body" sz="quarter" idx="22" hasCustomPrompt="1"/>
          </p:nvPr>
        </p:nvSpPr>
        <p:spPr>
          <a:xfrm>
            <a:off x="6142361" y="5289189"/>
            <a:ext cx="801741" cy="353009"/>
          </a:xfrm>
          <a:prstGeom prst="rect">
            <a:avLst/>
          </a:prstGeom>
        </p:spPr>
        <p:txBody>
          <a:bodyPr lIns="0" anchor="t"/>
          <a:lstStyle>
            <a:lvl1pPr marL="0" indent="0" algn="r" defTabSz="914400" rtl="0" eaLnBrk="1" latinLnBrk="0" hangingPunct="1">
              <a:buNone/>
              <a:defRPr lang="it-IT" sz="2800" kern="1200" dirty="0">
                <a:solidFill>
                  <a:schemeClr val="accent5"/>
                </a:solidFill>
                <a:latin typeface="TIM Sans Light"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05</a:t>
            </a:r>
          </a:p>
        </p:txBody>
      </p:sp>
      <p:sp>
        <p:nvSpPr>
          <p:cNvPr id="25" name="Segnaposto testo 8">
            <a:extLst>
              <a:ext uri="{FF2B5EF4-FFF2-40B4-BE49-F238E27FC236}">
                <a16:creationId xmlns:a16="http://schemas.microsoft.com/office/drawing/2014/main" id="{ADB4B45E-AA1A-6146-A0C9-DA35DB0BFA02}"/>
              </a:ext>
            </a:extLst>
          </p:cNvPr>
          <p:cNvSpPr>
            <a:spLocks noGrp="1"/>
          </p:cNvSpPr>
          <p:nvPr>
            <p:ph type="body" sz="quarter" idx="23" hasCustomPrompt="1"/>
          </p:nvPr>
        </p:nvSpPr>
        <p:spPr>
          <a:xfrm>
            <a:off x="7103257" y="5289189"/>
            <a:ext cx="4553694" cy="353009"/>
          </a:xfrm>
          <a:prstGeom prst="rect">
            <a:avLst/>
          </a:prstGeom>
        </p:spPr>
        <p:txBody>
          <a:bodyPr lIns="0" anchor="ctr"/>
          <a:lstStyle>
            <a:lvl1pPr marL="0" indent="0" algn="l" defTabSz="914400" rtl="0" eaLnBrk="1" latinLnBrk="0" hangingPunct="1">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Tree>
    <p:extLst>
      <p:ext uri="{BB962C8B-B14F-4D97-AF65-F5344CB8AC3E}">
        <p14:creationId xmlns:p14="http://schemas.microsoft.com/office/powerpoint/2010/main" val="106203711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na - Titolo + Tre colonne">
    <p:spTree>
      <p:nvGrpSpPr>
        <p:cNvPr id="1" name=""/>
        <p:cNvGrpSpPr/>
        <p:nvPr/>
      </p:nvGrpSpPr>
      <p:grpSpPr>
        <a:xfrm>
          <a:off x="0" y="0"/>
          <a:ext cx="0" cy="0"/>
          <a:chOff x="0" y="0"/>
          <a:chExt cx="0" cy="0"/>
        </a:xfrm>
      </p:grpSpPr>
      <p:sp>
        <p:nvSpPr>
          <p:cNvPr id="2"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407988" y="1299887"/>
            <a:ext cx="11264460" cy="969335"/>
          </a:xfrm>
          <a:prstGeom prst="rect">
            <a:avLst/>
          </a:prstGeom>
        </p:spPr>
        <p:txBody>
          <a:bodyPr lIns="0"/>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3"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407989" y="2295232"/>
            <a:ext cx="2750012"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Segnaposto testo 8">
            <a:extLst>
              <a:ext uri="{FF2B5EF4-FFF2-40B4-BE49-F238E27FC236}">
                <a16:creationId xmlns:a16="http://schemas.microsoft.com/office/drawing/2014/main" id="{C09676BB-E537-24F7-7D10-58CC9D84F807}"/>
              </a:ext>
            </a:extLst>
          </p:cNvPr>
          <p:cNvSpPr>
            <a:spLocks noGrp="1"/>
          </p:cNvSpPr>
          <p:nvPr>
            <p:ph type="body" sz="quarter" idx="11" hasCustomPrompt="1"/>
          </p:nvPr>
        </p:nvSpPr>
        <p:spPr>
          <a:xfrm>
            <a:off x="407988" y="2674251"/>
            <a:ext cx="2750012" cy="2910920"/>
          </a:xfrm>
          <a:prstGeom prst="rect">
            <a:avLst/>
          </a:prstGeom>
        </p:spPr>
        <p:txBody>
          <a:bodyPr l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Paragrafo</a:t>
            </a:r>
          </a:p>
        </p:txBody>
      </p:sp>
      <p:sp>
        <p:nvSpPr>
          <p:cNvPr id="8" name="Segnaposto testo 8">
            <a:extLst>
              <a:ext uri="{FF2B5EF4-FFF2-40B4-BE49-F238E27FC236}">
                <a16:creationId xmlns:a16="http://schemas.microsoft.com/office/drawing/2014/main" id="{6C2CBC57-4E93-9E49-65BF-4A62BEDDAED5}"/>
              </a:ext>
            </a:extLst>
          </p:cNvPr>
          <p:cNvSpPr>
            <a:spLocks noGrp="1"/>
          </p:cNvSpPr>
          <p:nvPr>
            <p:ph type="body" sz="quarter" idx="12" hasCustomPrompt="1"/>
          </p:nvPr>
        </p:nvSpPr>
        <p:spPr>
          <a:xfrm>
            <a:off x="4282565" y="2295232"/>
            <a:ext cx="2750012"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11" name="Segnaposto testo 8">
            <a:extLst>
              <a:ext uri="{FF2B5EF4-FFF2-40B4-BE49-F238E27FC236}">
                <a16:creationId xmlns:a16="http://schemas.microsoft.com/office/drawing/2014/main" id="{FB4345FD-2F2E-5C62-DACB-44AD677E37E6}"/>
              </a:ext>
            </a:extLst>
          </p:cNvPr>
          <p:cNvSpPr>
            <a:spLocks noGrp="1"/>
          </p:cNvSpPr>
          <p:nvPr>
            <p:ph type="body" sz="quarter" idx="13" hasCustomPrompt="1"/>
          </p:nvPr>
        </p:nvSpPr>
        <p:spPr>
          <a:xfrm>
            <a:off x="4282564" y="2674251"/>
            <a:ext cx="2750012" cy="2910920"/>
          </a:xfrm>
          <a:prstGeom prst="rect">
            <a:avLst/>
          </a:prstGeom>
        </p:spPr>
        <p:txBody>
          <a:bodyPr l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Paragrafo</a:t>
            </a:r>
          </a:p>
        </p:txBody>
      </p:sp>
      <p:sp>
        <p:nvSpPr>
          <p:cNvPr id="12" name="Segnaposto testo 8">
            <a:extLst>
              <a:ext uri="{FF2B5EF4-FFF2-40B4-BE49-F238E27FC236}">
                <a16:creationId xmlns:a16="http://schemas.microsoft.com/office/drawing/2014/main" id="{57FEF8A6-F474-2C08-2A11-9D30CB47271B}"/>
              </a:ext>
            </a:extLst>
          </p:cNvPr>
          <p:cNvSpPr>
            <a:spLocks noGrp="1"/>
          </p:cNvSpPr>
          <p:nvPr>
            <p:ph type="body" sz="quarter" idx="14" hasCustomPrompt="1"/>
          </p:nvPr>
        </p:nvSpPr>
        <p:spPr>
          <a:xfrm>
            <a:off x="8079649" y="2295232"/>
            <a:ext cx="2750012"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13" name="Segnaposto testo 8">
            <a:extLst>
              <a:ext uri="{FF2B5EF4-FFF2-40B4-BE49-F238E27FC236}">
                <a16:creationId xmlns:a16="http://schemas.microsoft.com/office/drawing/2014/main" id="{C9D8B66B-F25C-D772-4DF6-039ED2518FA7}"/>
              </a:ext>
            </a:extLst>
          </p:cNvPr>
          <p:cNvSpPr>
            <a:spLocks noGrp="1"/>
          </p:cNvSpPr>
          <p:nvPr>
            <p:ph type="body" sz="quarter" idx="15" hasCustomPrompt="1"/>
          </p:nvPr>
        </p:nvSpPr>
        <p:spPr>
          <a:xfrm>
            <a:off x="8079648" y="2674251"/>
            <a:ext cx="2750012" cy="2910920"/>
          </a:xfrm>
          <a:prstGeom prst="rect">
            <a:avLst/>
          </a:prstGeom>
        </p:spPr>
        <p:txBody>
          <a:bodyPr l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Paragrafo</a:t>
            </a:r>
          </a:p>
        </p:txBody>
      </p:sp>
    </p:spTree>
    <p:extLst>
      <p:ext uri="{BB962C8B-B14F-4D97-AF65-F5344CB8AC3E}">
        <p14:creationId xmlns:p14="http://schemas.microsoft.com/office/powerpoint/2010/main" val="97866534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na - Elenco + Icone">
    <p:spTree>
      <p:nvGrpSpPr>
        <p:cNvPr id="1" name=""/>
        <p:cNvGrpSpPr/>
        <p:nvPr/>
      </p:nvGrpSpPr>
      <p:grpSpPr>
        <a:xfrm>
          <a:off x="0" y="0"/>
          <a:ext cx="0" cy="0"/>
          <a:chOff x="0" y="0"/>
          <a:chExt cx="0" cy="0"/>
        </a:xfrm>
      </p:grpSpPr>
      <p:sp>
        <p:nvSpPr>
          <p:cNvPr id="2"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1392358" y="771705"/>
            <a:ext cx="9420104" cy="1010600"/>
          </a:xfrm>
          <a:prstGeom prst="rect">
            <a:avLst/>
          </a:prstGeom>
        </p:spPr>
        <p:txBody>
          <a:bodyPr lIns="0" anchor="b"/>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3"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2326323" y="2416911"/>
            <a:ext cx="8486296" cy="443790"/>
          </a:xfrm>
          <a:prstGeom prst="rect">
            <a:avLst/>
          </a:prstGeom>
        </p:spPr>
        <p:txBody>
          <a:bodyPr lIns="0" tIns="0" rIns="0" bIns="72000" anchor="b"/>
          <a:lstStyle>
            <a:lvl1pPr marL="0" indent="0" algn="l" defTabSz="914400" rtl="0" eaLnBrk="1" latinLnBrk="0" hangingPunct="1">
              <a:buNone/>
              <a:defRPr lang="it-IT" sz="14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1" name="Segnaposto testo 8">
            <a:extLst>
              <a:ext uri="{FF2B5EF4-FFF2-40B4-BE49-F238E27FC236}">
                <a16:creationId xmlns:a16="http://schemas.microsoft.com/office/drawing/2014/main" id="{271513B3-CE77-BCFD-670A-5290D4D7E5F8}"/>
              </a:ext>
            </a:extLst>
          </p:cNvPr>
          <p:cNvSpPr>
            <a:spLocks noGrp="1"/>
          </p:cNvSpPr>
          <p:nvPr>
            <p:ph type="body" sz="quarter" idx="13" hasCustomPrompt="1"/>
          </p:nvPr>
        </p:nvSpPr>
        <p:spPr>
          <a:xfrm>
            <a:off x="2326323" y="3487162"/>
            <a:ext cx="8486296" cy="443790"/>
          </a:xfrm>
          <a:prstGeom prst="rect">
            <a:avLst/>
          </a:prstGeom>
        </p:spPr>
        <p:txBody>
          <a:bodyPr lIns="0" tIns="0" rIns="0" bIns="72000" anchor="b"/>
          <a:lstStyle>
            <a:lvl1pPr marL="0" indent="0" algn="l" defTabSz="914400" rtl="0" eaLnBrk="1" latinLnBrk="0" hangingPunct="1">
              <a:buNone/>
              <a:defRPr lang="it-IT" sz="14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4" name="Segnaposto testo 8">
            <a:extLst>
              <a:ext uri="{FF2B5EF4-FFF2-40B4-BE49-F238E27FC236}">
                <a16:creationId xmlns:a16="http://schemas.microsoft.com/office/drawing/2014/main" id="{19C681B2-21B6-E506-F55B-6CF5A09CCBE4}"/>
              </a:ext>
            </a:extLst>
          </p:cNvPr>
          <p:cNvSpPr>
            <a:spLocks noGrp="1"/>
          </p:cNvSpPr>
          <p:nvPr>
            <p:ph type="body" sz="quarter" idx="16" hasCustomPrompt="1"/>
          </p:nvPr>
        </p:nvSpPr>
        <p:spPr>
          <a:xfrm>
            <a:off x="2326323" y="4618434"/>
            <a:ext cx="8486296" cy="443790"/>
          </a:xfrm>
          <a:prstGeom prst="rect">
            <a:avLst/>
          </a:prstGeom>
        </p:spPr>
        <p:txBody>
          <a:bodyPr lIns="0" tIns="0" rIns="0" bIns="72000" anchor="b"/>
          <a:lstStyle>
            <a:lvl1pPr marL="0" indent="0" algn="l" defTabSz="914400" rtl="0" eaLnBrk="1" latinLnBrk="0" hangingPunct="1">
              <a:buNone/>
              <a:defRPr lang="it-IT" sz="14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5" name="Segnaposto testo 13">
            <a:extLst>
              <a:ext uri="{FF2B5EF4-FFF2-40B4-BE49-F238E27FC236}">
                <a16:creationId xmlns:a16="http://schemas.microsoft.com/office/drawing/2014/main" id="{227307C0-9086-0E10-B952-27239B76B4A6}"/>
              </a:ext>
            </a:extLst>
          </p:cNvPr>
          <p:cNvSpPr>
            <a:spLocks noGrp="1"/>
          </p:cNvSpPr>
          <p:nvPr>
            <p:ph type="body" sz="quarter" idx="19" hasCustomPrompt="1"/>
          </p:nvPr>
        </p:nvSpPr>
        <p:spPr>
          <a:xfrm>
            <a:off x="1392358" y="1811611"/>
            <a:ext cx="9435095" cy="481316"/>
          </a:xfrm>
          <a:prstGeom prst="rect">
            <a:avLst/>
          </a:prstGeom>
        </p:spPr>
        <p:txBody>
          <a:bodyPr lIns="0" tIns="0"/>
          <a:lstStyle>
            <a:lvl1pPr marL="0" indent="0" algn="l" defTabSz="914400" rtl="0" eaLnBrk="1" latinLnBrk="0" hangingPunct="1">
              <a:lnSpc>
                <a:spcPct val="150000"/>
              </a:lnSpc>
              <a:buNone/>
              <a:defRPr lang="it-IT" sz="1400" b="0" i="0" kern="1200" dirty="0" smtClean="0">
                <a:solidFill>
                  <a:schemeClr val="tx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endParaRPr lang="it-IT"/>
          </a:p>
        </p:txBody>
      </p:sp>
      <p:sp>
        <p:nvSpPr>
          <p:cNvPr id="7" name="Segnaposto testo 8">
            <a:extLst>
              <a:ext uri="{FF2B5EF4-FFF2-40B4-BE49-F238E27FC236}">
                <a16:creationId xmlns:a16="http://schemas.microsoft.com/office/drawing/2014/main" id="{2489893B-4353-39F5-92C1-32B72B284496}"/>
              </a:ext>
            </a:extLst>
          </p:cNvPr>
          <p:cNvSpPr>
            <a:spLocks noGrp="1"/>
          </p:cNvSpPr>
          <p:nvPr>
            <p:ph type="body" sz="quarter" idx="21" hasCustomPrompt="1"/>
          </p:nvPr>
        </p:nvSpPr>
        <p:spPr>
          <a:xfrm>
            <a:off x="2326324" y="2845438"/>
            <a:ext cx="8501130" cy="533003"/>
          </a:xfrm>
          <a:prstGeom prst="rect">
            <a:avLst/>
          </a:prstGeom>
        </p:spPr>
        <p:txBody>
          <a:bodyPr lIns="0" tIns="0" rIns="0" bIns="7200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12" name="Segnaposto testo 8">
            <a:extLst>
              <a:ext uri="{FF2B5EF4-FFF2-40B4-BE49-F238E27FC236}">
                <a16:creationId xmlns:a16="http://schemas.microsoft.com/office/drawing/2014/main" id="{FC377753-93C9-1B98-D8FF-F14C66B8E20E}"/>
              </a:ext>
            </a:extLst>
          </p:cNvPr>
          <p:cNvSpPr>
            <a:spLocks noGrp="1"/>
          </p:cNvSpPr>
          <p:nvPr>
            <p:ph type="body" sz="quarter" idx="22" hasCustomPrompt="1"/>
          </p:nvPr>
        </p:nvSpPr>
        <p:spPr>
          <a:xfrm>
            <a:off x="2326324" y="3915689"/>
            <a:ext cx="8501130" cy="533003"/>
          </a:xfrm>
          <a:prstGeom prst="rect">
            <a:avLst/>
          </a:prstGeom>
        </p:spPr>
        <p:txBody>
          <a:bodyPr lIns="0" tIns="0" rIns="0" bIns="7200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13" name="Segnaposto testo 8">
            <a:extLst>
              <a:ext uri="{FF2B5EF4-FFF2-40B4-BE49-F238E27FC236}">
                <a16:creationId xmlns:a16="http://schemas.microsoft.com/office/drawing/2014/main" id="{68F3DE15-DE1D-A721-8323-33511A544C69}"/>
              </a:ext>
            </a:extLst>
          </p:cNvPr>
          <p:cNvSpPr>
            <a:spLocks noGrp="1"/>
          </p:cNvSpPr>
          <p:nvPr>
            <p:ph type="body" sz="quarter" idx="23" hasCustomPrompt="1"/>
          </p:nvPr>
        </p:nvSpPr>
        <p:spPr>
          <a:xfrm>
            <a:off x="2326324" y="5046961"/>
            <a:ext cx="8501130" cy="533003"/>
          </a:xfrm>
          <a:prstGeom prst="rect">
            <a:avLst/>
          </a:prstGeom>
        </p:spPr>
        <p:txBody>
          <a:bodyPr lIns="0" tIns="0" rIns="0" bIns="7200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8" name="Segnaposto immagine 20">
            <a:extLst>
              <a:ext uri="{FF2B5EF4-FFF2-40B4-BE49-F238E27FC236}">
                <a16:creationId xmlns:a16="http://schemas.microsoft.com/office/drawing/2014/main" id="{8CC28446-335E-AC3E-1B42-8C1CE7C2D8F1}"/>
              </a:ext>
            </a:extLst>
          </p:cNvPr>
          <p:cNvSpPr>
            <a:spLocks noGrp="1"/>
          </p:cNvSpPr>
          <p:nvPr>
            <p:ph type="pic" sz="quarter" idx="77" hasCustomPrompt="1"/>
          </p:nvPr>
        </p:nvSpPr>
        <p:spPr>
          <a:xfrm>
            <a:off x="1560782" y="2464701"/>
            <a:ext cx="396000" cy="396000"/>
          </a:xfrm>
          <a:prstGeom prst="rect">
            <a:avLst/>
          </a:prstGeom>
        </p:spPr>
        <p:txBody>
          <a:bodyPr/>
          <a:lstStyle>
            <a:lvl1pPr marL="0" indent="0">
              <a:buNone/>
              <a:defRPr sz="800"/>
            </a:lvl1pPr>
          </a:lstStyle>
          <a:p>
            <a:r>
              <a:rPr lang="it-IT"/>
              <a:t>Icona</a:t>
            </a:r>
          </a:p>
        </p:txBody>
      </p:sp>
      <p:sp>
        <p:nvSpPr>
          <p:cNvPr id="9" name="Segnaposto immagine 20">
            <a:extLst>
              <a:ext uri="{FF2B5EF4-FFF2-40B4-BE49-F238E27FC236}">
                <a16:creationId xmlns:a16="http://schemas.microsoft.com/office/drawing/2014/main" id="{98561DAC-24E0-F992-9194-B324FC176B7B}"/>
              </a:ext>
            </a:extLst>
          </p:cNvPr>
          <p:cNvSpPr>
            <a:spLocks noGrp="1"/>
          </p:cNvSpPr>
          <p:nvPr>
            <p:ph type="pic" sz="quarter" idx="78" hasCustomPrompt="1"/>
          </p:nvPr>
        </p:nvSpPr>
        <p:spPr>
          <a:xfrm>
            <a:off x="1560782" y="3510837"/>
            <a:ext cx="396000" cy="396000"/>
          </a:xfrm>
          <a:prstGeom prst="rect">
            <a:avLst/>
          </a:prstGeom>
        </p:spPr>
        <p:txBody>
          <a:bodyPr/>
          <a:lstStyle>
            <a:lvl1pPr marL="0" indent="0">
              <a:buNone/>
              <a:defRPr sz="800"/>
            </a:lvl1pPr>
          </a:lstStyle>
          <a:p>
            <a:r>
              <a:rPr lang="it-IT"/>
              <a:t>Icona</a:t>
            </a:r>
          </a:p>
        </p:txBody>
      </p:sp>
      <p:sp>
        <p:nvSpPr>
          <p:cNvPr id="10" name="Segnaposto immagine 20">
            <a:extLst>
              <a:ext uri="{FF2B5EF4-FFF2-40B4-BE49-F238E27FC236}">
                <a16:creationId xmlns:a16="http://schemas.microsoft.com/office/drawing/2014/main" id="{9BD36822-C20A-4B22-B726-B6C1DDBF0B00}"/>
              </a:ext>
            </a:extLst>
          </p:cNvPr>
          <p:cNvSpPr>
            <a:spLocks noGrp="1"/>
          </p:cNvSpPr>
          <p:nvPr>
            <p:ph type="pic" sz="quarter" idx="79" hasCustomPrompt="1"/>
          </p:nvPr>
        </p:nvSpPr>
        <p:spPr>
          <a:xfrm>
            <a:off x="1560782" y="4618965"/>
            <a:ext cx="396000" cy="396000"/>
          </a:xfrm>
          <a:prstGeom prst="rect">
            <a:avLst/>
          </a:prstGeom>
        </p:spPr>
        <p:txBody>
          <a:bodyPr/>
          <a:lstStyle>
            <a:lvl1pPr marL="0" indent="0">
              <a:buNone/>
              <a:defRPr sz="800"/>
            </a:lvl1pPr>
          </a:lstStyle>
          <a:p>
            <a:r>
              <a:rPr lang="it-IT"/>
              <a:t>Icona</a:t>
            </a:r>
          </a:p>
        </p:txBody>
      </p:sp>
    </p:spTree>
    <p:extLst>
      <p:ext uri="{BB962C8B-B14F-4D97-AF65-F5344CB8AC3E}">
        <p14:creationId xmlns:p14="http://schemas.microsoft.com/office/powerpoint/2010/main" val="23560666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na - Box puntati">
    <p:spTree>
      <p:nvGrpSpPr>
        <p:cNvPr id="1" name=""/>
        <p:cNvGrpSpPr/>
        <p:nvPr/>
      </p:nvGrpSpPr>
      <p:grpSpPr>
        <a:xfrm>
          <a:off x="0" y="0"/>
          <a:ext cx="0" cy="0"/>
          <a:chOff x="0" y="0"/>
          <a:chExt cx="0" cy="0"/>
        </a:xfrm>
      </p:grpSpPr>
      <p:sp>
        <p:nvSpPr>
          <p:cNvPr id="7" name="Segnaposto testo 8">
            <a:extLst>
              <a:ext uri="{FF2B5EF4-FFF2-40B4-BE49-F238E27FC236}">
                <a16:creationId xmlns:a16="http://schemas.microsoft.com/office/drawing/2014/main" id="{F3073849-8F73-F248-E63B-B9E77BAFDCF9}"/>
              </a:ext>
            </a:extLst>
          </p:cNvPr>
          <p:cNvSpPr>
            <a:spLocks noGrp="1"/>
          </p:cNvSpPr>
          <p:nvPr>
            <p:ph type="body" sz="quarter" idx="11" hasCustomPrompt="1"/>
          </p:nvPr>
        </p:nvSpPr>
        <p:spPr>
          <a:xfrm>
            <a:off x="407989" y="1407641"/>
            <a:ext cx="11376022" cy="353009"/>
          </a:xfrm>
          <a:prstGeom prst="rect">
            <a:avLst/>
          </a:prstGeom>
        </p:spPr>
        <p:txBody>
          <a:bodyPr anchor="b"/>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Ovale 5">
            <a:extLst>
              <a:ext uri="{FF2B5EF4-FFF2-40B4-BE49-F238E27FC236}">
                <a16:creationId xmlns:a16="http://schemas.microsoft.com/office/drawing/2014/main" id="{3C702DDB-7645-939C-D636-342DA10CA1B9}"/>
              </a:ext>
            </a:extLst>
          </p:cNvPr>
          <p:cNvSpPr>
            <a:spLocks noChangeAspect="1"/>
          </p:cNvSpPr>
          <p:nvPr userDrawn="1"/>
        </p:nvSpPr>
        <p:spPr>
          <a:xfrm>
            <a:off x="484241" y="2979949"/>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Ovale 9">
            <a:extLst>
              <a:ext uri="{FF2B5EF4-FFF2-40B4-BE49-F238E27FC236}">
                <a16:creationId xmlns:a16="http://schemas.microsoft.com/office/drawing/2014/main" id="{A1EA4366-6A50-FF8E-66CD-62CC41CB1F83}"/>
              </a:ext>
            </a:extLst>
          </p:cNvPr>
          <p:cNvSpPr>
            <a:spLocks noChangeAspect="1"/>
          </p:cNvSpPr>
          <p:nvPr userDrawn="1"/>
        </p:nvSpPr>
        <p:spPr>
          <a:xfrm>
            <a:off x="484241"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Ovale 12">
            <a:extLst>
              <a:ext uri="{FF2B5EF4-FFF2-40B4-BE49-F238E27FC236}">
                <a16:creationId xmlns:a16="http://schemas.microsoft.com/office/drawing/2014/main" id="{50873CC0-24D9-2F42-839A-E882BF816CBD}"/>
              </a:ext>
            </a:extLst>
          </p:cNvPr>
          <p:cNvSpPr>
            <a:spLocks noChangeAspect="1"/>
          </p:cNvSpPr>
          <p:nvPr userDrawn="1"/>
        </p:nvSpPr>
        <p:spPr>
          <a:xfrm>
            <a:off x="484241"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Ovale 19">
            <a:extLst>
              <a:ext uri="{FF2B5EF4-FFF2-40B4-BE49-F238E27FC236}">
                <a16:creationId xmlns:a16="http://schemas.microsoft.com/office/drawing/2014/main" id="{1BF9323D-0388-4702-8555-BFE044AB4C8E}"/>
              </a:ext>
            </a:extLst>
          </p:cNvPr>
          <p:cNvSpPr>
            <a:spLocks noChangeAspect="1"/>
          </p:cNvSpPr>
          <p:nvPr userDrawn="1"/>
        </p:nvSpPr>
        <p:spPr>
          <a:xfrm>
            <a:off x="4341047" y="2979949"/>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3" name="Ovale 22">
            <a:extLst>
              <a:ext uri="{FF2B5EF4-FFF2-40B4-BE49-F238E27FC236}">
                <a16:creationId xmlns:a16="http://schemas.microsoft.com/office/drawing/2014/main" id="{9DF08F3A-455C-AD89-904C-C43932F83B83}"/>
              </a:ext>
            </a:extLst>
          </p:cNvPr>
          <p:cNvSpPr>
            <a:spLocks noChangeAspect="1"/>
          </p:cNvSpPr>
          <p:nvPr userDrawn="1"/>
        </p:nvSpPr>
        <p:spPr>
          <a:xfrm>
            <a:off x="4322815"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6" name="Ovale 25">
            <a:extLst>
              <a:ext uri="{FF2B5EF4-FFF2-40B4-BE49-F238E27FC236}">
                <a16:creationId xmlns:a16="http://schemas.microsoft.com/office/drawing/2014/main" id="{3A44D62A-CDBB-21FF-2599-B99ADAF92EC3}"/>
              </a:ext>
            </a:extLst>
          </p:cNvPr>
          <p:cNvSpPr>
            <a:spLocks noChangeAspect="1"/>
          </p:cNvSpPr>
          <p:nvPr userDrawn="1"/>
        </p:nvSpPr>
        <p:spPr>
          <a:xfrm>
            <a:off x="4322815"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9" name="Ovale 28">
            <a:extLst>
              <a:ext uri="{FF2B5EF4-FFF2-40B4-BE49-F238E27FC236}">
                <a16:creationId xmlns:a16="http://schemas.microsoft.com/office/drawing/2014/main" id="{E0F71C0D-40B9-2491-C230-3903C645CA4B}"/>
              </a:ext>
            </a:extLst>
          </p:cNvPr>
          <p:cNvSpPr>
            <a:spLocks noChangeAspect="1"/>
          </p:cNvSpPr>
          <p:nvPr userDrawn="1"/>
        </p:nvSpPr>
        <p:spPr>
          <a:xfrm>
            <a:off x="8169178" y="3013897"/>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2" name="Ovale 31">
            <a:extLst>
              <a:ext uri="{FF2B5EF4-FFF2-40B4-BE49-F238E27FC236}">
                <a16:creationId xmlns:a16="http://schemas.microsoft.com/office/drawing/2014/main" id="{9E7F1876-6C5B-E185-D608-C583EC3C45A0}"/>
              </a:ext>
            </a:extLst>
          </p:cNvPr>
          <p:cNvSpPr>
            <a:spLocks noChangeAspect="1"/>
          </p:cNvSpPr>
          <p:nvPr userDrawn="1"/>
        </p:nvSpPr>
        <p:spPr>
          <a:xfrm>
            <a:off x="8169178"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 name="Ovale 34">
            <a:extLst>
              <a:ext uri="{FF2B5EF4-FFF2-40B4-BE49-F238E27FC236}">
                <a16:creationId xmlns:a16="http://schemas.microsoft.com/office/drawing/2014/main" id="{DD2C396A-D0F8-847B-D270-063FF36EFD98}"/>
              </a:ext>
            </a:extLst>
          </p:cNvPr>
          <p:cNvSpPr>
            <a:spLocks noChangeAspect="1"/>
          </p:cNvSpPr>
          <p:nvPr userDrawn="1"/>
        </p:nvSpPr>
        <p:spPr>
          <a:xfrm>
            <a:off x="8169178"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Segnaposto testo 16">
            <a:extLst>
              <a:ext uri="{FF2B5EF4-FFF2-40B4-BE49-F238E27FC236}">
                <a16:creationId xmlns:a16="http://schemas.microsoft.com/office/drawing/2014/main" id="{D85F00B5-824B-5A66-EC10-FE1B94CE49CD}"/>
              </a:ext>
            </a:extLst>
          </p:cNvPr>
          <p:cNvSpPr>
            <a:spLocks noGrp="1"/>
          </p:cNvSpPr>
          <p:nvPr>
            <p:ph type="body" sz="quarter" idx="24" hasCustomPrompt="1"/>
          </p:nvPr>
        </p:nvSpPr>
        <p:spPr>
          <a:xfrm>
            <a:off x="422276" y="2219975"/>
            <a:ext cx="3663950" cy="353167"/>
          </a:xfrm>
          <a:prstGeom prst="roundRect">
            <a:avLst/>
          </a:prstGeom>
          <a:gradFill>
            <a:gsLst>
              <a:gs pos="0">
                <a:srgbClr val="25A8FC"/>
              </a:gs>
              <a:gs pos="50000">
                <a:schemeClr val="tx2"/>
              </a:gs>
              <a:gs pos="100000">
                <a:schemeClr val="accent2"/>
              </a:gs>
            </a:gsLst>
            <a:lin ang="0" scaled="0"/>
          </a:gradFill>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2" name="Segnaposto testo 16">
            <a:extLst>
              <a:ext uri="{FF2B5EF4-FFF2-40B4-BE49-F238E27FC236}">
                <a16:creationId xmlns:a16="http://schemas.microsoft.com/office/drawing/2014/main" id="{05D96DB0-32A4-EF4F-7BE5-E317F10F9ED9}"/>
              </a:ext>
            </a:extLst>
          </p:cNvPr>
          <p:cNvSpPr>
            <a:spLocks noGrp="1"/>
          </p:cNvSpPr>
          <p:nvPr>
            <p:ph type="body" sz="quarter" idx="25" hasCustomPrompt="1"/>
          </p:nvPr>
        </p:nvSpPr>
        <p:spPr>
          <a:xfrm>
            <a:off x="4253496" y="2219975"/>
            <a:ext cx="3663950" cy="353167"/>
          </a:xfrm>
          <a:prstGeom prst="roundRect">
            <a:avLst/>
          </a:prstGeom>
          <a:gradFill>
            <a:gsLst>
              <a:gs pos="0">
                <a:srgbClr val="25A8FC"/>
              </a:gs>
              <a:gs pos="50000">
                <a:schemeClr val="tx2"/>
              </a:gs>
              <a:gs pos="100000">
                <a:schemeClr val="accent2"/>
              </a:gs>
            </a:gsLst>
            <a:lin ang="0" scaled="0"/>
          </a:gradFill>
        </p:spPr>
        <p:txBody>
          <a:bodyPr lIns="0" tIns="0" rIns="0" bIns="0" anchor="ctr"/>
          <a:lstStyle>
            <a:lvl1pPr>
              <a:defRPr lang="it-IT" sz="1400" b="1" i="0" dirty="0">
                <a:solidFill>
                  <a:schemeClr val="bg1"/>
                </a:solidFill>
                <a:latin typeface="TIM Sans" pitchFamily="2" charset="77"/>
              </a:defRPr>
            </a:lvl1pPr>
          </a:lstStyle>
          <a:p>
            <a:pPr marL="0" lvl="0" indent="0" algn="ctr">
              <a:lnSpc>
                <a:spcPts val="1600"/>
              </a:lnSpc>
              <a:buNone/>
            </a:pPr>
            <a:r>
              <a:rPr lang="it-IT" err="1"/>
              <a:t>Lorem</a:t>
            </a:r>
            <a:r>
              <a:rPr lang="it-IT"/>
              <a:t> </a:t>
            </a:r>
            <a:r>
              <a:rPr lang="it-IT" err="1"/>
              <a:t>ipsum</a:t>
            </a:r>
            <a:endParaRPr lang="it-IT"/>
          </a:p>
        </p:txBody>
      </p:sp>
      <p:sp>
        <p:nvSpPr>
          <p:cNvPr id="18" name="Segnaposto testo 16">
            <a:extLst>
              <a:ext uri="{FF2B5EF4-FFF2-40B4-BE49-F238E27FC236}">
                <a16:creationId xmlns:a16="http://schemas.microsoft.com/office/drawing/2014/main" id="{C5CAC286-A50E-496E-8596-DD1524EE604D}"/>
              </a:ext>
            </a:extLst>
          </p:cNvPr>
          <p:cNvSpPr>
            <a:spLocks noGrp="1"/>
          </p:cNvSpPr>
          <p:nvPr>
            <p:ph type="body" sz="quarter" idx="26" hasCustomPrompt="1"/>
          </p:nvPr>
        </p:nvSpPr>
        <p:spPr>
          <a:xfrm>
            <a:off x="8084717" y="2219975"/>
            <a:ext cx="3663950" cy="353167"/>
          </a:xfrm>
          <a:prstGeom prst="roundRect">
            <a:avLst/>
          </a:prstGeom>
          <a:gradFill>
            <a:gsLst>
              <a:gs pos="0">
                <a:srgbClr val="25A8FC"/>
              </a:gs>
              <a:gs pos="50000">
                <a:schemeClr val="tx2"/>
              </a:gs>
              <a:gs pos="100000">
                <a:schemeClr val="accent2"/>
              </a:gs>
            </a:gsLst>
            <a:lin ang="0" scaled="0"/>
          </a:gradFill>
        </p:spPr>
        <p:txBody>
          <a:bodyPr lIns="0" tIns="0" rIns="0" bIns="0" anchor="ctr"/>
          <a:lstStyle>
            <a:lvl1pPr>
              <a:defRPr lang="it-IT" sz="1400" b="1" i="0" dirty="0">
                <a:solidFill>
                  <a:schemeClr val="bg1"/>
                </a:solidFill>
                <a:latin typeface="TIM Sans" pitchFamily="2" charset="77"/>
              </a:defRPr>
            </a:lvl1pPr>
          </a:lstStyle>
          <a:p>
            <a:pPr marL="0" lvl="0" indent="0" algn="ctr">
              <a:lnSpc>
                <a:spcPts val="1600"/>
              </a:lnSpc>
              <a:buNone/>
            </a:pPr>
            <a:r>
              <a:rPr lang="it-IT" err="1"/>
              <a:t>Lorem</a:t>
            </a:r>
            <a:r>
              <a:rPr lang="it-IT"/>
              <a:t> </a:t>
            </a:r>
            <a:r>
              <a:rPr lang="it-IT" err="1"/>
              <a:t>ipsum</a:t>
            </a:r>
            <a:endParaRPr lang="it-IT"/>
          </a:p>
        </p:txBody>
      </p:sp>
      <p:sp>
        <p:nvSpPr>
          <p:cNvPr id="19" name="Titolo 6">
            <a:extLst>
              <a:ext uri="{FF2B5EF4-FFF2-40B4-BE49-F238E27FC236}">
                <a16:creationId xmlns:a16="http://schemas.microsoft.com/office/drawing/2014/main" id="{4FE28B16-7ED3-8E8F-4FD8-FF1080F17BFD}"/>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8" name="Segnaposto testo 13">
            <a:extLst>
              <a:ext uri="{FF2B5EF4-FFF2-40B4-BE49-F238E27FC236}">
                <a16:creationId xmlns:a16="http://schemas.microsoft.com/office/drawing/2014/main" id="{627BECC8-4B18-8ED0-5921-0199EA242558}"/>
              </a:ext>
            </a:extLst>
          </p:cNvPr>
          <p:cNvSpPr>
            <a:spLocks noGrp="1"/>
          </p:cNvSpPr>
          <p:nvPr>
            <p:ph type="body" sz="quarter" idx="27" hasCustomPrompt="1"/>
          </p:nvPr>
        </p:nvSpPr>
        <p:spPr>
          <a:xfrm>
            <a:off x="763290"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9" name="Segnaposto testo 13">
            <a:extLst>
              <a:ext uri="{FF2B5EF4-FFF2-40B4-BE49-F238E27FC236}">
                <a16:creationId xmlns:a16="http://schemas.microsoft.com/office/drawing/2014/main" id="{39ED1981-66D3-3A73-D3B3-0E598D2E5DE3}"/>
              </a:ext>
            </a:extLst>
          </p:cNvPr>
          <p:cNvSpPr>
            <a:spLocks noGrp="1"/>
          </p:cNvSpPr>
          <p:nvPr>
            <p:ph type="body" sz="quarter" idx="28" hasCustomPrompt="1"/>
          </p:nvPr>
        </p:nvSpPr>
        <p:spPr>
          <a:xfrm>
            <a:off x="763290"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6" name="Segnaposto testo 13">
            <a:extLst>
              <a:ext uri="{FF2B5EF4-FFF2-40B4-BE49-F238E27FC236}">
                <a16:creationId xmlns:a16="http://schemas.microsoft.com/office/drawing/2014/main" id="{6F62AF5A-344C-24C0-9EEB-7721F637E0A6}"/>
              </a:ext>
            </a:extLst>
          </p:cNvPr>
          <p:cNvSpPr>
            <a:spLocks noGrp="1"/>
          </p:cNvSpPr>
          <p:nvPr>
            <p:ph type="body" sz="quarter" idx="29" hasCustomPrompt="1"/>
          </p:nvPr>
        </p:nvSpPr>
        <p:spPr>
          <a:xfrm>
            <a:off x="763290"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7" name="Segnaposto testo 13">
            <a:extLst>
              <a:ext uri="{FF2B5EF4-FFF2-40B4-BE49-F238E27FC236}">
                <a16:creationId xmlns:a16="http://schemas.microsoft.com/office/drawing/2014/main" id="{84207381-D306-2A3A-6177-6CE085CC5EC9}"/>
              </a:ext>
            </a:extLst>
          </p:cNvPr>
          <p:cNvSpPr>
            <a:spLocks noGrp="1"/>
          </p:cNvSpPr>
          <p:nvPr>
            <p:ph type="body" sz="quarter" idx="30" hasCustomPrompt="1"/>
          </p:nvPr>
        </p:nvSpPr>
        <p:spPr>
          <a:xfrm>
            <a:off x="763290"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1" name="Segnaposto testo 13">
            <a:extLst>
              <a:ext uri="{FF2B5EF4-FFF2-40B4-BE49-F238E27FC236}">
                <a16:creationId xmlns:a16="http://schemas.microsoft.com/office/drawing/2014/main" id="{2BE70A80-1AFF-9F86-1ABD-C8D7173FD6E9}"/>
              </a:ext>
            </a:extLst>
          </p:cNvPr>
          <p:cNvSpPr>
            <a:spLocks noGrp="1"/>
          </p:cNvSpPr>
          <p:nvPr>
            <p:ph type="body" sz="quarter" idx="31" hasCustomPrompt="1"/>
          </p:nvPr>
        </p:nvSpPr>
        <p:spPr>
          <a:xfrm>
            <a:off x="763290"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2" name="Segnaposto testo 13">
            <a:extLst>
              <a:ext uri="{FF2B5EF4-FFF2-40B4-BE49-F238E27FC236}">
                <a16:creationId xmlns:a16="http://schemas.microsoft.com/office/drawing/2014/main" id="{51C83B3D-E2E9-8A95-5DD6-93EE9CB35B2A}"/>
              </a:ext>
            </a:extLst>
          </p:cNvPr>
          <p:cNvSpPr>
            <a:spLocks noGrp="1"/>
          </p:cNvSpPr>
          <p:nvPr>
            <p:ph type="body" sz="quarter" idx="32" hasCustomPrompt="1"/>
          </p:nvPr>
        </p:nvSpPr>
        <p:spPr>
          <a:xfrm>
            <a:off x="763290"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5" name="Segnaposto testo 13">
            <a:extLst>
              <a:ext uri="{FF2B5EF4-FFF2-40B4-BE49-F238E27FC236}">
                <a16:creationId xmlns:a16="http://schemas.microsoft.com/office/drawing/2014/main" id="{B2815884-0554-26BC-823B-83E030C13D80}"/>
              </a:ext>
            </a:extLst>
          </p:cNvPr>
          <p:cNvSpPr>
            <a:spLocks noGrp="1"/>
          </p:cNvSpPr>
          <p:nvPr>
            <p:ph type="body" sz="quarter" idx="33" hasCustomPrompt="1"/>
          </p:nvPr>
        </p:nvSpPr>
        <p:spPr>
          <a:xfrm>
            <a:off x="4594510"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7" name="Segnaposto testo 13">
            <a:extLst>
              <a:ext uri="{FF2B5EF4-FFF2-40B4-BE49-F238E27FC236}">
                <a16:creationId xmlns:a16="http://schemas.microsoft.com/office/drawing/2014/main" id="{3F3EBA90-04C1-26E8-16B6-746C7812B6BD}"/>
              </a:ext>
            </a:extLst>
          </p:cNvPr>
          <p:cNvSpPr>
            <a:spLocks noGrp="1"/>
          </p:cNvSpPr>
          <p:nvPr>
            <p:ph type="body" sz="quarter" idx="34" hasCustomPrompt="1"/>
          </p:nvPr>
        </p:nvSpPr>
        <p:spPr>
          <a:xfrm>
            <a:off x="4594510"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8" name="Segnaposto testo 13">
            <a:extLst>
              <a:ext uri="{FF2B5EF4-FFF2-40B4-BE49-F238E27FC236}">
                <a16:creationId xmlns:a16="http://schemas.microsoft.com/office/drawing/2014/main" id="{515787A2-D441-B1AB-C272-EB6979B32D0A}"/>
              </a:ext>
            </a:extLst>
          </p:cNvPr>
          <p:cNvSpPr>
            <a:spLocks noGrp="1"/>
          </p:cNvSpPr>
          <p:nvPr>
            <p:ph type="body" sz="quarter" idx="35" hasCustomPrompt="1"/>
          </p:nvPr>
        </p:nvSpPr>
        <p:spPr>
          <a:xfrm>
            <a:off x="4594510"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0" name="Segnaposto testo 13">
            <a:extLst>
              <a:ext uri="{FF2B5EF4-FFF2-40B4-BE49-F238E27FC236}">
                <a16:creationId xmlns:a16="http://schemas.microsoft.com/office/drawing/2014/main" id="{5F04FDDA-5279-5BA4-A7BE-07C193E83C57}"/>
              </a:ext>
            </a:extLst>
          </p:cNvPr>
          <p:cNvSpPr>
            <a:spLocks noGrp="1"/>
          </p:cNvSpPr>
          <p:nvPr>
            <p:ph type="body" sz="quarter" idx="36" hasCustomPrompt="1"/>
          </p:nvPr>
        </p:nvSpPr>
        <p:spPr>
          <a:xfrm>
            <a:off x="4594510"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1" name="Segnaposto testo 13">
            <a:extLst>
              <a:ext uri="{FF2B5EF4-FFF2-40B4-BE49-F238E27FC236}">
                <a16:creationId xmlns:a16="http://schemas.microsoft.com/office/drawing/2014/main" id="{B69C240A-7E77-C041-2A18-C23CF51DF9B1}"/>
              </a:ext>
            </a:extLst>
          </p:cNvPr>
          <p:cNvSpPr>
            <a:spLocks noGrp="1"/>
          </p:cNvSpPr>
          <p:nvPr>
            <p:ph type="body" sz="quarter" idx="37" hasCustomPrompt="1"/>
          </p:nvPr>
        </p:nvSpPr>
        <p:spPr>
          <a:xfrm>
            <a:off x="4594510"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3">
            <a:extLst>
              <a:ext uri="{FF2B5EF4-FFF2-40B4-BE49-F238E27FC236}">
                <a16:creationId xmlns:a16="http://schemas.microsoft.com/office/drawing/2014/main" id="{F23EA611-6A6E-E1BC-6FFD-0D720E19C87A}"/>
              </a:ext>
            </a:extLst>
          </p:cNvPr>
          <p:cNvSpPr>
            <a:spLocks noGrp="1"/>
          </p:cNvSpPr>
          <p:nvPr>
            <p:ph type="body" sz="quarter" idx="38" hasCustomPrompt="1"/>
          </p:nvPr>
        </p:nvSpPr>
        <p:spPr>
          <a:xfrm>
            <a:off x="4594510"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4" name="Segnaposto testo 13">
            <a:extLst>
              <a:ext uri="{FF2B5EF4-FFF2-40B4-BE49-F238E27FC236}">
                <a16:creationId xmlns:a16="http://schemas.microsoft.com/office/drawing/2014/main" id="{9B1BC918-BCBF-C334-8765-A8FD13FC655B}"/>
              </a:ext>
            </a:extLst>
          </p:cNvPr>
          <p:cNvSpPr>
            <a:spLocks noGrp="1"/>
          </p:cNvSpPr>
          <p:nvPr>
            <p:ph type="body" sz="quarter" idx="39" hasCustomPrompt="1"/>
          </p:nvPr>
        </p:nvSpPr>
        <p:spPr>
          <a:xfrm>
            <a:off x="8460454"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6" name="Segnaposto testo 13">
            <a:extLst>
              <a:ext uri="{FF2B5EF4-FFF2-40B4-BE49-F238E27FC236}">
                <a16:creationId xmlns:a16="http://schemas.microsoft.com/office/drawing/2014/main" id="{586F042D-3E21-54F3-E4A5-6BDB79BA01BD}"/>
              </a:ext>
            </a:extLst>
          </p:cNvPr>
          <p:cNvSpPr>
            <a:spLocks noGrp="1"/>
          </p:cNvSpPr>
          <p:nvPr>
            <p:ph type="body" sz="quarter" idx="40" hasCustomPrompt="1"/>
          </p:nvPr>
        </p:nvSpPr>
        <p:spPr>
          <a:xfrm>
            <a:off x="8460454"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7" name="Segnaposto testo 13">
            <a:extLst>
              <a:ext uri="{FF2B5EF4-FFF2-40B4-BE49-F238E27FC236}">
                <a16:creationId xmlns:a16="http://schemas.microsoft.com/office/drawing/2014/main" id="{BFD6274A-2DC8-29F5-D706-351BBFDD3DD5}"/>
              </a:ext>
            </a:extLst>
          </p:cNvPr>
          <p:cNvSpPr>
            <a:spLocks noGrp="1"/>
          </p:cNvSpPr>
          <p:nvPr>
            <p:ph type="body" sz="quarter" idx="41" hasCustomPrompt="1"/>
          </p:nvPr>
        </p:nvSpPr>
        <p:spPr>
          <a:xfrm>
            <a:off x="8460454"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8" name="Segnaposto testo 13">
            <a:extLst>
              <a:ext uri="{FF2B5EF4-FFF2-40B4-BE49-F238E27FC236}">
                <a16:creationId xmlns:a16="http://schemas.microsoft.com/office/drawing/2014/main" id="{752916A3-9C44-6668-B74F-4F13B5BEA9FF}"/>
              </a:ext>
            </a:extLst>
          </p:cNvPr>
          <p:cNvSpPr>
            <a:spLocks noGrp="1"/>
          </p:cNvSpPr>
          <p:nvPr>
            <p:ph type="body" sz="quarter" idx="42" hasCustomPrompt="1"/>
          </p:nvPr>
        </p:nvSpPr>
        <p:spPr>
          <a:xfrm>
            <a:off x="8460454"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40" name="Segnaposto testo 13">
            <a:extLst>
              <a:ext uri="{FF2B5EF4-FFF2-40B4-BE49-F238E27FC236}">
                <a16:creationId xmlns:a16="http://schemas.microsoft.com/office/drawing/2014/main" id="{9F7444ED-497C-9281-BA6D-2C030C893CA6}"/>
              </a:ext>
            </a:extLst>
          </p:cNvPr>
          <p:cNvSpPr>
            <a:spLocks noGrp="1"/>
          </p:cNvSpPr>
          <p:nvPr>
            <p:ph type="body" sz="quarter" idx="43" hasCustomPrompt="1"/>
          </p:nvPr>
        </p:nvSpPr>
        <p:spPr>
          <a:xfrm>
            <a:off x="8460454"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42" name="Segnaposto testo 13">
            <a:extLst>
              <a:ext uri="{FF2B5EF4-FFF2-40B4-BE49-F238E27FC236}">
                <a16:creationId xmlns:a16="http://schemas.microsoft.com/office/drawing/2014/main" id="{1A1F2AE9-E1E2-332A-D65A-3280DAE2E840}"/>
              </a:ext>
            </a:extLst>
          </p:cNvPr>
          <p:cNvSpPr>
            <a:spLocks noGrp="1"/>
          </p:cNvSpPr>
          <p:nvPr>
            <p:ph type="body" sz="quarter" idx="44" hasCustomPrompt="1"/>
          </p:nvPr>
        </p:nvSpPr>
        <p:spPr>
          <a:xfrm>
            <a:off x="8460454"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Tree>
    <p:extLst>
      <p:ext uri="{BB962C8B-B14F-4D97-AF65-F5344CB8AC3E}">
        <p14:creationId xmlns:p14="http://schemas.microsoft.com/office/powerpoint/2010/main" val="303414157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nterna - Box puntati">
    <p:spTree>
      <p:nvGrpSpPr>
        <p:cNvPr id="1" name=""/>
        <p:cNvGrpSpPr/>
        <p:nvPr/>
      </p:nvGrpSpPr>
      <p:grpSpPr>
        <a:xfrm>
          <a:off x="0" y="0"/>
          <a:ext cx="0" cy="0"/>
          <a:chOff x="0" y="0"/>
          <a:chExt cx="0" cy="0"/>
        </a:xfrm>
      </p:grpSpPr>
      <p:sp>
        <p:nvSpPr>
          <p:cNvPr id="7" name="Segnaposto testo 8">
            <a:extLst>
              <a:ext uri="{FF2B5EF4-FFF2-40B4-BE49-F238E27FC236}">
                <a16:creationId xmlns:a16="http://schemas.microsoft.com/office/drawing/2014/main" id="{F3073849-8F73-F248-E63B-B9E77BAFDCF9}"/>
              </a:ext>
            </a:extLst>
          </p:cNvPr>
          <p:cNvSpPr>
            <a:spLocks noGrp="1"/>
          </p:cNvSpPr>
          <p:nvPr>
            <p:ph type="body" sz="quarter" idx="11" hasCustomPrompt="1"/>
          </p:nvPr>
        </p:nvSpPr>
        <p:spPr>
          <a:xfrm>
            <a:off x="407989" y="1407641"/>
            <a:ext cx="11376022" cy="353009"/>
          </a:xfrm>
          <a:prstGeom prst="rect">
            <a:avLst/>
          </a:prstGeom>
        </p:spPr>
        <p:txBody>
          <a:bodyPr anchor="b"/>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Ovale 5">
            <a:extLst>
              <a:ext uri="{FF2B5EF4-FFF2-40B4-BE49-F238E27FC236}">
                <a16:creationId xmlns:a16="http://schemas.microsoft.com/office/drawing/2014/main" id="{3C702DDB-7645-939C-D636-342DA10CA1B9}"/>
              </a:ext>
            </a:extLst>
          </p:cNvPr>
          <p:cNvSpPr>
            <a:spLocks noChangeAspect="1"/>
          </p:cNvSpPr>
          <p:nvPr userDrawn="1"/>
        </p:nvSpPr>
        <p:spPr>
          <a:xfrm>
            <a:off x="484241" y="2979949"/>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Ovale 9">
            <a:extLst>
              <a:ext uri="{FF2B5EF4-FFF2-40B4-BE49-F238E27FC236}">
                <a16:creationId xmlns:a16="http://schemas.microsoft.com/office/drawing/2014/main" id="{A1EA4366-6A50-FF8E-66CD-62CC41CB1F83}"/>
              </a:ext>
            </a:extLst>
          </p:cNvPr>
          <p:cNvSpPr>
            <a:spLocks noChangeAspect="1"/>
          </p:cNvSpPr>
          <p:nvPr userDrawn="1"/>
        </p:nvSpPr>
        <p:spPr>
          <a:xfrm>
            <a:off x="484241"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Ovale 12">
            <a:extLst>
              <a:ext uri="{FF2B5EF4-FFF2-40B4-BE49-F238E27FC236}">
                <a16:creationId xmlns:a16="http://schemas.microsoft.com/office/drawing/2014/main" id="{50873CC0-24D9-2F42-839A-E882BF816CBD}"/>
              </a:ext>
            </a:extLst>
          </p:cNvPr>
          <p:cNvSpPr>
            <a:spLocks noChangeAspect="1"/>
          </p:cNvSpPr>
          <p:nvPr userDrawn="1"/>
        </p:nvSpPr>
        <p:spPr>
          <a:xfrm>
            <a:off x="484241"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Ovale 19">
            <a:extLst>
              <a:ext uri="{FF2B5EF4-FFF2-40B4-BE49-F238E27FC236}">
                <a16:creationId xmlns:a16="http://schemas.microsoft.com/office/drawing/2014/main" id="{1BF9323D-0388-4702-8555-BFE044AB4C8E}"/>
              </a:ext>
            </a:extLst>
          </p:cNvPr>
          <p:cNvSpPr>
            <a:spLocks noChangeAspect="1"/>
          </p:cNvSpPr>
          <p:nvPr userDrawn="1"/>
        </p:nvSpPr>
        <p:spPr>
          <a:xfrm>
            <a:off x="4341047" y="2979949"/>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3" name="Ovale 22">
            <a:extLst>
              <a:ext uri="{FF2B5EF4-FFF2-40B4-BE49-F238E27FC236}">
                <a16:creationId xmlns:a16="http://schemas.microsoft.com/office/drawing/2014/main" id="{9DF08F3A-455C-AD89-904C-C43932F83B83}"/>
              </a:ext>
            </a:extLst>
          </p:cNvPr>
          <p:cNvSpPr>
            <a:spLocks noChangeAspect="1"/>
          </p:cNvSpPr>
          <p:nvPr userDrawn="1"/>
        </p:nvSpPr>
        <p:spPr>
          <a:xfrm>
            <a:off x="4322815"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6" name="Ovale 25">
            <a:extLst>
              <a:ext uri="{FF2B5EF4-FFF2-40B4-BE49-F238E27FC236}">
                <a16:creationId xmlns:a16="http://schemas.microsoft.com/office/drawing/2014/main" id="{3A44D62A-CDBB-21FF-2599-B99ADAF92EC3}"/>
              </a:ext>
            </a:extLst>
          </p:cNvPr>
          <p:cNvSpPr>
            <a:spLocks noChangeAspect="1"/>
          </p:cNvSpPr>
          <p:nvPr userDrawn="1"/>
        </p:nvSpPr>
        <p:spPr>
          <a:xfrm>
            <a:off x="4322815"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9" name="Ovale 28">
            <a:extLst>
              <a:ext uri="{FF2B5EF4-FFF2-40B4-BE49-F238E27FC236}">
                <a16:creationId xmlns:a16="http://schemas.microsoft.com/office/drawing/2014/main" id="{E0F71C0D-40B9-2491-C230-3903C645CA4B}"/>
              </a:ext>
            </a:extLst>
          </p:cNvPr>
          <p:cNvSpPr>
            <a:spLocks noChangeAspect="1"/>
          </p:cNvSpPr>
          <p:nvPr userDrawn="1"/>
        </p:nvSpPr>
        <p:spPr>
          <a:xfrm>
            <a:off x="8169178" y="3013897"/>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2" name="Ovale 31">
            <a:extLst>
              <a:ext uri="{FF2B5EF4-FFF2-40B4-BE49-F238E27FC236}">
                <a16:creationId xmlns:a16="http://schemas.microsoft.com/office/drawing/2014/main" id="{9E7F1876-6C5B-E185-D608-C583EC3C45A0}"/>
              </a:ext>
            </a:extLst>
          </p:cNvPr>
          <p:cNvSpPr>
            <a:spLocks noChangeAspect="1"/>
          </p:cNvSpPr>
          <p:nvPr userDrawn="1"/>
        </p:nvSpPr>
        <p:spPr>
          <a:xfrm>
            <a:off x="8169178"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 name="Ovale 34">
            <a:extLst>
              <a:ext uri="{FF2B5EF4-FFF2-40B4-BE49-F238E27FC236}">
                <a16:creationId xmlns:a16="http://schemas.microsoft.com/office/drawing/2014/main" id="{DD2C396A-D0F8-847B-D270-063FF36EFD98}"/>
              </a:ext>
            </a:extLst>
          </p:cNvPr>
          <p:cNvSpPr>
            <a:spLocks noChangeAspect="1"/>
          </p:cNvSpPr>
          <p:nvPr userDrawn="1"/>
        </p:nvSpPr>
        <p:spPr>
          <a:xfrm>
            <a:off x="8169178"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Segnaposto testo 16">
            <a:extLst>
              <a:ext uri="{FF2B5EF4-FFF2-40B4-BE49-F238E27FC236}">
                <a16:creationId xmlns:a16="http://schemas.microsoft.com/office/drawing/2014/main" id="{D85F00B5-824B-5A66-EC10-FE1B94CE49CD}"/>
              </a:ext>
            </a:extLst>
          </p:cNvPr>
          <p:cNvSpPr>
            <a:spLocks noGrp="1"/>
          </p:cNvSpPr>
          <p:nvPr>
            <p:ph type="body" sz="quarter" idx="24" hasCustomPrompt="1"/>
          </p:nvPr>
        </p:nvSpPr>
        <p:spPr>
          <a:xfrm>
            <a:off x="422276" y="2219975"/>
            <a:ext cx="3663950" cy="353167"/>
          </a:xfrm>
          <a:prstGeom prst="roundRect">
            <a:avLst/>
          </a:prstGeom>
          <a:gradFill>
            <a:gsLst>
              <a:gs pos="0">
                <a:srgbClr val="EC0026"/>
              </a:gs>
              <a:gs pos="100000">
                <a:srgbClr val="520CA5"/>
              </a:gs>
            </a:gsLst>
            <a:lin ang="0" scaled="0"/>
          </a:gradFill>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2" name="Segnaposto testo 16">
            <a:extLst>
              <a:ext uri="{FF2B5EF4-FFF2-40B4-BE49-F238E27FC236}">
                <a16:creationId xmlns:a16="http://schemas.microsoft.com/office/drawing/2014/main" id="{05D96DB0-32A4-EF4F-7BE5-E317F10F9ED9}"/>
              </a:ext>
            </a:extLst>
          </p:cNvPr>
          <p:cNvSpPr>
            <a:spLocks noGrp="1"/>
          </p:cNvSpPr>
          <p:nvPr>
            <p:ph type="body" sz="quarter" idx="25" hasCustomPrompt="1"/>
          </p:nvPr>
        </p:nvSpPr>
        <p:spPr>
          <a:xfrm>
            <a:off x="4253496" y="2219975"/>
            <a:ext cx="3663950" cy="353167"/>
          </a:xfrm>
          <a:prstGeom prst="roundRect">
            <a:avLst/>
          </a:prstGeom>
          <a:gradFill>
            <a:gsLst>
              <a:gs pos="0">
                <a:srgbClr val="EC0026"/>
              </a:gs>
              <a:gs pos="100000">
                <a:srgbClr val="520CA5"/>
              </a:gs>
            </a:gsLst>
            <a:lin ang="0" scaled="0"/>
          </a:gradFill>
        </p:spPr>
        <p:txBody>
          <a:bodyPr lIns="0" tIns="0" rIns="0" bIns="0" anchor="ctr"/>
          <a:lstStyle>
            <a:lvl1pPr>
              <a:defRPr lang="it-IT" sz="1400" b="1" i="0" dirty="0">
                <a:solidFill>
                  <a:schemeClr val="bg1"/>
                </a:solidFill>
                <a:latin typeface="TIM Sans" pitchFamily="2" charset="77"/>
              </a:defRPr>
            </a:lvl1pPr>
          </a:lstStyle>
          <a:p>
            <a:pPr marL="0" lvl="0" indent="0" algn="ctr">
              <a:lnSpc>
                <a:spcPts val="1600"/>
              </a:lnSpc>
              <a:buNone/>
            </a:pPr>
            <a:r>
              <a:rPr lang="it-IT" err="1"/>
              <a:t>Lorem</a:t>
            </a:r>
            <a:r>
              <a:rPr lang="it-IT"/>
              <a:t> </a:t>
            </a:r>
            <a:r>
              <a:rPr lang="it-IT" err="1"/>
              <a:t>ipsum</a:t>
            </a:r>
            <a:endParaRPr lang="it-IT"/>
          </a:p>
        </p:txBody>
      </p:sp>
      <p:sp>
        <p:nvSpPr>
          <p:cNvPr id="18" name="Segnaposto testo 16">
            <a:extLst>
              <a:ext uri="{FF2B5EF4-FFF2-40B4-BE49-F238E27FC236}">
                <a16:creationId xmlns:a16="http://schemas.microsoft.com/office/drawing/2014/main" id="{C5CAC286-A50E-496E-8596-DD1524EE604D}"/>
              </a:ext>
            </a:extLst>
          </p:cNvPr>
          <p:cNvSpPr>
            <a:spLocks noGrp="1"/>
          </p:cNvSpPr>
          <p:nvPr>
            <p:ph type="body" sz="quarter" idx="26" hasCustomPrompt="1"/>
          </p:nvPr>
        </p:nvSpPr>
        <p:spPr>
          <a:xfrm>
            <a:off x="8084717" y="2219975"/>
            <a:ext cx="3663950" cy="353167"/>
          </a:xfrm>
          <a:prstGeom prst="roundRect">
            <a:avLst/>
          </a:prstGeom>
          <a:gradFill>
            <a:gsLst>
              <a:gs pos="0">
                <a:srgbClr val="EC0026"/>
              </a:gs>
              <a:gs pos="100000">
                <a:srgbClr val="520CA5"/>
              </a:gs>
            </a:gsLst>
            <a:lin ang="0" scaled="0"/>
          </a:gradFill>
        </p:spPr>
        <p:txBody>
          <a:bodyPr lIns="0" tIns="0" rIns="0" bIns="0" anchor="ctr"/>
          <a:lstStyle>
            <a:lvl1pPr>
              <a:defRPr lang="it-IT" sz="1400" b="1" i="0" dirty="0">
                <a:solidFill>
                  <a:schemeClr val="bg1"/>
                </a:solidFill>
                <a:latin typeface="TIM Sans" pitchFamily="2" charset="77"/>
              </a:defRPr>
            </a:lvl1pPr>
          </a:lstStyle>
          <a:p>
            <a:pPr marL="0" lvl="0" indent="0" algn="ctr">
              <a:lnSpc>
                <a:spcPts val="1600"/>
              </a:lnSpc>
              <a:buNone/>
            </a:pPr>
            <a:r>
              <a:rPr lang="it-IT" err="1"/>
              <a:t>Lorem</a:t>
            </a:r>
            <a:r>
              <a:rPr lang="it-IT"/>
              <a:t> </a:t>
            </a:r>
            <a:r>
              <a:rPr lang="it-IT" err="1"/>
              <a:t>ipsum</a:t>
            </a:r>
            <a:endParaRPr lang="it-IT"/>
          </a:p>
        </p:txBody>
      </p:sp>
      <p:sp>
        <p:nvSpPr>
          <p:cNvPr id="19" name="Titolo 6">
            <a:extLst>
              <a:ext uri="{FF2B5EF4-FFF2-40B4-BE49-F238E27FC236}">
                <a16:creationId xmlns:a16="http://schemas.microsoft.com/office/drawing/2014/main" id="{4FE28B16-7ED3-8E8F-4FD8-FF1080F17BFD}"/>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8" name="Segnaposto testo 13">
            <a:extLst>
              <a:ext uri="{FF2B5EF4-FFF2-40B4-BE49-F238E27FC236}">
                <a16:creationId xmlns:a16="http://schemas.microsoft.com/office/drawing/2014/main" id="{627BECC8-4B18-8ED0-5921-0199EA242558}"/>
              </a:ext>
            </a:extLst>
          </p:cNvPr>
          <p:cNvSpPr>
            <a:spLocks noGrp="1"/>
          </p:cNvSpPr>
          <p:nvPr>
            <p:ph type="body" sz="quarter" idx="27" hasCustomPrompt="1"/>
          </p:nvPr>
        </p:nvSpPr>
        <p:spPr>
          <a:xfrm>
            <a:off x="763290"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9" name="Segnaposto testo 13">
            <a:extLst>
              <a:ext uri="{FF2B5EF4-FFF2-40B4-BE49-F238E27FC236}">
                <a16:creationId xmlns:a16="http://schemas.microsoft.com/office/drawing/2014/main" id="{39ED1981-66D3-3A73-D3B3-0E598D2E5DE3}"/>
              </a:ext>
            </a:extLst>
          </p:cNvPr>
          <p:cNvSpPr>
            <a:spLocks noGrp="1"/>
          </p:cNvSpPr>
          <p:nvPr>
            <p:ph type="body" sz="quarter" idx="28" hasCustomPrompt="1"/>
          </p:nvPr>
        </p:nvSpPr>
        <p:spPr>
          <a:xfrm>
            <a:off x="763290"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6" name="Segnaposto testo 13">
            <a:extLst>
              <a:ext uri="{FF2B5EF4-FFF2-40B4-BE49-F238E27FC236}">
                <a16:creationId xmlns:a16="http://schemas.microsoft.com/office/drawing/2014/main" id="{6F62AF5A-344C-24C0-9EEB-7721F637E0A6}"/>
              </a:ext>
            </a:extLst>
          </p:cNvPr>
          <p:cNvSpPr>
            <a:spLocks noGrp="1"/>
          </p:cNvSpPr>
          <p:nvPr>
            <p:ph type="body" sz="quarter" idx="29" hasCustomPrompt="1"/>
          </p:nvPr>
        </p:nvSpPr>
        <p:spPr>
          <a:xfrm>
            <a:off x="763290"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7" name="Segnaposto testo 13">
            <a:extLst>
              <a:ext uri="{FF2B5EF4-FFF2-40B4-BE49-F238E27FC236}">
                <a16:creationId xmlns:a16="http://schemas.microsoft.com/office/drawing/2014/main" id="{84207381-D306-2A3A-6177-6CE085CC5EC9}"/>
              </a:ext>
            </a:extLst>
          </p:cNvPr>
          <p:cNvSpPr>
            <a:spLocks noGrp="1"/>
          </p:cNvSpPr>
          <p:nvPr>
            <p:ph type="body" sz="quarter" idx="30" hasCustomPrompt="1"/>
          </p:nvPr>
        </p:nvSpPr>
        <p:spPr>
          <a:xfrm>
            <a:off x="763290"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1" name="Segnaposto testo 13">
            <a:extLst>
              <a:ext uri="{FF2B5EF4-FFF2-40B4-BE49-F238E27FC236}">
                <a16:creationId xmlns:a16="http://schemas.microsoft.com/office/drawing/2014/main" id="{2BE70A80-1AFF-9F86-1ABD-C8D7173FD6E9}"/>
              </a:ext>
            </a:extLst>
          </p:cNvPr>
          <p:cNvSpPr>
            <a:spLocks noGrp="1"/>
          </p:cNvSpPr>
          <p:nvPr>
            <p:ph type="body" sz="quarter" idx="31" hasCustomPrompt="1"/>
          </p:nvPr>
        </p:nvSpPr>
        <p:spPr>
          <a:xfrm>
            <a:off x="763290"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2" name="Segnaposto testo 13">
            <a:extLst>
              <a:ext uri="{FF2B5EF4-FFF2-40B4-BE49-F238E27FC236}">
                <a16:creationId xmlns:a16="http://schemas.microsoft.com/office/drawing/2014/main" id="{51C83B3D-E2E9-8A95-5DD6-93EE9CB35B2A}"/>
              </a:ext>
            </a:extLst>
          </p:cNvPr>
          <p:cNvSpPr>
            <a:spLocks noGrp="1"/>
          </p:cNvSpPr>
          <p:nvPr>
            <p:ph type="body" sz="quarter" idx="32" hasCustomPrompt="1"/>
          </p:nvPr>
        </p:nvSpPr>
        <p:spPr>
          <a:xfrm>
            <a:off x="763290"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5" name="Segnaposto testo 13">
            <a:extLst>
              <a:ext uri="{FF2B5EF4-FFF2-40B4-BE49-F238E27FC236}">
                <a16:creationId xmlns:a16="http://schemas.microsoft.com/office/drawing/2014/main" id="{B2815884-0554-26BC-823B-83E030C13D80}"/>
              </a:ext>
            </a:extLst>
          </p:cNvPr>
          <p:cNvSpPr>
            <a:spLocks noGrp="1"/>
          </p:cNvSpPr>
          <p:nvPr>
            <p:ph type="body" sz="quarter" idx="33" hasCustomPrompt="1"/>
          </p:nvPr>
        </p:nvSpPr>
        <p:spPr>
          <a:xfrm>
            <a:off x="4594510"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7" name="Segnaposto testo 13">
            <a:extLst>
              <a:ext uri="{FF2B5EF4-FFF2-40B4-BE49-F238E27FC236}">
                <a16:creationId xmlns:a16="http://schemas.microsoft.com/office/drawing/2014/main" id="{3F3EBA90-04C1-26E8-16B6-746C7812B6BD}"/>
              </a:ext>
            </a:extLst>
          </p:cNvPr>
          <p:cNvSpPr>
            <a:spLocks noGrp="1"/>
          </p:cNvSpPr>
          <p:nvPr>
            <p:ph type="body" sz="quarter" idx="34" hasCustomPrompt="1"/>
          </p:nvPr>
        </p:nvSpPr>
        <p:spPr>
          <a:xfrm>
            <a:off x="4594510"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8" name="Segnaposto testo 13">
            <a:extLst>
              <a:ext uri="{FF2B5EF4-FFF2-40B4-BE49-F238E27FC236}">
                <a16:creationId xmlns:a16="http://schemas.microsoft.com/office/drawing/2014/main" id="{515787A2-D441-B1AB-C272-EB6979B32D0A}"/>
              </a:ext>
            </a:extLst>
          </p:cNvPr>
          <p:cNvSpPr>
            <a:spLocks noGrp="1"/>
          </p:cNvSpPr>
          <p:nvPr>
            <p:ph type="body" sz="quarter" idx="35" hasCustomPrompt="1"/>
          </p:nvPr>
        </p:nvSpPr>
        <p:spPr>
          <a:xfrm>
            <a:off x="4594510"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0" name="Segnaposto testo 13">
            <a:extLst>
              <a:ext uri="{FF2B5EF4-FFF2-40B4-BE49-F238E27FC236}">
                <a16:creationId xmlns:a16="http://schemas.microsoft.com/office/drawing/2014/main" id="{5F04FDDA-5279-5BA4-A7BE-07C193E83C57}"/>
              </a:ext>
            </a:extLst>
          </p:cNvPr>
          <p:cNvSpPr>
            <a:spLocks noGrp="1"/>
          </p:cNvSpPr>
          <p:nvPr>
            <p:ph type="body" sz="quarter" idx="36" hasCustomPrompt="1"/>
          </p:nvPr>
        </p:nvSpPr>
        <p:spPr>
          <a:xfrm>
            <a:off x="4594510"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1" name="Segnaposto testo 13">
            <a:extLst>
              <a:ext uri="{FF2B5EF4-FFF2-40B4-BE49-F238E27FC236}">
                <a16:creationId xmlns:a16="http://schemas.microsoft.com/office/drawing/2014/main" id="{B69C240A-7E77-C041-2A18-C23CF51DF9B1}"/>
              </a:ext>
            </a:extLst>
          </p:cNvPr>
          <p:cNvSpPr>
            <a:spLocks noGrp="1"/>
          </p:cNvSpPr>
          <p:nvPr>
            <p:ph type="body" sz="quarter" idx="37" hasCustomPrompt="1"/>
          </p:nvPr>
        </p:nvSpPr>
        <p:spPr>
          <a:xfrm>
            <a:off x="4594510"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3">
            <a:extLst>
              <a:ext uri="{FF2B5EF4-FFF2-40B4-BE49-F238E27FC236}">
                <a16:creationId xmlns:a16="http://schemas.microsoft.com/office/drawing/2014/main" id="{F23EA611-6A6E-E1BC-6FFD-0D720E19C87A}"/>
              </a:ext>
            </a:extLst>
          </p:cNvPr>
          <p:cNvSpPr>
            <a:spLocks noGrp="1"/>
          </p:cNvSpPr>
          <p:nvPr>
            <p:ph type="body" sz="quarter" idx="38" hasCustomPrompt="1"/>
          </p:nvPr>
        </p:nvSpPr>
        <p:spPr>
          <a:xfrm>
            <a:off x="4594510"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4" name="Segnaposto testo 13">
            <a:extLst>
              <a:ext uri="{FF2B5EF4-FFF2-40B4-BE49-F238E27FC236}">
                <a16:creationId xmlns:a16="http://schemas.microsoft.com/office/drawing/2014/main" id="{9B1BC918-BCBF-C334-8765-A8FD13FC655B}"/>
              </a:ext>
            </a:extLst>
          </p:cNvPr>
          <p:cNvSpPr>
            <a:spLocks noGrp="1"/>
          </p:cNvSpPr>
          <p:nvPr>
            <p:ph type="body" sz="quarter" idx="39" hasCustomPrompt="1"/>
          </p:nvPr>
        </p:nvSpPr>
        <p:spPr>
          <a:xfrm>
            <a:off x="8460454"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6" name="Segnaposto testo 13">
            <a:extLst>
              <a:ext uri="{FF2B5EF4-FFF2-40B4-BE49-F238E27FC236}">
                <a16:creationId xmlns:a16="http://schemas.microsoft.com/office/drawing/2014/main" id="{586F042D-3E21-54F3-E4A5-6BDB79BA01BD}"/>
              </a:ext>
            </a:extLst>
          </p:cNvPr>
          <p:cNvSpPr>
            <a:spLocks noGrp="1"/>
          </p:cNvSpPr>
          <p:nvPr>
            <p:ph type="body" sz="quarter" idx="40" hasCustomPrompt="1"/>
          </p:nvPr>
        </p:nvSpPr>
        <p:spPr>
          <a:xfrm>
            <a:off x="8460454"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7" name="Segnaposto testo 13">
            <a:extLst>
              <a:ext uri="{FF2B5EF4-FFF2-40B4-BE49-F238E27FC236}">
                <a16:creationId xmlns:a16="http://schemas.microsoft.com/office/drawing/2014/main" id="{BFD6274A-2DC8-29F5-D706-351BBFDD3DD5}"/>
              </a:ext>
            </a:extLst>
          </p:cNvPr>
          <p:cNvSpPr>
            <a:spLocks noGrp="1"/>
          </p:cNvSpPr>
          <p:nvPr>
            <p:ph type="body" sz="quarter" idx="41" hasCustomPrompt="1"/>
          </p:nvPr>
        </p:nvSpPr>
        <p:spPr>
          <a:xfrm>
            <a:off x="8460454"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8" name="Segnaposto testo 13">
            <a:extLst>
              <a:ext uri="{FF2B5EF4-FFF2-40B4-BE49-F238E27FC236}">
                <a16:creationId xmlns:a16="http://schemas.microsoft.com/office/drawing/2014/main" id="{752916A3-9C44-6668-B74F-4F13B5BEA9FF}"/>
              </a:ext>
            </a:extLst>
          </p:cNvPr>
          <p:cNvSpPr>
            <a:spLocks noGrp="1"/>
          </p:cNvSpPr>
          <p:nvPr>
            <p:ph type="body" sz="quarter" idx="42" hasCustomPrompt="1"/>
          </p:nvPr>
        </p:nvSpPr>
        <p:spPr>
          <a:xfrm>
            <a:off x="8460454"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40" name="Segnaposto testo 13">
            <a:extLst>
              <a:ext uri="{FF2B5EF4-FFF2-40B4-BE49-F238E27FC236}">
                <a16:creationId xmlns:a16="http://schemas.microsoft.com/office/drawing/2014/main" id="{9F7444ED-497C-9281-BA6D-2C030C893CA6}"/>
              </a:ext>
            </a:extLst>
          </p:cNvPr>
          <p:cNvSpPr>
            <a:spLocks noGrp="1"/>
          </p:cNvSpPr>
          <p:nvPr>
            <p:ph type="body" sz="quarter" idx="43" hasCustomPrompt="1"/>
          </p:nvPr>
        </p:nvSpPr>
        <p:spPr>
          <a:xfrm>
            <a:off x="8460454"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42" name="Segnaposto testo 13">
            <a:extLst>
              <a:ext uri="{FF2B5EF4-FFF2-40B4-BE49-F238E27FC236}">
                <a16:creationId xmlns:a16="http://schemas.microsoft.com/office/drawing/2014/main" id="{1A1F2AE9-E1E2-332A-D65A-3280DAE2E840}"/>
              </a:ext>
            </a:extLst>
          </p:cNvPr>
          <p:cNvSpPr>
            <a:spLocks noGrp="1"/>
          </p:cNvSpPr>
          <p:nvPr>
            <p:ph type="body" sz="quarter" idx="44" hasCustomPrompt="1"/>
          </p:nvPr>
        </p:nvSpPr>
        <p:spPr>
          <a:xfrm>
            <a:off x="8460454"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Tree>
    <p:extLst>
      <p:ext uri="{BB962C8B-B14F-4D97-AF65-F5344CB8AC3E}">
        <p14:creationId xmlns:p14="http://schemas.microsoft.com/office/powerpoint/2010/main" val="215376573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Interna - Box puntati">
    <p:spTree>
      <p:nvGrpSpPr>
        <p:cNvPr id="1" name=""/>
        <p:cNvGrpSpPr/>
        <p:nvPr/>
      </p:nvGrpSpPr>
      <p:grpSpPr>
        <a:xfrm>
          <a:off x="0" y="0"/>
          <a:ext cx="0" cy="0"/>
          <a:chOff x="0" y="0"/>
          <a:chExt cx="0" cy="0"/>
        </a:xfrm>
      </p:grpSpPr>
      <p:sp>
        <p:nvSpPr>
          <p:cNvPr id="7" name="Segnaposto testo 8">
            <a:extLst>
              <a:ext uri="{FF2B5EF4-FFF2-40B4-BE49-F238E27FC236}">
                <a16:creationId xmlns:a16="http://schemas.microsoft.com/office/drawing/2014/main" id="{F3073849-8F73-F248-E63B-B9E77BAFDCF9}"/>
              </a:ext>
            </a:extLst>
          </p:cNvPr>
          <p:cNvSpPr>
            <a:spLocks noGrp="1"/>
          </p:cNvSpPr>
          <p:nvPr>
            <p:ph type="body" sz="quarter" idx="11" hasCustomPrompt="1"/>
          </p:nvPr>
        </p:nvSpPr>
        <p:spPr>
          <a:xfrm>
            <a:off x="407989" y="1407641"/>
            <a:ext cx="11376022" cy="353009"/>
          </a:xfrm>
          <a:prstGeom prst="rect">
            <a:avLst/>
          </a:prstGeom>
        </p:spPr>
        <p:txBody>
          <a:bodyPr anchor="b"/>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Ovale 5">
            <a:extLst>
              <a:ext uri="{FF2B5EF4-FFF2-40B4-BE49-F238E27FC236}">
                <a16:creationId xmlns:a16="http://schemas.microsoft.com/office/drawing/2014/main" id="{3C702DDB-7645-939C-D636-342DA10CA1B9}"/>
              </a:ext>
            </a:extLst>
          </p:cNvPr>
          <p:cNvSpPr>
            <a:spLocks noChangeAspect="1"/>
          </p:cNvSpPr>
          <p:nvPr userDrawn="1"/>
        </p:nvSpPr>
        <p:spPr>
          <a:xfrm>
            <a:off x="484241" y="2979949"/>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Ovale 9">
            <a:extLst>
              <a:ext uri="{FF2B5EF4-FFF2-40B4-BE49-F238E27FC236}">
                <a16:creationId xmlns:a16="http://schemas.microsoft.com/office/drawing/2014/main" id="{A1EA4366-6A50-FF8E-66CD-62CC41CB1F83}"/>
              </a:ext>
            </a:extLst>
          </p:cNvPr>
          <p:cNvSpPr>
            <a:spLocks noChangeAspect="1"/>
          </p:cNvSpPr>
          <p:nvPr userDrawn="1"/>
        </p:nvSpPr>
        <p:spPr>
          <a:xfrm>
            <a:off x="484241"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Ovale 12">
            <a:extLst>
              <a:ext uri="{FF2B5EF4-FFF2-40B4-BE49-F238E27FC236}">
                <a16:creationId xmlns:a16="http://schemas.microsoft.com/office/drawing/2014/main" id="{50873CC0-24D9-2F42-839A-E882BF816CBD}"/>
              </a:ext>
            </a:extLst>
          </p:cNvPr>
          <p:cNvSpPr>
            <a:spLocks noChangeAspect="1"/>
          </p:cNvSpPr>
          <p:nvPr userDrawn="1"/>
        </p:nvSpPr>
        <p:spPr>
          <a:xfrm>
            <a:off x="484241"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Ovale 19">
            <a:extLst>
              <a:ext uri="{FF2B5EF4-FFF2-40B4-BE49-F238E27FC236}">
                <a16:creationId xmlns:a16="http://schemas.microsoft.com/office/drawing/2014/main" id="{1BF9323D-0388-4702-8555-BFE044AB4C8E}"/>
              </a:ext>
            </a:extLst>
          </p:cNvPr>
          <p:cNvSpPr>
            <a:spLocks noChangeAspect="1"/>
          </p:cNvSpPr>
          <p:nvPr userDrawn="1"/>
        </p:nvSpPr>
        <p:spPr>
          <a:xfrm>
            <a:off x="4341047" y="2979949"/>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3" name="Ovale 22">
            <a:extLst>
              <a:ext uri="{FF2B5EF4-FFF2-40B4-BE49-F238E27FC236}">
                <a16:creationId xmlns:a16="http://schemas.microsoft.com/office/drawing/2014/main" id="{9DF08F3A-455C-AD89-904C-C43932F83B83}"/>
              </a:ext>
            </a:extLst>
          </p:cNvPr>
          <p:cNvSpPr>
            <a:spLocks noChangeAspect="1"/>
          </p:cNvSpPr>
          <p:nvPr userDrawn="1"/>
        </p:nvSpPr>
        <p:spPr>
          <a:xfrm>
            <a:off x="4322815"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6" name="Ovale 25">
            <a:extLst>
              <a:ext uri="{FF2B5EF4-FFF2-40B4-BE49-F238E27FC236}">
                <a16:creationId xmlns:a16="http://schemas.microsoft.com/office/drawing/2014/main" id="{3A44D62A-CDBB-21FF-2599-B99ADAF92EC3}"/>
              </a:ext>
            </a:extLst>
          </p:cNvPr>
          <p:cNvSpPr>
            <a:spLocks noChangeAspect="1"/>
          </p:cNvSpPr>
          <p:nvPr userDrawn="1"/>
        </p:nvSpPr>
        <p:spPr>
          <a:xfrm>
            <a:off x="4322815"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9" name="Ovale 28">
            <a:extLst>
              <a:ext uri="{FF2B5EF4-FFF2-40B4-BE49-F238E27FC236}">
                <a16:creationId xmlns:a16="http://schemas.microsoft.com/office/drawing/2014/main" id="{E0F71C0D-40B9-2491-C230-3903C645CA4B}"/>
              </a:ext>
            </a:extLst>
          </p:cNvPr>
          <p:cNvSpPr>
            <a:spLocks noChangeAspect="1"/>
          </p:cNvSpPr>
          <p:nvPr userDrawn="1"/>
        </p:nvSpPr>
        <p:spPr>
          <a:xfrm>
            <a:off x="8169178" y="3013897"/>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2" name="Ovale 31">
            <a:extLst>
              <a:ext uri="{FF2B5EF4-FFF2-40B4-BE49-F238E27FC236}">
                <a16:creationId xmlns:a16="http://schemas.microsoft.com/office/drawing/2014/main" id="{9E7F1876-6C5B-E185-D608-C583EC3C45A0}"/>
              </a:ext>
            </a:extLst>
          </p:cNvPr>
          <p:cNvSpPr>
            <a:spLocks noChangeAspect="1"/>
          </p:cNvSpPr>
          <p:nvPr userDrawn="1"/>
        </p:nvSpPr>
        <p:spPr>
          <a:xfrm>
            <a:off x="8169178"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 name="Ovale 34">
            <a:extLst>
              <a:ext uri="{FF2B5EF4-FFF2-40B4-BE49-F238E27FC236}">
                <a16:creationId xmlns:a16="http://schemas.microsoft.com/office/drawing/2014/main" id="{DD2C396A-D0F8-847B-D270-063FF36EFD98}"/>
              </a:ext>
            </a:extLst>
          </p:cNvPr>
          <p:cNvSpPr>
            <a:spLocks noChangeAspect="1"/>
          </p:cNvSpPr>
          <p:nvPr userDrawn="1"/>
        </p:nvSpPr>
        <p:spPr>
          <a:xfrm>
            <a:off x="8169178"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Segnaposto testo 16">
            <a:extLst>
              <a:ext uri="{FF2B5EF4-FFF2-40B4-BE49-F238E27FC236}">
                <a16:creationId xmlns:a16="http://schemas.microsoft.com/office/drawing/2014/main" id="{D85F00B5-824B-5A66-EC10-FE1B94CE49CD}"/>
              </a:ext>
            </a:extLst>
          </p:cNvPr>
          <p:cNvSpPr>
            <a:spLocks noGrp="1"/>
          </p:cNvSpPr>
          <p:nvPr>
            <p:ph type="body" sz="quarter" idx="24" hasCustomPrompt="1"/>
          </p:nvPr>
        </p:nvSpPr>
        <p:spPr>
          <a:xfrm>
            <a:off x="422276" y="2219975"/>
            <a:ext cx="3663950" cy="353167"/>
          </a:xfrm>
          <a:prstGeom prst="roundRect">
            <a:avLst/>
          </a:prstGeom>
          <a:gradFill>
            <a:gsLst>
              <a:gs pos="0">
                <a:srgbClr val="4FE3C2"/>
              </a:gs>
              <a:gs pos="100000">
                <a:srgbClr val="B6F11F"/>
              </a:gs>
            </a:gsLst>
            <a:lin ang="0" scaled="0"/>
          </a:gradFill>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2" name="Segnaposto testo 16">
            <a:extLst>
              <a:ext uri="{FF2B5EF4-FFF2-40B4-BE49-F238E27FC236}">
                <a16:creationId xmlns:a16="http://schemas.microsoft.com/office/drawing/2014/main" id="{05D96DB0-32A4-EF4F-7BE5-E317F10F9ED9}"/>
              </a:ext>
            </a:extLst>
          </p:cNvPr>
          <p:cNvSpPr>
            <a:spLocks noGrp="1"/>
          </p:cNvSpPr>
          <p:nvPr>
            <p:ph type="body" sz="quarter" idx="25" hasCustomPrompt="1"/>
          </p:nvPr>
        </p:nvSpPr>
        <p:spPr>
          <a:xfrm>
            <a:off x="4253496" y="2219975"/>
            <a:ext cx="3663950" cy="353167"/>
          </a:xfrm>
          <a:prstGeom prst="roundRect">
            <a:avLst/>
          </a:prstGeom>
          <a:gradFill>
            <a:gsLst>
              <a:gs pos="0">
                <a:srgbClr val="4FE3C2"/>
              </a:gs>
              <a:gs pos="100000">
                <a:srgbClr val="B6F11F"/>
              </a:gs>
            </a:gsLst>
            <a:lin ang="0" scaled="0"/>
          </a:gradFill>
        </p:spPr>
        <p:txBody>
          <a:bodyPr lIns="0" tIns="0" rIns="0" bIns="0" anchor="ctr"/>
          <a:lstStyle>
            <a:lvl1pPr>
              <a:defRPr lang="it-IT" sz="1400" b="1" i="0" dirty="0">
                <a:solidFill>
                  <a:schemeClr val="tx1"/>
                </a:solidFill>
                <a:latin typeface="TIM Sans" pitchFamily="2" charset="77"/>
              </a:defRPr>
            </a:lvl1pPr>
          </a:lstStyle>
          <a:p>
            <a:pPr marL="0" lvl="0" indent="0" algn="ctr">
              <a:lnSpc>
                <a:spcPts val="1600"/>
              </a:lnSpc>
              <a:buNone/>
            </a:pPr>
            <a:r>
              <a:rPr lang="it-IT" err="1"/>
              <a:t>Lorem</a:t>
            </a:r>
            <a:r>
              <a:rPr lang="it-IT"/>
              <a:t> </a:t>
            </a:r>
            <a:r>
              <a:rPr lang="it-IT" err="1"/>
              <a:t>ipsum</a:t>
            </a:r>
            <a:endParaRPr lang="it-IT"/>
          </a:p>
        </p:txBody>
      </p:sp>
      <p:sp>
        <p:nvSpPr>
          <p:cNvPr id="18" name="Segnaposto testo 16">
            <a:extLst>
              <a:ext uri="{FF2B5EF4-FFF2-40B4-BE49-F238E27FC236}">
                <a16:creationId xmlns:a16="http://schemas.microsoft.com/office/drawing/2014/main" id="{C5CAC286-A50E-496E-8596-DD1524EE604D}"/>
              </a:ext>
            </a:extLst>
          </p:cNvPr>
          <p:cNvSpPr>
            <a:spLocks noGrp="1"/>
          </p:cNvSpPr>
          <p:nvPr>
            <p:ph type="body" sz="quarter" idx="26" hasCustomPrompt="1"/>
          </p:nvPr>
        </p:nvSpPr>
        <p:spPr>
          <a:xfrm>
            <a:off x="8084717" y="2219975"/>
            <a:ext cx="3663950" cy="353167"/>
          </a:xfrm>
          <a:prstGeom prst="roundRect">
            <a:avLst/>
          </a:prstGeom>
          <a:gradFill>
            <a:gsLst>
              <a:gs pos="0">
                <a:srgbClr val="4FE3C2"/>
              </a:gs>
              <a:gs pos="100000">
                <a:srgbClr val="B6F11F"/>
              </a:gs>
            </a:gsLst>
            <a:lin ang="0" scaled="0"/>
          </a:gradFill>
        </p:spPr>
        <p:txBody>
          <a:bodyPr lIns="0" tIns="0" rIns="0" bIns="0" anchor="ctr"/>
          <a:lstStyle>
            <a:lvl1pPr>
              <a:defRPr lang="it-IT" sz="1400" b="1" i="0" dirty="0">
                <a:solidFill>
                  <a:schemeClr val="tx1"/>
                </a:solidFill>
                <a:latin typeface="TIM Sans" pitchFamily="2" charset="77"/>
              </a:defRPr>
            </a:lvl1pPr>
          </a:lstStyle>
          <a:p>
            <a:pPr marL="0" lvl="0" indent="0" algn="ctr">
              <a:lnSpc>
                <a:spcPts val="1600"/>
              </a:lnSpc>
              <a:buNone/>
            </a:pPr>
            <a:r>
              <a:rPr lang="it-IT" err="1"/>
              <a:t>Lorem</a:t>
            </a:r>
            <a:r>
              <a:rPr lang="it-IT"/>
              <a:t> </a:t>
            </a:r>
            <a:r>
              <a:rPr lang="it-IT" err="1"/>
              <a:t>ipsum</a:t>
            </a:r>
            <a:endParaRPr lang="it-IT"/>
          </a:p>
        </p:txBody>
      </p:sp>
      <p:sp>
        <p:nvSpPr>
          <p:cNvPr id="19" name="Titolo 6">
            <a:extLst>
              <a:ext uri="{FF2B5EF4-FFF2-40B4-BE49-F238E27FC236}">
                <a16:creationId xmlns:a16="http://schemas.microsoft.com/office/drawing/2014/main" id="{4FE28B16-7ED3-8E8F-4FD8-FF1080F17BFD}"/>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8" name="Segnaposto testo 13">
            <a:extLst>
              <a:ext uri="{FF2B5EF4-FFF2-40B4-BE49-F238E27FC236}">
                <a16:creationId xmlns:a16="http://schemas.microsoft.com/office/drawing/2014/main" id="{627BECC8-4B18-8ED0-5921-0199EA242558}"/>
              </a:ext>
            </a:extLst>
          </p:cNvPr>
          <p:cNvSpPr>
            <a:spLocks noGrp="1"/>
          </p:cNvSpPr>
          <p:nvPr>
            <p:ph type="body" sz="quarter" idx="27" hasCustomPrompt="1"/>
          </p:nvPr>
        </p:nvSpPr>
        <p:spPr>
          <a:xfrm>
            <a:off x="763290"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9" name="Segnaposto testo 13">
            <a:extLst>
              <a:ext uri="{FF2B5EF4-FFF2-40B4-BE49-F238E27FC236}">
                <a16:creationId xmlns:a16="http://schemas.microsoft.com/office/drawing/2014/main" id="{39ED1981-66D3-3A73-D3B3-0E598D2E5DE3}"/>
              </a:ext>
            </a:extLst>
          </p:cNvPr>
          <p:cNvSpPr>
            <a:spLocks noGrp="1"/>
          </p:cNvSpPr>
          <p:nvPr>
            <p:ph type="body" sz="quarter" idx="28" hasCustomPrompt="1"/>
          </p:nvPr>
        </p:nvSpPr>
        <p:spPr>
          <a:xfrm>
            <a:off x="763290"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6" name="Segnaposto testo 13">
            <a:extLst>
              <a:ext uri="{FF2B5EF4-FFF2-40B4-BE49-F238E27FC236}">
                <a16:creationId xmlns:a16="http://schemas.microsoft.com/office/drawing/2014/main" id="{6F62AF5A-344C-24C0-9EEB-7721F637E0A6}"/>
              </a:ext>
            </a:extLst>
          </p:cNvPr>
          <p:cNvSpPr>
            <a:spLocks noGrp="1"/>
          </p:cNvSpPr>
          <p:nvPr>
            <p:ph type="body" sz="quarter" idx="29" hasCustomPrompt="1"/>
          </p:nvPr>
        </p:nvSpPr>
        <p:spPr>
          <a:xfrm>
            <a:off x="763290"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7" name="Segnaposto testo 13">
            <a:extLst>
              <a:ext uri="{FF2B5EF4-FFF2-40B4-BE49-F238E27FC236}">
                <a16:creationId xmlns:a16="http://schemas.microsoft.com/office/drawing/2014/main" id="{84207381-D306-2A3A-6177-6CE085CC5EC9}"/>
              </a:ext>
            </a:extLst>
          </p:cNvPr>
          <p:cNvSpPr>
            <a:spLocks noGrp="1"/>
          </p:cNvSpPr>
          <p:nvPr>
            <p:ph type="body" sz="quarter" idx="30" hasCustomPrompt="1"/>
          </p:nvPr>
        </p:nvSpPr>
        <p:spPr>
          <a:xfrm>
            <a:off x="763290"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1" name="Segnaposto testo 13">
            <a:extLst>
              <a:ext uri="{FF2B5EF4-FFF2-40B4-BE49-F238E27FC236}">
                <a16:creationId xmlns:a16="http://schemas.microsoft.com/office/drawing/2014/main" id="{2BE70A80-1AFF-9F86-1ABD-C8D7173FD6E9}"/>
              </a:ext>
            </a:extLst>
          </p:cNvPr>
          <p:cNvSpPr>
            <a:spLocks noGrp="1"/>
          </p:cNvSpPr>
          <p:nvPr>
            <p:ph type="body" sz="quarter" idx="31" hasCustomPrompt="1"/>
          </p:nvPr>
        </p:nvSpPr>
        <p:spPr>
          <a:xfrm>
            <a:off x="763290"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2" name="Segnaposto testo 13">
            <a:extLst>
              <a:ext uri="{FF2B5EF4-FFF2-40B4-BE49-F238E27FC236}">
                <a16:creationId xmlns:a16="http://schemas.microsoft.com/office/drawing/2014/main" id="{51C83B3D-E2E9-8A95-5DD6-93EE9CB35B2A}"/>
              </a:ext>
            </a:extLst>
          </p:cNvPr>
          <p:cNvSpPr>
            <a:spLocks noGrp="1"/>
          </p:cNvSpPr>
          <p:nvPr>
            <p:ph type="body" sz="quarter" idx="32" hasCustomPrompt="1"/>
          </p:nvPr>
        </p:nvSpPr>
        <p:spPr>
          <a:xfrm>
            <a:off x="763290"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5" name="Segnaposto testo 13">
            <a:extLst>
              <a:ext uri="{FF2B5EF4-FFF2-40B4-BE49-F238E27FC236}">
                <a16:creationId xmlns:a16="http://schemas.microsoft.com/office/drawing/2014/main" id="{B2815884-0554-26BC-823B-83E030C13D80}"/>
              </a:ext>
            </a:extLst>
          </p:cNvPr>
          <p:cNvSpPr>
            <a:spLocks noGrp="1"/>
          </p:cNvSpPr>
          <p:nvPr>
            <p:ph type="body" sz="quarter" idx="33" hasCustomPrompt="1"/>
          </p:nvPr>
        </p:nvSpPr>
        <p:spPr>
          <a:xfrm>
            <a:off x="4594510"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7" name="Segnaposto testo 13">
            <a:extLst>
              <a:ext uri="{FF2B5EF4-FFF2-40B4-BE49-F238E27FC236}">
                <a16:creationId xmlns:a16="http://schemas.microsoft.com/office/drawing/2014/main" id="{3F3EBA90-04C1-26E8-16B6-746C7812B6BD}"/>
              </a:ext>
            </a:extLst>
          </p:cNvPr>
          <p:cNvSpPr>
            <a:spLocks noGrp="1"/>
          </p:cNvSpPr>
          <p:nvPr>
            <p:ph type="body" sz="quarter" idx="34" hasCustomPrompt="1"/>
          </p:nvPr>
        </p:nvSpPr>
        <p:spPr>
          <a:xfrm>
            <a:off x="4594510"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8" name="Segnaposto testo 13">
            <a:extLst>
              <a:ext uri="{FF2B5EF4-FFF2-40B4-BE49-F238E27FC236}">
                <a16:creationId xmlns:a16="http://schemas.microsoft.com/office/drawing/2014/main" id="{515787A2-D441-B1AB-C272-EB6979B32D0A}"/>
              </a:ext>
            </a:extLst>
          </p:cNvPr>
          <p:cNvSpPr>
            <a:spLocks noGrp="1"/>
          </p:cNvSpPr>
          <p:nvPr>
            <p:ph type="body" sz="quarter" idx="35" hasCustomPrompt="1"/>
          </p:nvPr>
        </p:nvSpPr>
        <p:spPr>
          <a:xfrm>
            <a:off x="4594510"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0" name="Segnaposto testo 13">
            <a:extLst>
              <a:ext uri="{FF2B5EF4-FFF2-40B4-BE49-F238E27FC236}">
                <a16:creationId xmlns:a16="http://schemas.microsoft.com/office/drawing/2014/main" id="{5F04FDDA-5279-5BA4-A7BE-07C193E83C57}"/>
              </a:ext>
            </a:extLst>
          </p:cNvPr>
          <p:cNvSpPr>
            <a:spLocks noGrp="1"/>
          </p:cNvSpPr>
          <p:nvPr>
            <p:ph type="body" sz="quarter" idx="36" hasCustomPrompt="1"/>
          </p:nvPr>
        </p:nvSpPr>
        <p:spPr>
          <a:xfrm>
            <a:off x="4594510"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1" name="Segnaposto testo 13">
            <a:extLst>
              <a:ext uri="{FF2B5EF4-FFF2-40B4-BE49-F238E27FC236}">
                <a16:creationId xmlns:a16="http://schemas.microsoft.com/office/drawing/2014/main" id="{B69C240A-7E77-C041-2A18-C23CF51DF9B1}"/>
              </a:ext>
            </a:extLst>
          </p:cNvPr>
          <p:cNvSpPr>
            <a:spLocks noGrp="1"/>
          </p:cNvSpPr>
          <p:nvPr>
            <p:ph type="body" sz="quarter" idx="37" hasCustomPrompt="1"/>
          </p:nvPr>
        </p:nvSpPr>
        <p:spPr>
          <a:xfrm>
            <a:off x="4594510"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3">
            <a:extLst>
              <a:ext uri="{FF2B5EF4-FFF2-40B4-BE49-F238E27FC236}">
                <a16:creationId xmlns:a16="http://schemas.microsoft.com/office/drawing/2014/main" id="{F23EA611-6A6E-E1BC-6FFD-0D720E19C87A}"/>
              </a:ext>
            </a:extLst>
          </p:cNvPr>
          <p:cNvSpPr>
            <a:spLocks noGrp="1"/>
          </p:cNvSpPr>
          <p:nvPr>
            <p:ph type="body" sz="quarter" idx="38" hasCustomPrompt="1"/>
          </p:nvPr>
        </p:nvSpPr>
        <p:spPr>
          <a:xfrm>
            <a:off x="4594510"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4" name="Segnaposto testo 13">
            <a:extLst>
              <a:ext uri="{FF2B5EF4-FFF2-40B4-BE49-F238E27FC236}">
                <a16:creationId xmlns:a16="http://schemas.microsoft.com/office/drawing/2014/main" id="{9B1BC918-BCBF-C334-8765-A8FD13FC655B}"/>
              </a:ext>
            </a:extLst>
          </p:cNvPr>
          <p:cNvSpPr>
            <a:spLocks noGrp="1"/>
          </p:cNvSpPr>
          <p:nvPr>
            <p:ph type="body" sz="quarter" idx="39" hasCustomPrompt="1"/>
          </p:nvPr>
        </p:nvSpPr>
        <p:spPr>
          <a:xfrm>
            <a:off x="8460454" y="2887647"/>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6" name="Segnaposto testo 13">
            <a:extLst>
              <a:ext uri="{FF2B5EF4-FFF2-40B4-BE49-F238E27FC236}">
                <a16:creationId xmlns:a16="http://schemas.microsoft.com/office/drawing/2014/main" id="{586F042D-3E21-54F3-E4A5-6BDB79BA01BD}"/>
              </a:ext>
            </a:extLst>
          </p:cNvPr>
          <p:cNvSpPr>
            <a:spLocks noGrp="1"/>
          </p:cNvSpPr>
          <p:nvPr>
            <p:ph type="body" sz="quarter" idx="40" hasCustomPrompt="1"/>
          </p:nvPr>
        </p:nvSpPr>
        <p:spPr>
          <a:xfrm>
            <a:off x="8460454" y="3223311"/>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7" name="Segnaposto testo 13">
            <a:extLst>
              <a:ext uri="{FF2B5EF4-FFF2-40B4-BE49-F238E27FC236}">
                <a16:creationId xmlns:a16="http://schemas.microsoft.com/office/drawing/2014/main" id="{BFD6274A-2DC8-29F5-D706-351BBFDD3DD5}"/>
              </a:ext>
            </a:extLst>
          </p:cNvPr>
          <p:cNvSpPr>
            <a:spLocks noGrp="1"/>
          </p:cNvSpPr>
          <p:nvPr>
            <p:ph type="body" sz="quarter" idx="41" hasCustomPrompt="1"/>
          </p:nvPr>
        </p:nvSpPr>
        <p:spPr>
          <a:xfrm>
            <a:off x="8460454" y="3917794"/>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8" name="Segnaposto testo 13">
            <a:extLst>
              <a:ext uri="{FF2B5EF4-FFF2-40B4-BE49-F238E27FC236}">
                <a16:creationId xmlns:a16="http://schemas.microsoft.com/office/drawing/2014/main" id="{752916A3-9C44-6668-B74F-4F13B5BEA9FF}"/>
              </a:ext>
            </a:extLst>
          </p:cNvPr>
          <p:cNvSpPr>
            <a:spLocks noGrp="1"/>
          </p:cNvSpPr>
          <p:nvPr>
            <p:ph type="body" sz="quarter" idx="42" hasCustomPrompt="1"/>
          </p:nvPr>
        </p:nvSpPr>
        <p:spPr>
          <a:xfrm>
            <a:off x="8460454" y="4253458"/>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40" name="Segnaposto testo 13">
            <a:extLst>
              <a:ext uri="{FF2B5EF4-FFF2-40B4-BE49-F238E27FC236}">
                <a16:creationId xmlns:a16="http://schemas.microsoft.com/office/drawing/2014/main" id="{9F7444ED-497C-9281-BA6D-2C030C893CA6}"/>
              </a:ext>
            </a:extLst>
          </p:cNvPr>
          <p:cNvSpPr>
            <a:spLocks noGrp="1"/>
          </p:cNvSpPr>
          <p:nvPr>
            <p:ph type="body" sz="quarter" idx="43" hasCustomPrompt="1"/>
          </p:nvPr>
        </p:nvSpPr>
        <p:spPr>
          <a:xfrm>
            <a:off x="8460454" y="4947941"/>
            <a:ext cx="3316585"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42" name="Segnaposto testo 13">
            <a:extLst>
              <a:ext uri="{FF2B5EF4-FFF2-40B4-BE49-F238E27FC236}">
                <a16:creationId xmlns:a16="http://schemas.microsoft.com/office/drawing/2014/main" id="{1A1F2AE9-E1E2-332A-D65A-3280DAE2E840}"/>
              </a:ext>
            </a:extLst>
          </p:cNvPr>
          <p:cNvSpPr>
            <a:spLocks noGrp="1"/>
          </p:cNvSpPr>
          <p:nvPr>
            <p:ph type="body" sz="quarter" idx="44" hasCustomPrompt="1"/>
          </p:nvPr>
        </p:nvSpPr>
        <p:spPr>
          <a:xfrm>
            <a:off x="8460454" y="5283605"/>
            <a:ext cx="3316585"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Tree>
    <p:extLst>
      <p:ext uri="{BB962C8B-B14F-4D97-AF65-F5344CB8AC3E}">
        <p14:creationId xmlns:p14="http://schemas.microsoft.com/office/powerpoint/2010/main" val="356924020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erna - Box Lista">
    <p:spTree>
      <p:nvGrpSpPr>
        <p:cNvPr id="1" name=""/>
        <p:cNvGrpSpPr/>
        <p:nvPr/>
      </p:nvGrpSpPr>
      <p:grpSpPr>
        <a:xfrm>
          <a:off x="0" y="0"/>
          <a:ext cx="0" cy="0"/>
          <a:chOff x="0" y="0"/>
          <a:chExt cx="0" cy="0"/>
        </a:xfrm>
      </p:grpSpPr>
      <p:sp>
        <p:nvSpPr>
          <p:cNvPr id="7" name="Segnaposto testo 8">
            <a:extLst>
              <a:ext uri="{FF2B5EF4-FFF2-40B4-BE49-F238E27FC236}">
                <a16:creationId xmlns:a16="http://schemas.microsoft.com/office/drawing/2014/main" id="{F3073849-8F73-F248-E63B-B9E77BAFDCF9}"/>
              </a:ext>
            </a:extLst>
          </p:cNvPr>
          <p:cNvSpPr>
            <a:spLocks noGrp="1"/>
          </p:cNvSpPr>
          <p:nvPr>
            <p:ph type="body" sz="quarter" idx="11" hasCustomPrompt="1"/>
          </p:nvPr>
        </p:nvSpPr>
        <p:spPr>
          <a:xfrm>
            <a:off x="407989" y="1407641"/>
            <a:ext cx="11376022" cy="353009"/>
          </a:xfrm>
          <a:prstGeom prst="rect">
            <a:avLst/>
          </a:prstGeom>
        </p:spPr>
        <p:txBody>
          <a:bodyPr anchor="t" anchorCtr="0"/>
          <a:lstStyle>
            <a:lvl1pPr marL="0" indent="0" algn="ctr"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2" name="Titolo 6">
            <a:extLst>
              <a:ext uri="{FF2B5EF4-FFF2-40B4-BE49-F238E27FC236}">
                <a16:creationId xmlns:a16="http://schemas.microsoft.com/office/drawing/2014/main" id="{0ABC5C8C-F3A7-C300-11A6-E9898BF5AEE3}"/>
              </a:ext>
            </a:extLst>
          </p:cNvPr>
          <p:cNvSpPr>
            <a:spLocks noGrp="1"/>
          </p:cNvSpPr>
          <p:nvPr>
            <p:ph type="title" hasCustomPrompt="1"/>
          </p:nvPr>
        </p:nvSpPr>
        <p:spPr>
          <a:xfrm>
            <a:off x="407989" y="791316"/>
            <a:ext cx="11376022" cy="616326"/>
          </a:xfrm>
          <a:prstGeom prst="rect">
            <a:avLst/>
          </a:prstGeom>
        </p:spPr>
        <p:txBody>
          <a:bodyPr lIns="0" anchor="ctr"/>
          <a:lstStyle>
            <a:lvl1pPr marL="0" algn="ctr"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12" name="Segnaposto testo 16">
            <a:extLst>
              <a:ext uri="{FF2B5EF4-FFF2-40B4-BE49-F238E27FC236}">
                <a16:creationId xmlns:a16="http://schemas.microsoft.com/office/drawing/2014/main" id="{73E0E3A0-97E7-9F95-80CF-9A1CF1B22D65}"/>
              </a:ext>
            </a:extLst>
          </p:cNvPr>
          <p:cNvSpPr>
            <a:spLocks noGrp="1"/>
          </p:cNvSpPr>
          <p:nvPr>
            <p:ph type="body" sz="quarter" idx="23" hasCustomPrompt="1"/>
          </p:nvPr>
        </p:nvSpPr>
        <p:spPr>
          <a:xfrm>
            <a:off x="422276" y="2266222"/>
            <a:ext cx="5562028" cy="353167"/>
          </a:xfrm>
          <a:prstGeom prst="roundRect">
            <a:avLst/>
          </a:prstGeom>
          <a:gradFill>
            <a:gsLst>
              <a:gs pos="1000">
                <a:srgbClr val="25A8FC"/>
              </a:gs>
              <a:gs pos="51000">
                <a:schemeClr val="tx2"/>
              </a:gs>
              <a:gs pos="100000">
                <a:schemeClr val="accent2"/>
              </a:gs>
            </a:gsLst>
            <a:lin ang="2700000" scaled="0"/>
          </a:gradFill>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6" name="Segnaposto testo 16">
            <a:extLst>
              <a:ext uri="{FF2B5EF4-FFF2-40B4-BE49-F238E27FC236}">
                <a16:creationId xmlns:a16="http://schemas.microsoft.com/office/drawing/2014/main" id="{945CA6D0-9A95-537E-42E2-8A01DB8160A8}"/>
              </a:ext>
            </a:extLst>
          </p:cNvPr>
          <p:cNvSpPr>
            <a:spLocks noGrp="1"/>
          </p:cNvSpPr>
          <p:nvPr>
            <p:ph type="body" sz="quarter" idx="24" hasCustomPrompt="1"/>
          </p:nvPr>
        </p:nvSpPr>
        <p:spPr>
          <a:xfrm>
            <a:off x="6133529" y="2266222"/>
            <a:ext cx="5562028" cy="353167"/>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3" name="Segnaposto testo 16">
            <a:extLst>
              <a:ext uri="{FF2B5EF4-FFF2-40B4-BE49-F238E27FC236}">
                <a16:creationId xmlns:a16="http://schemas.microsoft.com/office/drawing/2014/main" id="{85E96EE5-688D-C430-39DC-53102DF4A3FF}"/>
              </a:ext>
            </a:extLst>
          </p:cNvPr>
          <p:cNvSpPr>
            <a:spLocks noGrp="1"/>
          </p:cNvSpPr>
          <p:nvPr>
            <p:ph type="body" sz="quarter" idx="25" hasCustomPrompt="1"/>
          </p:nvPr>
        </p:nvSpPr>
        <p:spPr>
          <a:xfrm>
            <a:off x="407989" y="3026439"/>
            <a:ext cx="2662662" cy="1242342"/>
          </a:xfrm>
          <a:prstGeom prst="roundRect">
            <a:avLst/>
          </a:prstGeom>
          <a:gradFill>
            <a:gsLst>
              <a:gs pos="0">
                <a:schemeClr val="tx2"/>
              </a:gs>
              <a:gs pos="100000">
                <a:schemeClr val="accent2"/>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4" name="Segnaposto testo 16">
            <a:extLst>
              <a:ext uri="{FF2B5EF4-FFF2-40B4-BE49-F238E27FC236}">
                <a16:creationId xmlns:a16="http://schemas.microsoft.com/office/drawing/2014/main" id="{63CD0305-6956-F48A-43A0-5F7FD083A071}"/>
              </a:ext>
            </a:extLst>
          </p:cNvPr>
          <p:cNvSpPr>
            <a:spLocks noGrp="1"/>
          </p:cNvSpPr>
          <p:nvPr>
            <p:ph type="body" sz="quarter" idx="26" hasCustomPrompt="1"/>
          </p:nvPr>
        </p:nvSpPr>
        <p:spPr>
          <a:xfrm>
            <a:off x="3290056" y="3033348"/>
            <a:ext cx="2662662" cy="1242342"/>
          </a:xfrm>
          <a:prstGeom prst="roundRect">
            <a:avLst/>
          </a:prstGeom>
          <a:gradFill>
            <a:gsLst>
              <a:gs pos="0">
                <a:schemeClr val="tx2"/>
              </a:gs>
              <a:gs pos="100000">
                <a:schemeClr val="accent2"/>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5" name="Segnaposto testo 16">
            <a:extLst>
              <a:ext uri="{FF2B5EF4-FFF2-40B4-BE49-F238E27FC236}">
                <a16:creationId xmlns:a16="http://schemas.microsoft.com/office/drawing/2014/main" id="{006F0BA8-D1C8-8EC0-9AD8-114C2D4E5A61}"/>
              </a:ext>
            </a:extLst>
          </p:cNvPr>
          <p:cNvSpPr>
            <a:spLocks noGrp="1"/>
          </p:cNvSpPr>
          <p:nvPr>
            <p:ph type="body" sz="quarter" idx="27" hasCustomPrompt="1"/>
          </p:nvPr>
        </p:nvSpPr>
        <p:spPr>
          <a:xfrm>
            <a:off x="384814" y="4530403"/>
            <a:ext cx="2662662" cy="1242342"/>
          </a:xfrm>
          <a:prstGeom prst="roundRect">
            <a:avLst/>
          </a:prstGeom>
          <a:gradFill>
            <a:gsLst>
              <a:gs pos="0">
                <a:schemeClr val="tx2"/>
              </a:gs>
              <a:gs pos="100000">
                <a:schemeClr val="accent2"/>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7" name="Segnaposto testo 16">
            <a:extLst>
              <a:ext uri="{FF2B5EF4-FFF2-40B4-BE49-F238E27FC236}">
                <a16:creationId xmlns:a16="http://schemas.microsoft.com/office/drawing/2014/main" id="{A111FA56-9C10-626F-13E9-633490CC23E7}"/>
              </a:ext>
            </a:extLst>
          </p:cNvPr>
          <p:cNvSpPr>
            <a:spLocks noGrp="1"/>
          </p:cNvSpPr>
          <p:nvPr>
            <p:ph type="body" sz="quarter" idx="28" hasCustomPrompt="1"/>
          </p:nvPr>
        </p:nvSpPr>
        <p:spPr>
          <a:xfrm>
            <a:off x="3266881" y="4537312"/>
            <a:ext cx="2662662" cy="1242342"/>
          </a:xfrm>
          <a:prstGeom prst="roundRect">
            <a:avLst/>
          </a:prstGeom>
          <a:gradFill>
            <a:gsLst>
              <a:gs pos="0">
                <a:schemeClr val="tx2"/>
              </a:gs>
              <a:gs pos="100000">
                <a:schemeClr val="accent2"/>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22" name="Segnaposto testo 16">
            <a:extLst>
              <a:ext uri="{FF2B5EF4-FFF2-40B4-BE49-F238E27FC236}">
                <a16:creationId xmlns:a16="http://schemas.microsoft.com/office/drawing/2014/main" id="{9D5EE161-837E-0509-0D67-97D4D4D35766}"/>
              </a:ext>
            </a:extLst>
          </p:cNvPr>
          <p:cNvSpPr>
            <a:spLocks noGrp="1"/>
          </p:cNvSpPr>
          <p:nvPr>
            <p:ph type="body" sz="quarter" idx="29" hasCustomPrompt="1"/>
          </p:nvPr>
        </p:nvSpPr>
        <p:spPr>
          <a:xfrm>
            <a:off x="6250543" y="3033690"/>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7" name="Segnaposto testo 16">
            <a:extLst>
              <a:ext uri="{FF2B5EF4-FFF2-40B4-BE49-F238E27FC236}">
                <a16:creationId xmlns:a16="http://schemas.microsoft.com/office/drawing/2014/main" id="{0220C8C7-D0FA-7D67-94B6-8F896D9548AD}"/>
              </a:ext>
            </a:extLst>
          </p:cNvPr>
          <p:cNvSpPr>
            <a:spLocks noGrp="1"/>
          </p:cNvSpPr>
          <p:nvPr>
            <p:ph type="body" sz="quarter" idx="30" hasCustomPrompt="1"/>
          </p:nvPr>
        </p:nvSpPr>
        <p:spPr>
          <a:xfrm>
            <a:off x="6262459" y="4537654"/>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8" name="Segnaposto testo 16">
            <a:extLst>
              <a:ext uri="{FF2B5EF4-FFF2-40B4-BE49-F238E27FC236}">
                <a16:creationId xmlns:a16="http://schemas.microsoft.com/office/drawing/2014/main" id="{7DC3E30F-76BA-C3A3-4F46-0714C8DB2C1F}"/>
              </a:ext>
            </a:extLst>
          </p:cNvPr>
          <p:cNvSpPr>
            <a:spLocks noGrp="1"/>
          </p:cNvSpPr>
          <p:nvPr>
            <p:ph type="body" sz="quarter" idx="31" hasCustomPrompt="1"/>
          </p:nvPr>
        </p:nvSpPr>
        <p:spPr>
          <a:xfrm>
            <a:off x="9031557" y="3026439"/>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9" name="Segnaposto testo 16">
            <a:extLst>
              <a:ext uri="{FF2B5EF4-FFF2-40B4-BE49-F238E27FC236}">
                <a16:creationId xmlns:a16="http://schemas.microsoft.com/office/drawing/2014/main" id="{1FFAB642-D62D-4C39-034D-95E37F83E857}"/>
              </a:ext>
            </a:extLst>
          </p:cNvPr>
          <p:cNvSpPr>
            <a:spLocks noGrp="1"/>
          </p:cNvSpPr>
          <p:nvPr>
            <p:ph type="body" sz="quarter" idx="32" hasCustomPrompt="1"/>
          </p:nvPr>
        </p:nvSpPr>
        <p:spPr>
          <a:xfrm>
            <a:off x="9043473" y="4530403"/>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Tree>
    <p:extLst>
      <p:ext uri="{BB962C8B-B14F-4D97-AF65-F5344CB8AC3E}">
        <p14:creationId xmlns:p14="http://schemas.microsoft.com/office/powerpoint/2010/main" val="8813185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 - Titolo + Testo (Estrusione)">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7E1D7F4E-4996-004C-A4B9-5D6CC84FA302}"/>
              </a:ext>
            </a:extLst>
          </p:cNvPr>
          <p:cNvGrpSpPr/>
          <p:nvPr userDrawn="1"/>
        </p:nvGrpSpPr>
        <p:grpSpPr>
          <a:xfrm>
            <a:off x="7833342" y="528060"/>
            <a:ext cx="4375844" cy="9759070"/>
            <a:chOff x="7833342" y="528060"/>
            <a:chExt cx="4375844" cy="9759070"/>
          </a:xfrm>
        </p:grpSpPr>
        <p:sp>
          <p:nvSpPr>
            <p:cNvPr id="11" name="Rettangolo con un angolo ritagliato 5">
              <a:extLst>
                <a:ext uri="{FF2B5EF4-FFF2-40B4-BE49-F238E27FC236}">
                  <a16:creationId xmlns:a16="http://schemas.microsoft.com/office/drawing/2014/main" id="{5750E8BB-D98A-FBB4-A888-C207FB3B4253}"/>
                </a:ext>
              </a:extLst>
            </p:cNvPr>
            <p:cNvSpPr>
              <a:spLocks noChangeAspect="1"/>
            </p:cNvSpPr>
            <p:nvPr userDrawn="1"/>
          </p:nvSpPr>
          <p:spPr>
            <a:xfrm rot="10800000">
              <a:off x="7833342" y="528060"/>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0">
                  <a:srgbClr val="B6F11F"/>
                </a:gs>
                <a:gs pos="100000">
                  <a:srgbClr val="4FE3C2"/>
                </a:gs>
              </a:gsLst>
              <a:lin ang="6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2" name="Rettangolo con un angolo ritagliato 5">
              <a:extLst>
                <a:ext uri="{FF2B5EF4-FFF2-40B4-BE49-F238E27FC236}">
                  <a16:creationId xmlns:a16="http://schemas.microsoft.com/office/drawing/2014/main" id="{83B39BBD-AEBA-A94A-E864-5E71CE0006C6}"/>
                </a:ext>
              </a:extLst>
            </p:cNvPr>
            <p:cNvSpPr>
              <a:spLocks noChangeAspect="1"/>
            </p:cNvSpPr>
            <p:nvPr userDrawn="1"/>
          </p:nvSpPr>
          <p:spPr>
            <a:xfrm rot="10800000">
              <a:off x="7833342" y="3034361"/>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B6F11F"/>
                </a:gs>
                <a:gs pos="100000">
                  <a:srgbClr val="4FE3C2"/>
                </a:gs>
              </a:gsLst>
              <a:lin ang="6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3" name="Rettangolo con un angolo ritagliato 5">
              <a:extLst>
                <a:ext uri="{FF2B5EF4-FFF2-40B4-BE49-F238E27FC236}">
                  <a16:creationId xmlns:a16="http://schemas.microsoft.com/office/drawing/2014/main" id="{130D6BC3-A7BF-AFE3-CB64-7538563C9D1D}"/>
                </a:ext>
              </a:extLst>
            </p:cNvPr>
            <p:cNvSpPr>
              <a:spLocks noChangeAspect="1"/>
            </p:cNvSpPr>
            <p:nvPr userDrawn="1"/>
          </p:nvSpPr>
          <p:spPr>
            <a:xfrm rot="10800000">
              <a:off x="7833342" y="5540664"/>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B6F11F"/>
                </a:gs>
                <a:gs pos="100000">
                  <a:srgbClr val="4FE3C2"/>
                </a:gs>
              </a:gsLst>
              <a:lin ang="6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grpSp>
      <p:sp>
        <p:nvSpPr>
          <p:cNvPr id="4" name="CasellaDiTesto 3">
            <a:extLst>
              <a:ext uri="{FF2B5EF4-FFF2-40B4-BE49-F238E27FC236}">
                <a16:creationId xmlns:a16="http://schemas.microsoft.com/office/drawing/2014/main" id="{2A3FEBCB-D67F-4499-1957-05161A987BED}"/>
              </a:ext>
            </a:extLst>
          </p:cNvPr>
          <p:cNvSpPr txBox="1"/>
          <p:nvPr userDrawn="1"/>
        </p:nvSpPr>
        <p:spPr>
          <a:xfrm>
            <a:off x="16954500" y="-63341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CasellaDiTesto 4">
            <a:extLst>
              <a:ext uri="{FF2B5EF4-FFF2-40B4-BE49-F238E27FC236}">
                <a16:creationId xmlns:a16="http://schemas.microsoft.com/office/drawing/2014/main" id="{1DFCF55C-85F8-71D1-5B43-66FD6D0E2F0C}"/>
              </a:ext>
            </a:extLst>
          </p:cNvPr>
          <p:cNvSpPr txBox="1"/>
          <p:nvPr userDrawn="1"/>
        </p:nvSpPr>
        <p:spPr>
          <a:xfrm>
            <a:off x="10162442" y="64515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rgbClr val="042DEF"/>
                </a:solidFill>
                <a:latin typeface="TIM Sans" pitchFamily="2" charset="77"/>
              </a:rPr>
              <a:t>‹N›</a:t>
            </a:fld>
            <a:endParaRPr lang="it-IT" sz="1000">
              <a:solidFill>
                <a:srgbClr val="042DEF"/>
              </a:solidFill>
              <a:latin typeface="TIM Sans" pitchFamily="2" charset="77"/>
            </a:endParaRPr>
          </a:p>
        </p:txBody>
      </p:sp>
      <p:sp>
        <p:nvSpPr>
          <p:cNvPr id="7" name="Segnaposto testo 9">
            <a:extLst>
              <a:ext uri="{FF2B5EF4-FFF2-40B4-BE49-F238E27FC236}">
                <a16:creationId xmlns:a16="http://schemas.microsoft.com/office/drawing/2014/main" id="{5772505F-B9EE-5098-2651-72736AF4923D}"/>
              </a:ext>
            </a:extLst>
          </p:cNvPr>
          <p:cNvSpPr>
            <a:spLocks noGrp="1"/>
          </p:cNvSpPr>
          <p:nvPr>
            <p:ph type="body" sz="quarter" idx="12" hasCustomPrompt="1"/>
          </p:nvPr>
        </p:nvSpPr>
        <p:spPr>
          <a:xfrm>
            <a:off x="555600" y="29363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43CFC5E7-24FB-7132-4A4B-D082FBFE07AD}"/>
              </a:ext>
            </a:extLst>
          </p:cNvPr>
          <p:cNvSpPr>
            <a:spLocks noGrp="1"/>
          </p:cNvSpPr>
          <p:nvPr>
            <p:ph type="body" sz="quarter" idx="13" hasCustomPrompt="1"/>
          </p:nvPr>
        </p:nvSpPr>
        <p:spPr>
          <a:xfrm>
            <a:off x="555600" y="36036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4247008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terna - Box Lista">
    <p:spTree>
      <p:nvGrpSpPr>
        <p:cNvPr id="1" name=""/>
        <p:cNvGrpSpPr/>
        <p:nvPr/>
      </p:nvGrpSpPr>
      <p:grpSpPr>
        <a:xfrm>
          <a:off x="0" y="0"/>
          <a:ext cx="0" cy="0"/>
          <a:chOff x="0" y="0"/>
          <a:chExt cx="0" cy="0"/>
        </a:xfrm>
      </p:grpSpPr>
      <p:sp>
        <p:nvSpPr>
          <p:cNvPr id="7" name="Segnaposto testo 8">
            <a:extLst>
              <a:ext uri="{FF2B5EF4-FFF2-40B4-BE49-F238E27FC236}">
                <a16:creationId xmlns:a16="http://schemas.microsoft.com/office/drawing/2014/main" id="{F3073849-8F73-F248-E63B-B9E77BAFDCF9}"/>
              </a:ext>
            </a:extLst>
          </p:cNvPr>
          <p:cNvSpPr>
            <a:spLocks noGrp="1"/>
          </p:cNvSpPr>
          <p:nvPr>
            <p:ph type="body" sz="quarter" idx="11" hasCustomPrompt="1"/>
          </p:nvPr>
        </p:nvSpPr>
        <p:spPr>
          <a:xfrm>
            <a:off x="407989" y="1407641"/>
            <a:ext cx="11376022" cy="353009"/>
          </a:xfrm>
          <a:prstGeom prst="rect">
            <a:avLst/>
          </a:prstGeom>
        </p:spPr>
        <p:txBody>
          <a:bodyPr anchor="t" anchorCtr="0"/>
          <a:lstStyle>
            <a:lvl1pPr marL="0" indent="0" algn="ctr"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2" name="Titolo 6">
            <a:extLst>
              <a:ext uri="{FF2B5EF4-FFF2-40B4-BE49-F238E27FC236}">
                <a16:creationId xmlns:a16="http://schemas.microsoft.com/office/drawing/2014/main" id="{0ABC5C8C-F3A7-C300-11A6-E9898BF5AEE3}"/>
              </a:ext>
            </a:extLst>
          </p:cNvPr>
          <p:cNvSpPr>
            <a:spLocks noGrp="1"/>
          </p:cNvSpPr>
          <p:nvPr>
            <p:ph type="title" hasCustomPrompt="1"/>
          </p:nvPr>
        </p:nvSpPr>
        <p:spPr>
          <a:xfrm>
            <a:off x="407989" y="791316"/>
            <a:ext cx="11376022" cy="616326"/>
          </a:xfrm>
          <a:prstGeom prst="rect">
            <a:avLst/>
          </a:prstGeom>
        </p:spPr>
        <p:txBody>
          <a:bodyPr lIns="0" anchor="ctr"/>
          <a:lstStyle>
            <a:lvl1pPr marL="0" algn="ctr"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12" name="Segnaposto testo 16">
            <a:extLst>
              <a:ext uri="{FF2B5EF4-FFF2-40B4-BE49-F238E27FC236}">
                <a16:creationId xmlns:a16="http://schemas.microsoft.com/office/drawing/2014/main" id="{73E0E3A0-97E7-9F95-80CF-9A1CF1B22D65}"/>
              </a:ext>
            </a:extLst>
          </p:cNvPr>
          <p:cNvSpPr>
            <a:spLocks noGrp="1"/>
          </p:cNvSpPr>
          <p:nvPr>
            <p:ph type="body" sz="quarter" idx="23" hasCustomPrompt="1"/>
          </p:nvPr>
        </p:nvSpPr>
        <p:spPr>
          <a:xfrm>
            <a:off x="422276" y="2266222"/>
            <a:ext cx="5562028" cy="353167"/>
          </a:xfrm>
          <a:prstGeom prst="roundRect">
            <a:avLst/>
          </a:prstGeom>
          <a:gradFill>
            <a:gsLst>
              <a:gs pos="1000">
                <a:srgbClr val="EC0026"/>
              </a:gs>
              <a:gs pos="100000">
                <a:srgbClr val="520CA5"/>
              </a:gs>
            </a:gsLst>
            <a:lin ang="2700000" scaled="0"/>
          </a:gradFill>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6" name="Segnaposto testo 16">
            <a:extLst>
              <a:ext uri="{FF2B5EF4-FFF2-40B4-BE49-F238E27FC236}">
                <a16:creationId xmlns:a16="http://schemas.microsoft.com/office/drawing/2014/main" id="{945CA6D0-9A95-537E-42E2-8A01DB8160A8}"/>
              </a:ext>
            </a:extLst>
          </p:cNvPr>
          <p:cNvSpPr>
            <a:spLocks noGrp="1"/>
          </p:cNvSpPr>
          <p:nvPr>
            <p:ph type="body" sz="quarter" idx="24" hasCustomPrompt="1"/>
          </p:nvPr>
        </p:nvSpPr>
        <p:spPr>
          <a:xfrm>
            <a:off x="6133529" y="2266222"/>
            <a:ext cx="5562028" cy="353167"/>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3" name="Segnaposto testo 16">
            <a:extLst>
              <a:ext uri="{FF2B5EF4-FFF2-40B4-BE49-F238E27FC236}">
                <a16:creationId xmlns:a16="http://schemas.microsoft.com/office/drawing/2014/main" id="{85E96EE5-688D-C430-39DC-53102DF4A3FF}"/>
              </a:ext>
            </a:extLst>
          </p:cNvPr>
          <p:cNvSpPr>
            <a:spLocks noGrp="1"/>
          </p:cNvSpPr>
          <p:nvPr>
            <p:ph type="body" sz="quarter" idx="25" hasCustomPrompt="1"/>
          </p:nvPr>
        </p:nvSpPr>
        <p:spPr>
          <a:xfrm>
            <a:off x="407989" y="3026439"/>
            <a:ext cx="2662662" cy="1242342"/>
          </a:xfrm>
          <a:prstGeom prst="roundRect">
            <a:avLst/>
          </a:prstGeom>
          <a:gradFill>
            <a:gsLst>
              <a:gs pos="0">
                <a:srgbClr val="EC0026"/>
              </a:gs>
              <a:gs pos="100000">
                <a:srgbClr val="520CA5"/>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4" name="Segnaposto testo 16">
            <a:extLst>
              <a:ext uri="{FF2B5EF4-FFF2-40B4-BE49-F238E27FC236}">
                <a16:creationId xmlns:a16="http://schemas.microsoft.com/office/drawing/2014/main" id="{63CD0305-6956-F48A-43A0-5F7FD083A071}"/>
              </a:ext>
            </a:extLst>
          </p:cNvPr>
          <p:cNvSpPr>
            <a:spLocks noGrp="1"/>
          </p:cNvSpPr>
          <p:nvPr>
            <p:ph type="body" sz="quarter" idx="26" hasCustomPrompt="1"/>
          </p:nvPr>
        </p:nvSpPr>
        <p:spPr>
          <a:xfrm>
            <a:off x="3290056" y="3033348"/>
            <a:ext cx="2662662" cy="1242342"/>
          </a:xfrm>
          <a:prstGeom prst="roundRect">
            <a:avLst/>
          </a:prstGeom>
          <a:gradFill>
            <a:gsLst>
              <a:gs pos="0">
                <a:srgbClr val="EC0026"/>
              </a:gs>
              <a:gs pos="100000">
                <a:srgbClr val="520CA5"/>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5" name="Segnaposto testo 16">
            <a:extLst>
              <a:ext uri="{FF2B5EF4-FFF2-40B4-BE49-F238E27FC236}">
                <a16:creationId xmlns:a16="http://schemas.microsoft.com/office/drawing/2014/main" id="{006F0BA8-D1C8-8EC0-9AD8-114C2D4E5A61}"/>
              </a:ext>
            </a:extLst>
          </p:cNvPr>
          <p:cNvSpPr>
            <a:spLocks noGrp="1"/>
          </p:cNvSpPr>
          <p:nvPr>
            <p:ph type="body" sz="quarter" idx="27" hasCustomPrompt="1"/>
          </p:nvPr>
        </p:nvSpPr>
        <p:spPr>
          <a:xfrm>
            <a:off x="384814" y="4530403"/>
            <a:ext cx="2662662" cy="1242342"/>
          </a:xfrm>
          <a:prstGeom prst="roundRect">
            <a:avLst/>
          </a:prstGeom>
          <a:gradFill>
            <a:gsLst>
              <a:gs pos="0">
                <a:srgbClr val="EC0026"/>
              </a:gs>
              <a:gs pos="100000">
                <a:srgbClr val="520CA5"/>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7" name="Segnaposto testo 16">
            <a:extLst>
              <a:ext uri="{FF2B5EF4-FFF2-40B4-BE49-F238E27FC236}">
                <a16:creationId xmlns:a16="http://schemas.microsoft.com/office/drawing/2014/main" id="{A111FA56-9C10-626F-13E9-633490CC23E7}"/>
              </a:ext>
            </a:extLst>
          </p:cNvPr>
          <p:cNvSpPr>
            <a:spLocks noGrp="1"/>
          </p:cNvSpPr>
          <p:nvPr>
            <p:ph type="body" sz="quarter" idx="28" hasCustomPrompt="1"/>
          </p:nvPr>
        </p:nvSpPr>
        <p:spPr>
          <a:xfrm>
            <a:off x="3266881" y="4537312"/>
            <a:ext cx="2662662" cy="1242342"/>
          </a:xfrm>
          <a:prstGeom prst="roundRect">
            <a:avLst/>
          </a:prstGeom>
          <a:gradFill>
            <a:gsLst>
              <a:gs pos="0">
                <a:srgbClr val="EC0026"/>
              </a:gs>
              <a:gs pos="100000">
                <a:srgbClr val="520CA5"/>
              </a:gs>
            </a:gsLst>
            <a:lin ang="2700000" scaled="0"/>
          </a:gradFill>
        </p:spPr>
        <p:txBody>
          <a:bodyPr lIns="0" tIns="0" rIns="0" bIns="0" anchor="t"/>
          <a:lstStyle>
            <a:lvl1pPr marL="0" indent="0" algn="l">
              <a:lnSpc>
                <a:spcPts val="1600"/>
              </a:lnSpc>
              <a:buNone/>
              <a:defRPr lang="it-IT" sz="1200" b="0" i="0" kern="1200" dirty="0">
                <a:solidFill>
                  <a:schemeClr val="bg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22" name="Segnaposto testo 16">
            <a:extLst>
              <a:ext uri="{FF2B5EF4-FFF2-40B4-BE49-F238E27FC236}">
                <a16:creationId xmlns:a16="http://schemas.microsoft.com/office/drawing/2014/main" id="{9D5EE161-837E-0509-0D67-97D4D4D35766}"/>
              </a:ext>
            </a:extLst>
          </p:cNvPr>
          <p:cNvSpPr>
            <a:spLocks noGrp="1"/>
          </p:cNvSpPr>
          <p:nvPr>
            <p:ph type="body" sz="quarter" idx="29" hasCustomPrompt="1"/>
          </p:nvPr>
        </p:nvSpPr>
        <p:spPr>
          <a:xfrm>
            <a:off x="6250543" y="3033690"/>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7" name="Segnaposto testo 16">
            <a:extLst>
              <a:ext uri="{FF2B5EF4-FFF2-40B4-BE49-F238E27FC236}">
                <a16:creationId xmlns:a16="http://schemas.microsoft.com/office/drawing/2014/main" id="{0220C8C7-D0FA-7D67-94B6-8F896D9548AD}"/>
              </a:ext>
            </a:extLst>
          </p:cNvPr>
          <p:cNvSpPr>
            <a:spLocks noGrp="1"/>
          </p:cNvSpPr>
          <p:nvPr>
            <p:ph type="body" sz="quarter" idx="30" hasCustomPrompt="1"/>
          </p:nvPr>
        </p:nvSpPr>
        <p:spPr>
          <a:xfrm>
            <a:off x="6262459" y="4537654"/>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8" name="Segnaposto testo 16">
            <a:extLst>
              <a:ext uri="{FF2B5EF4-FFF2-40B4-BE49-F238E27FC236}">
                <a16:creationId xmlns:a16="http://schemas.microsoft.com/office/drawing/2014/main" id="{7DC3E30F-76BA-C3A3-4F46-0714C8DB2C1F}"/>
              </a:ext>
            </a:extLst>
          </p:cNvPr>
          <p:cNvSpPr>
            <a:spLocks noGrp="1"/>
          </p:cNvSpPr>
          <p:nvPr>
            <p:ph type="body" sz="quarter" idx="31" hasCustomPrompt="1"/>
          </p:nvPr>
        </p:nvSpPr>
        <p:spPr>
          <a:xfrm>
            <a:off x="9031557" y="3026439"/>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9" name="Segnaposto testo 16">
            <a:extLst>
              <a:ext uri="{FF2B5EF4-FFF2-40B4-BE49-F238E27FC236}">
                <a16:creationId xmlns:a16="http://schemas.microsoft.com/office/drawing/2014/main" id="{1FFAB642-D62D-4C39-034D-95E37F83E857}"/>
              </a:ext>
            </a:extLst>
          </p:cNvPr>
          <p:cNvSpPr>
            <a:spLocks noGrp="1"/>
          </p:cNvSpPr>
          <p:nvPr>
            <p:ph type="body" sz="quarter" idx="32" hasCustomPrompt="1"/>
          </p:nvPr>
        </p:nvSpPr>
        <p:spPr>
          <a:xfrm>
            <a:off x="9043473" y="4530403"/>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Tree>
    <p:extLst>
      <p:ext uri="{BB962C8B-B14F-4D97-AF65-F5344CB8AC3E}">
        <p14:creationId xmlns:p14="http://schemas.microsoft.com/office/powerpoint/2010/main" val="233953306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nterna - Box Lista">
    <p:spTree>
      <p:nvGrpSpPr>
        <p:cNvPr id="1" name=""/>
        <p:cNvGrpSpPr/>
        <p:nvPr/>
      </p:nvGrpSpPr>
      <p:grpSpPr>
        <a:xfrm>
          <a:off x="0" y="0"/>
          <a:ext cx="0" cy="0"/>
          <a:chOff x="0" y="0"/>
          <a:chExt cx="0" cy="0"/>
        </a:xfrm>
      </p:grpSpPr>
      <p:sp>
        <p:nvSpPr>
          <p:cNvPr id="7" name="Segnaposto testo 8">
            <a:extLst>
              <a:ext uri="{FF2B5EF4-FFF2-40B4-BE49-F238E27FC236}">
                <a16:creationId xmlns:a16="http://schemas.microsoft.com/office/drawing/2014/main" id="{F3073849-8F73-F248-E63B-B9E77BAFDCF9}"/>
              </a:ext>
            </a:extLst>
          </p:cNvPr>
          <p:cNvSpPr>
            <a:spLocks noGrp="1"/>
          </p:cNvSpPr>
          <p:nvPr>
            <p:ph type="body" sz="quarter" idx="11" hasCustomPrompt="1"/>
          </p:nvPr>
        </p:nvSpPr>
        <p:spPr>
          <a:xfrm>
            <a:off x="407989" y="1407641"/>
            <a:ext cx="11376022" cy="353009"/>
          </a:xfrm>
          <a:prstGeom prst="rect">
            <a:avLst/>
          </a:prstGeom>
        </p:spPr>
        <p:txBody>
          <a:bodyPr anchor="t" anchorCtr="0"/>
          <a:lstStyle>
            <a:lvl1pPr marL="0" indent="0" algn="ctr"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2" name="Titolo 6">
            <a:extLst>
              <a:ext uri="{FF2B5EF4-FFF2-40B4-BE49-F238E27FC236}">
                <a16:creationId xmlns:a16="http://schemas.microsoft.com/office/drawing/2014/main" id="{0ABC5C8C-F3A7-C300-11A6-E9898BF5AEE3}"/>
              </a:ext>
            </a:extLst>
          </p:cNvPr>
          <p:cNvSpPr>
            <a:spLocks noGrp="1"/>
          </p:cNvSpPr>
          <p:nvPr>
            <p:ph type="title" hasCustomPrompt="1"/>
          </p:nvPr>
        </p:nvSpPr>
        <p:spPr>
          <a:xfrm>
            <a:off x="407989" y="791316"/>
            <a:ext cx="11376022" cy="616326"/>
          </a:xfrm>
          <a:prstGeom prst="rect">
            <a:avLst/>
          </a:prstGeom>
        </p:spPr>
        <p:txBody>
          <a:bodyPr lIns="0" anchor="ctr"/>
          <a:lstStyle>
            <a:lvl1pPr marL="0" algn="ctr"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12" name="Segnaposto testo 16">
            <a:extLst>
              <a:ext uri="{FF2B5EF4-FFF2-40B4-BE49-F238E27FC236}">
                <a16:creationId xmlns:a16="http://schemas.microsoft.com/office/drawing/2014/main" id="{73E0E3A0-97E7-9F95-80CF-9A1CF1B22D65}"/>
              </a:ext>
            </a:extLst>
          </p:cNvPr>
          <p:cNvSpPr>
            <a:spLocks noGrp="1"/>
          </p:cNvSpPr>
          <p:nvPr>
            <p:ph type="body" sz="quarter" idx="23" hasCustomPrompt="1"/>
          </p:nvPr>
        </p:nvSpPr>
        <p:spPr>
          <a:xfrm>
            <a:off x="422276" y="2266222"/>
            <a:ext cx="5562028" cy="353167"/>
          </a:xfrm>
          <a:prstGeom prst="roundRect">
            <a:avLst/>
          </a:prstGeom>
          <a:gradFill>
            <a:gsLst>
              <a:gs pos="0">
                <a:srgbClr val="4FE3C2"/>
              </a:gs>
              <a:gs pos="100000">
                <a:srgbClr val="B6F11F"/>
              </a:gs>
            </a:gsLst>
            <a:lin ang="2700000" scaled="0"/>
          </a:gradFill>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6" name="Segnaposto testo 16">
            <a:extLst>
              <a:ext uri="{FF2B5EF4-FFF2-40B4-BE49-F238E27FC236}">
                <a16:creationId xmlns:a16="http://schemas.microsoft.com/office/drawing/2014/main" id="{945CA6D0-9A95-537E-42E2-8A01DB8160A8}"/>
              </a:ext>
            </a:extLst>
          </p:cNvPr>
          <p:cNvSpPr>
            <a:spLocks noGrp="1"/>
          </p:cNvSpPr>
          <p:nvPr>
            <p:ph type="body" sz="quarter" idx="24" hasCustomPrompt="1"/>
          </p:nvPr>
        </p:nvSpPr>
        <p:spPr>
          <a:xfrm>
            <a:off x="6133529" y="2266222"/>
            <a:ext cx="5562028" cy="353167"/>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3" name="Segnaposto testo 16">
            <a:extLst>
              <a:ext uri="{FF2B5EF4-FFF2-40B4-BE49-F238E27FC236}">
                <a16:creationId xmlns:a16="http://schemas.microsoft.com/office/drawing/2014/main" id="{85E96EE5-688D-C430-39DC-53102DF4A3FF}"/>
              </a:ext>
            </a:extLst>
          </p:cNvPr>
          <p:cNvSpPr>
            <a:spLocks noGrp="1"/>
          </p:cNvSpPr>
          <p:nvPr>
            <p:ph type="body" sz="quarter" idx="25" hasCustomPrompt="1"/>
          </p:nvPr>
        </p:nvSpPr>
        <p:spPr>
          <a:xfrm>
            <a:off x="407989" y="3026439"/>
            <a:ext cx="2662662" cy="1242342"/>
          </a:xfrm>
          <a:prstGeom prst="roundRect">
            <a:avLst/>
          </a:prstGeom>
          <a:gradFill>
            <a:gsLst>
              <a:gs pos="0">
                <a:srgbClr val="4FE3C2"/>
              </a:gs>
              <a:gs pos="100000">
                <a:srgbClr val="B6F11F"/>
              </a:gs>
            </a:gsLst>
            <a:lin ang="2700000" scaled="0"/>
          </a:gradFill>
        </p:spPr>
        <p:txBody>
          <a:bodyPr lIns="0" tIns="0" rIns="0" bIns="0" anchor="t"/>
          <a:lstStyle>
            <a:lvl1pPr marL="0" indent="0" algn="l">
              <a:lnSpc>
                <a:spcPts val="1600"/>
              </a:lnSpc>
              <a:buNone/>
              <a:defRPr lang="it-IT" sz="1200" b="0" i="0" kern="1200" dirty="0">
                <a:solidFill>
                  <a:schemeClr val="tx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4" name="Segnaposto testo 16">
            <a:extLst>
              <a:ext uri="{FF2B5EF4-FFF2-40B4-BE49-F238E27FC236}">
                <a16:creationId xmlns:a16="http://schemas.microsoft.com/office/drawing/2014/main" id="{63CD0305-6956-F48A-43A0-5F7FD083A071}"/>
              </a:ext>
            </a:extLst>
          </p:cNvPr>
          <p:cNvSpPr>
            <a:spLocks noGrp="1"/>
          </p:cNvSpPr>
          <p:nvPr>
            <p:ph type="body" sz="quarter" idx="26" hasCustomPrompt="1"/>
          </p:nvPr>
        </p:nvSpPr>
        <p:spPr>
          <a:xfrm>
            <a:off x="3290056" y="3033348"/>
            <a:ext cx="2662662" cy="1242342"/>
          </a:xfrm>
          <a:prstGeom prst="roundRect">
            <a:avLst/>
          </a:prstGeom>
          <a:gradFill>
            <a:gsLst>
              <a:gs pos="0">
                <a:srgbClr val="4FE3C2"/>
              </a:gs>
              <a:gs pos="100000">
                <a:srgbClr val="B6F11F"/>
              </a:gs>
            </a:gsLst>
            <a:lin ang="2700000" scaled="0"/>
          </a:gradFill>
        </p:spPr>
        <p:txBody>
          <a:bodyPr lIns="0" tIns="0" rIns="0" bIns="0" anchor="t"/>
          <a:lstStyle>
            <a:lvl1pPr marL="0" indent="0" algn="l">
              <a:lnSpc>
                <a:spcPts val="1600"/>
              </a:lnSpc>
              <a:buNone/>
              <a:defRPr lang="it-IT" sz="1200" b="0" i="0" kern="1200" dirty="0">
                <a:solidFill>
                  <a:schemeClr val="tx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5" name="Segnaposto testo 16">
            <a:extLst>
              <a:ext uri="{FF2B5EF4-FFF2-40B4-BE49-F238E27FC236}">
                <a16:creationId xmlns:a16="http://schemas.microsoft.com/office/drawing/2014/main" id="{006F0BA8-D1C8-8EC0-9AD8-114C2D4E5A61}"/>
              </a:ext>
            </a:extLst>
          </p:cNvPr>
          <p:cNvSpPr>
            <a:spLocks noGrp="1"/>
          </p:cNvSpPr>
          <p:nvPr>
            <p:ph type="body" sz="quarter" idx="27" hasCustomPrompt="1"/>
          </p:nvPr>
        </p:nvSpPr>
        <p:spPr>
          <a:xfrm>
            <a:off x="384814" y="4530403"/>
            <a:ext cx="2662662" cy="1242342"/>
          </a:xfrm>
          <a:prstGeom prst="roundRect">
            <a:avLst/>
          </a:prstGeom>
          <a:gradFill>
            <a:gsLst>
              <a:gs pos="0">
                <a:srgbClr val="4FE3C2"/>
              </a:gs>
              <a:gs pos="100000">
                <a:srgbClr val="B6F11F"/>
              </a:gs>
            </a:gsLst>
            <a:lin ang="2700000" scaled="0"/>
          </a:gradFill>
        </p:spPr>
        <p:txBody>
          <a:bodyPr lIns="0" tIns="0" rIns="0" bIns="0" anchor="t"/>
          <a:lstStyle>
            <a:lvl1pPr marL="0" indent="0" algn="l">
              <a:lnSpc>
                <a:spcPts val="1600"/>
              </a:lnSpc>
              <a:buNone/>
              <a:defRPr lang="it-IT" sz="1200" b="0" i="0" kern="1200" dirty="0">
                <a:solidFill>
                  <a:schemeClr val="tx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17" name="Segnaposto testo 16">
            <a:extLst>
              <a:ext uri="{FF2B5EF4-FFF2-40B4-BE49-F238E27FC236}">
                <a16:creationId xmlns:a16="http://schemas.microsoft.com/office/drawing/2014/main" id="{A111FA56-9C10-626F-13E9-633490CC23E7}"/>
              </a:ext>
            </a:extLst>
          </p:cNvPr>
          <p:cNvSpPr>
            <a:spLocks noGrp="1"/>
          </p:cNvSpPr>
          <p:nvPr>
            <p:ph type="body" sz="quarter" idx="28" hasCustomPrompt="1"/>
          </p:nvPr>
        </p:nvSpPr>
        <p:spPr>
          <a:xfrm>
            <a:off x="3266881" y="4537312"/>
            <a:ext cx="2662662" cy="1242342"/>
          </a:xfrm>
          <a:prstGeom prst="roundRect">
            <a:avLst/>
          </a:prstGeom>
          <a:gradFill>
            <a:gsLst>
              <a:gs pos="0">
                <a:srgbClr val="4FE3C2"/>
              </a:gs>
              <a:gs pos="100000">
                <a:srgbClr val="B6F11F"/>
              </a:gs>
            </a:gsLst>
            <a:lin ang="2700000" scaled="0"/>
          </a:gradFill>
        </p:spPr>
        <p:txBody>
          <a:bodyPr lIns="0" tIns="0" rIns="0" bIns="0" anchor="t"/>
          <a:lstStyle>
            <a:lvl1pPr marL="0" indent="0" algn="l">
              <a:lnSpc>
                <a:spcPts val="1600"/>
              </a:lnSpc>
              <a:buNone/>
              <a:defRPr lang="it-IT" sz="1200" b="0" i="0" kern="1200" dirty="0">
                <a:solidFill>
                  <a:schemeClr val="tx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22" name="Segnaposto testo 16">
            <a:extLst>
              <a:ext uri="{FF2B5EF4-FFF2-40B4-BE49-F238E27FC236}">
                <a16:creationId xmlns:a16="http://schemas.microsoft.com/office/drawing/2014/main" id="{9D5EE161-837E-0509-0D67-97D4D4D35766}"/>
              </a:ext>
            </a:extLst>
          </p:cNvPr>
          <p:cNvSpPr>
            <a:spLocks noGrp="1"/>
          </p:cNvSpPr>
          <p:nvPr>
            <p:ph type="body" sz="quarter" idx="29" hasCustomPrompt="1"/>
          </p:nvPr>
        </p:nvSpPr>
        <p:spPr>
          <a:xfrm>
            <a:off x="6250543" y="3033690"/>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7" name="Segnaposto testo 16">
            <a:extLst>
              <a:ext uri="{FF2B5EF4-FFF2-40B4-BE49-F238E27FC236}">
                <a16:creationId xmlns:a16="http://schemas.microsoft.com/office/drawing/2014/main" id="{0220C8C7-D0FA-7D67-94B6-8F896D9548AD}"/>
              </a:ext>
            </a:extLst>
          </p:cNvPr>
          <p:cNvSpPr>
            <a:spLocks noGrp="1"/>
          </p:cNvSpPr>
          <p:nvPr>
            <p:ph type="body" sz="quarter" idx="30" hasCustomPrompt="1"/>
          </p:nvPr>
        </p:nvSpPr>
        <p:spPr>
          <a:xfrm>
            <a:off x="6262459" y="4537654"/>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8" name="Segnaposto testo 16">
            <a:extLst>
              <a:ext uri="{FF2B5EF4-FFF2-40B4-BE49-F238E27FC236}">
                <a16:creationId xmlns:a16="http://schemas.microsoft.com/office/drawing/2014/main" id="{7DC3E30F-76BA-C3A3-4F46-0714C8DB2C1F}"/>
              </a:ext>
            </a:extLst>
          </p:cNvPr>
          <p:cNvSpPr>
            <a:spLocks noGrp="1"/>
          </p:cNvSpPr>
          <p:nvPr>
            <p:ph type="body" sz="quarter" idx="31" hasCustomPrompt="1"/>
          </p:nvPr>
        </p:nvSpPr>
        <p:spPr>
          <a:xfrm>
            <a:off x="9031557" y="3026439"/>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
        <p:nvSpPr>
          <p:cNvPr id="29" name="Segnaposto testo 16">
            <a:extLst>
              <a:ext uri="{FF2B5EF4-FFF2-40B4-BE49-F238E27FC236}">
                <a16:creationId xmlns:a16="http://schemas.microsoft.com/office/drawing/2014/main" id="{1FFAB642-D62D-4C39-034D-95E37F83E857}"/>
              </a:ext>
            </a:extLst>
          </p:cNvPr>
          <p:cNvSpPr>
            <a:spLocks noGrp="1"/>
          </p:cNvSpPr>
          <p:nvPr>
            <p:ph type="body" sz="quarter" idx="32" hasCustomPrompt="1"/>
          </p:nvPr>
        </p:nvSpPr>
        <p:spPr>
          <a:xfrm>
            <a:off x="9043473" y="4530403"/>
            <a:ext cx="2664000" cy="1242000"/>
          </a:xfrm>
          <a:prstGeom prst="roundRect">
            <a:avLst/>
          </a:prstGeom>
          <a:gradFill>
            <a:gsLst>
              <a:gs pos="1000">
                <a:schemeClr val="accent4"/>
              </a:gs>
              <a:gs pos="51000">
                <a:schemeClr val="accent5"/>
              </a:gs>
              <a:gs pos="100000">
                <a:schemeClr val="accent5">
                  <a:lumMod val="90000"/>
                </a:schemeClr>
              </a:gs>
            </a:gsLst>
            <a:lin ang="2700000" scaled="0"/>
          </a:gradFill>
        </p:spPr>
        <p:txBody>
          <a:bodyPr lIns="0" tIns="0" rIns="0" bIns="0" anchor="t"/>
          <a:lstStyle>
            <a:lvl1pPr marL="0" indent="0" algn="ctr">
              <a:lnSpc>
                <a:spcPts val="1600"/>
              </a:lnSpc>
              <a:buNone/>
              <a:defRPr lang="it-IT" sz="1200" b="0" i="0" kern="1200" dirty="0">
                <a:solidFill>
                  <a:srgbClr val="0132A1"/>
                </a:solidFill>
                <a:latin typeface="TIM Sans Light" pitchFamily="2" charset="77"/>
                <a:ea typeface="+mn-ea"/>
                <a:cs typeface="+mn-cs"/>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marL="0" lvl="0" indent="0" algn="l" defTabSz="914400" rtl="0" eaLnBrk="1" latinLnBrk="0" hangingPunct="1">
              <a:lnSpc>
                <a:spcPts val="1600"/>
              </a:lnSpc>
              <a:spcBef>
                <a:spcPts val="1000"/>
              </a:spcBef>
              <a:buFont typeface="Arial" panose="020B0604020202020204" pitchFamily="34" charset="0"/>
              <a:buNone/>
            </a:pPr>
            <a:r>
              <a:rPr lang="it-IT" err="1"/>
              <a:t>Lorem</a:t>
            </a:r>
            <a:r>
              <a:rPr lang="it-IT"/>
              <a:t> </a:t>
            </a:r>
            <a:r>
              <a:rPr lang="it-IT" err="1"/>
              <a:t>ipsum</a:t>
            </a:r>
            <a:endParaRPr lang="it-IT"/>
          </a:p>
        </p:txBody>
      </p:sp>
    </p:spTree>
    <p:extLst>
      <p:ext uri="{BB962C8B-B14F-4D97-AF65-F5344CB8AC3E}">
        <p14:creationId xmlns:p14="http://schemas.microsoft.com/office/powerpoint/2010/main" val="88137083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erna - Box + Immagini">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5F0E2DE3-78F6-04F4-29CA-75372EF9C833}"/>
              </a:ext>
            </a:extLst>
          </p:cNvPr>
          <p:cNvSpPr/>
          <p:nvPr userDrawn="1"/>
        </p:nvSpPr>
        <p:spPr>
          <a:xfrm>
            <a:off x="8284396" y="3418256"/>
            <a:ext cx="3907604" cy="2353875"/>
          </a:xfrm>
          <a:prstGeom prst="rect">
            <a:avLst/>
          </a:prstGeom>
          <a:gradFill flip="none" rotWithShape="1">
            <a:gsLst>
              <a:gs pos="50000">
                <a:srgbClr val="1229C2"/>
              </a:gs>
              <a:gs pos="0">
                <a:srgbClr val="26A9FF"/>
              </a:gs>
              <a:gs pos="100000">
                <a:srgbClr val="07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3893B9B8-41A5-0622-A352-690C2661D280}"/>
              </a:ext>
            </a:extLst>
          </p:cNvPr>
          <p:cNvSpPr/>
          <p:nvPr userDrawn="1"/>
        </p:nvSpPr>
        <p:spPr>
          <a:xfrm>
            <a:off x="4045126" y="1033830"/>
            <a:ext cx="4239270" cy="2395170"/>
          </a:xfrm>
          <a:prstGeom prst="rect">
            <a:avLst/>
          </a:prstGeom>
          <a:gradFill flip="none" rotWithShape="1">
            <a:gsLst>
              <a:gs pos="50000">
                <a:srgbClr val="1229C2"/>
              </a:gs>
              <a:gs pos="0">
                <a:srgbClr val="26A9FF"/>
              </a:gs>
              <a:gs pos="100000">
                <a:srgbClr val="07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F102506-A7C8-4DF5-386B-22F1AABC7AB7}"/>
              </a:ext>
            </a:extLst>
          </p:cNvPr>
          <p:cNvSpPr/>
          <p:nvPr userDrawn="1"/>
        </p:nvSpPr>
        <p:spPr>
          <a:xfrm>
            <a:off x="0" y="3418256"/>
            <a:ext cx="4045126" cy="2353875"/>
          </a:xfrm>
          <a:prstGeom prst="rect">
            <a:avLst/>
          </a:prstGeom>
          <a:gradFill flip="none" rotWithShape="1">
            <a:gsLst>
              <a:gs pos="50000">
                <a:srgbClr val="1229C2"/>
              </a:gs>
              <a:gs pos="0">
                <a:srgbClr val="26A9FF"/>
              </a:gs>
              <a:gs pos="100000">
                <a:srgbClr val="07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con angoli arrotondati 4">
            <a:extLst>
              <a:ext uri="{FF2B5EF4-FFF2-40B4-BE49-F238E27FC236}">
                <a16:creationId xmlns:a16="http://schemas.microsoft.com/office/drawing/2014/main" id="{2104E9A5-8302-B4E2-7567-08E40D5D19D4}"/>
              </a:ext>
            </a:extLst>
          </p:cNvPr>
          <p:cNvSpPr/>
          <p:nvPr userDrawn="1"/>
        </p:nvSpPr>
        <p:spPr>
          <a:xfrm>
            <a:off x="407988" y="787076"/>
            <a:ext cx="11376025" cy="5104435"/>
          </a:xfrm>
          <a:prstGeom prst="roundRect">
            <a:avLst>
              <a:gd name="adj" fmla="val 354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Segnaposto testo 8">
            <a:extLst>
              <a:ext uri="{FF2B5EF4-FFF2-40B4-BE49-F238E27FC236}">
                <a16:creationId xmlns:a16="http://schemas.microsoft.com/office/drawing/2014/main" id="{7863212F-AC28-62BB-E57B-74DF401C79E2}"/>
              </a:ext>
            </a:extLst>
          </p:cNvPr>
          <p:cNvSpPr>
            <a:spLocks noGrp="1"/>
          </p:cNvSpPr>
          <p:nvPr>
            <p:ph type="body" sz="quarter" idx="11" hasCustomPrompt="1"/>
          </p:nvPr>
        </p:nvSpPr>
        <p:spPr>
          <a:xfrm>
            <a:off x="407989" y="4402072"/>
            <a:ext cx="2387070" cy="546168"/>
          </a:xfrm>
          <a:prstGeom prst="rect">
            <a:avLst/>
          </a:prstGeom>
        </p:spPr>
        <p:txBody>
          <a:bodyPr anchor="ctr"/>
          <a:lstStyle>
            <a:lvl1pPr marL="0" indent="0" algn="l" defTabSz="914400" rtl="0" eaLnBrk="1" latinLnBrk="0" hangingPunct="1">
              <a:buNone/>
              <a:defRPr lang="it-IT" sz="1400" kern="1200" spc="300" dirty="0">
                <a:solidFill>
                  <a:schemeClr val="bg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26" name="Segnaposto testo 8">
            <a:extLst>
              <a:ext uri="{FF2B5EF4-FFF2-40B4-BE49-F238E27FC236}">
                <a16:creationId xmlns:a16="http://schemas.microsoft.com/office/drawing/2014/main" id="{2649F433-EC4E-4887-D83F-0F466B5CD0DF}"/>
              </a:ext>
            </a:extLst>
          </p:cNvPr>
          <p:cNvSpPr>
            <a:spLocks noGrp="1"/>
          </p:cNvSpPr>
          <p:nvPr>
            <p:ph type="body" sz="quarter" idx="14" hasCustomPrompt="1"/>
          </p:nvPr>
        </p:nvSpPr>
        <p:spPr>
          <a:xfrm>
            <a:off x="407989" y="3625569"/>
            <a:ext cx="2387070" cy="765458"/>
          </a:xfrm>
          <a:prstGeom prst="rect">
            <a:avLst/>
          </a:prstGeom>
        </p:spPr>
        <p:txBody>
          <a:bodyPr anchor="ctr"/>
          <a:lstStyle>
            <a:lvl1pPr marL="0" indent="0" algn="l" defTabSz="914400" rtl="0" eaLnBrk="1" latinLnBrk="0" hangingPunct="1">
              <a:buNone/>
              <a:defRPr lang="it-IT" sz="40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35" name="Segnaposto testo 34">
            <a:extLst>
              <a:ext uri="{FF2B5EF4-FFF2-40B4-BE49-F238E27FC236}">
                <a16:creationId xmlns:a16="http://schemas.microsoft.com/office/drawing/2014/main" id="{526698C1-8577-C521-EFAA-16CCC99ABFE9}"/>
              </a:ext>
            </a:extLst>
          </p:cNvPr>
          <p:cNvSpPr>
            <a:spLocks noGrp="1"/>
          </p:cNvSpPr>
          <p:nvPr>
            <p:ph type="body" sz="quarter" idx="15" hasCustomPrompt="1"/>
          </p:nvPr>
        </p:nvSpPr>
        <p:spPr>
          <a:xfrm>
            <a:off x="407988" y="4986456"/>
            <a:ext cx="2387071" cy="628650"/>
          </a:xfrm>
          <a:prstGeom prst="rect">
            <a:avLst/>
          </a:prstGeom>
        </p:spPr>
        <p:txBody>
          <a:bodyPr/>
          <a:lstStyle>
            <a:lvl1pPr marL="0" indent="0" algn="l" defTabSz="914400" rtl="0" eaLnBrk="1" latinLnBrk="0" hangingPunct="1">
              <a:buNone/>
              <a:defRPr lang="it-IT" sz="1200" b="0" i="0" kern="1200" dirty="0">
                <a:solidFill>
                  <a:schemeClr val="bg1"/>
                </a:solidFill>
                <a:latin typeface="TIM Sans Light" pitchFamily="2" charset="77"/>
                <a:ea typeface="+mn-ea"/>
                <a:cs typeface="+mn-cs"/>
              </a:defRPr>
            </a:lvl1pPr>
          </a:lstStyle>
          <a:p>
            <a:pPr lvl="0"/>
            <a:r>
              <a:rPr lang="it-IT"/>
              <a:t>Fare clic per inserire testo</a:t>
            </a:r>
          </a:p>
        </p:txBody>
      </p:sp>
      <p:sp>
        <p:nvSpPr>
          <p:cNvPr id="40" name="Segnaposto testo 8">
            <a:extLst>
              <a:ext uri="{FF2B5EF4-FFF2-40B4-BE49-F238E27FC236}">
                <a16:creationId xmlns:a16="http://schemas.microsoft.com/office/drawing/2014/main" id="{7FE32E8C-20D2-58E8-D6AA-B5AB4A4D8467}"/>
              </a:ext>
            </a:extLst>
          </p:cNvPr>
          <p:cNvSpPr>
            <a:spLocks noGrp="1"/>
          </p:cNvSpPr>
          <p:nvPr>
            <p:ph type="body" sz="quarter" idx="19" hasCustomPrompt="1"/>
          </p:nvPr>
        </p:nvSpPr>
        <p:spPr>
          <a:xfrm>
            <a:off x="8609013" y="4373497"/>
            <a:ext cx="3174997" cy="546168"/>
          </a:xfrm>
          <a:prstGeom prst="rect">
            <a:avLst/>
          </a:prstGeom>
        </p:spPr>
        <p:txBody>
          <a:bodyPr anchor="ctr"/>
          <a:lstStyle>
            <a:lvl1pPr marL="0" indent="0" algn="l" defTabSz="914400" rtl="0" eaLnBrk="1" latinLnBrk="0" hangingPunct="1">
              <a:buNone/>
              <a:defRPr lang="it-IT" sz="1400" kern="1200" spc="300" dirty="0">
                <a:solidFill>
                  <a:schemeClr val="bg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41" name="Segnaposto testo 8">
            <a:extLst>
              <a:ext uri="{FF2B5EF4-FFF2-40B4-BE49-F238E27FC236}">
                <a16:creationId xmlns:a16="http://schemas.microsoft.com/office/drawing/2014/main" id="{C2F4B138-ED4A-2B75-3002-576A9D3E3859}"/>
              </a:ext>
            </a:extLst>
          </p:cNvPr>
          <p:cNvSpPr>
            <a:spLocks noGrp="1"/>
          </p:cNvSpPr>
          <p:nvPr>
            <p:ph type="body" sz="quarter" idx="20" hasCustomPrompt="1"/>
          </p:nvPr>
        </p:nvSpPr>
        <p:spPr>
          <a:xfrm>
            <a:off x="8609013" y="3596994"/>
            <a:ext cx="3174997" cy="765458"/>
          </a:xfrm>
          <a:prstGeom prst="rect">
            <a:avLst/>
          </a:prstGeom>
        </p:spPr>
        <p:txBody>
          <a:bodyPr anchor="ctr"/>
          <a:lstStyle>
            <a:lvl1pPr marL="0" indent="0" algn="l" defTabSz="914400" rtl="0" eaLnBrk="1" latinLnBrk="0" hangingPunct="1">
              <a:buNone/>
              <a:defRPr lang="it-IT" sz="40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42" name="Segnaposto testo 34">
            <a:extLst>
              <a:ext uri="{FF2B5EF4-FFF2-40B4-BE49-F238E27FC236}">
                <a16:creationId xmlns:a16="http://schemas.microsoft.com/office/drawing/2014/main" id="{1C009BA2-4FDB-8711-C1F6-FB24DE5E8009}"/>
              </a:ext>
            </a:extLst>
          </p:cNvPr>
          <p:cNvSpPr>
            <a:spLocks noGrp="1"/>
          </p:cNvSpPr>
          <p:nvPr>
            <p:ph type="body" sz="quarter" idx="21" hasCustomPrompt="1"/>
          </p:nvPr>
        </p:nvSpPr>
        <p:spPr>
          <a:xfrm>
            <a:off x="8609013" y="4957881"/>
            <a:ext cx="3174998" cy="628650"/>
          </a:xfrm>
          <a:prstGeom prst="rect">
            <a:avLst/>
          </a:prstGeom>
        </p:spPr>
        <p:txBody>
          <a:bodyPr/>
          <a:lstStyle>
            <a:lvl1pPr marL="0" indent="0" algn="l" defTabSz="914400" rtl="0" eaLnBrk="1" latinLnBrk="0" hangingPunct="1">
              <a:buNone/>
              <a:defRPr lang="it-IT" sz="1200" b="0" i="0" kern="1200" dirty="0">
                <a:solidFill>
                  <a:schemeClr val="bg1"/>
                </a:solidFill>
                <a:latin typeface="TIM Sans Light" pitchFamily="2" charset="77"/>
                <a:ea typeface="+mn-ea"/>
                <a:cs typeface="+mn-cs"/>
              </a:defRPr>
            </a:lvl1pPr>
          </a:lstStyle>
          <a:p>
            <a:pPr lvl="0"/>
            <a:r>
              <a:rPr lang="it-IT"/>
              <a:t>Fare clic per inserire testo</a:t>
            </a:r>
          </a:p>
        </p:txBody>
      </p:sp>
      <p:sp>
        <p:nvSpPr>
          <p:cNvPr id="10" name="Segnaposto immagine 5">
            <a:extLst>
              <a:ext uri="{FF2B5EF4-FFF2-40B4-BE49-F238E27FC236}">
                <a16:creationId xmlns:a16="http://schemas.microsoft.com/office/drawing/2014/main" id="{708F1016-0E76-24D3-027C-36BDCAD54845}"/>
              </a:ext>
            </a:extLst>
          </p:cNvPr>
          <p:cNvSpPr>
            <a:spLocks noGrp="1"/>
          </p:cNvSpPr>
          <p:nvPr>
            <p:ph type="pic" sz="quarter" idx="26"/>
          </p:nvPr>
        </p:nvSpPr>
        <p:spPr>
          <a:xfrm>
            <a:off x="4051418" y="3418256"/>
            <a:ext cx="4232978" cy="2353875"/>
          </a:xfrm>
          <a:prstGeom prst="rect">
            <a:avLst/>
          </a:prstGeom>
        </p:spPr>
        <p:txBody>
          <a:bodyPr/>
          <a:lstStyle/>
          <a:p>
            <a:endParaRPr lang="it-IT"/>
          </a:p>
        </p:txBody>
      </p:sp>
      <p:sp>
        <p:nvSpPr>
          <p:cNvPr id="7" name="Segnaposto immagine 5">
            <a:extLst>
              <a:ext uri="{FF2B5EF4-FFF2-40B4-BE49-F238E27FC236}">
                <a16:creationId xmlns:a16="http://schemas.microsoft.com/office/drawing/2014/main" id="{1A44CB73-73A4-8FF0-B16C-80E166C75510}"/>
              </a:ext>
            </a:extLst>
          </p:cNvPr>
          <p:cNvSpPr>
            <a:spLocks noGrp="1"/>
          </p:cNvSpPr>
          <p:nvPr>
            <p:ph type="pic" sz="quarter" idx="24"/>
          </p:nvPr>
        </p:nvSpPr>
        <p:spPr>
          <a:xfrm>
            <a:off x="0" y="1033832"/>
            <a:ext cx="4051418" cy="2373543"/>
          </a:xfrm>
          <a:prstGeom prst="rect">
            <a:avLst/>
          </a:prstGeom>
        </p:spPr>
        <p:txBody>
          <a:bodyPr/>
          <a:lstStyle/>
          <a:p>
            <a:endParaRPr lang="it-IT"/>
          </a:p>
        </p:txBody>
      </p:sp>
      <p:sp>
        <p:nvSpPr>
          <p:cNvPr id="8" name="Segnaposto immagine 5">
            <a:extLst>
              <a:ext uri="{FF2B5EF4-FFF2-40B4-BE49-F238E27FC236}">
                <a16:creationId xmlns:a16="http://schemas.microsoft.com/office/drawing/2014/main" id="{1770FE5F-55EA-341E-3733-1BE30BFA8FB6}"/>
              </a:ext>
            </a:extLst>
          </p:cNvPr>
          <p:cNvSpPr>
            <a:spLocks noGrp="1"/>
          </p:cNvSpPr>
          <p:nvPr>
            <p:ph type="pic" sz="quarter" idx="25"/>
          </p:nvPr>
        </p:nvSpPr>
        <p:spPr>
          <a:xfrm>
            <a:off x="8290688" y="1033832"/>
            <a:ext cx="4059238" cy="2373543"/>
          </a:xfrm>
          <a:prstGeom prst="rect">
            <a:avLst/>
          </a:prstGeom>
        </p:spPr>
        <p:txBody>
          <a:bodyPr/>
          <a:lstStyle/>
          <a:p>
            <a:endParaRPr lang="it-IT"/>
          </a:p>
        </p:txBody>
      </p:sp>
      <p:sp>
        <p:nvSpPr>
          <p:cNvPr id="36" name="Segnaposto testo 8">
            <a:extLst>
              <a:ext uri="{FF2B5EF4-FFF2-40B4-BE49-F238E27FC236}">
                <a16:creationId xmlns:a16="http://schemas.microsoft.com/office/drawing/2014/main" id="{E51AE18A-54A5-69BB-B06C-1517AD6C3185}"/>
              </a:ext>
            </a:extLst>
          </p:cNvPr>
          <p:cNvSpPr>
            <a:spLocks noGrp="1"/>
          </p:cNvSpPr>
          <p:nvPr>
            <p:ph type="body" sz="quarter" idx="16" hasCustomPrompt="1"/>
          </p:nvPr>
        </p:nvSpPr>
        <p:spPr>
          <a:xfrm>
            <a:off x="4265614" y="1958910"/>
            <a:ext cx="3667124" cy="546168"/>
          </a:xfrm>
          <a:prstGeom prst="rect">
            <a:avLst/>
          </a:prstGeom>
        </p:spPr>
        <p:txBody>
          <a:bodyPr anchor="ctr"/>
          <a:lstStyle>
            <a:lvl1pPr marL="0" indent="0" algn="l" defTabSz="914400" rtl="0" eaLnBrk="1" latinLnBrk="0" hangingPunct="1">
              <a:buNone/>
              <a:defRPr lang="it-IT" sz="1400" kern="1200" spc="300" dirty="0">
                <a:solidFill>
                  <a:schemeClr val="bg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37" name="Segnaposto testo 8">
            <a:extLst>
              <a:ext uri="{FF2B5EF4-FFF2-40B4-BE49-F238E27FC236}">
                <a16:creationId xmlns:a16="http://schemas.microsoft.com/office/drawing/2014/main" id="{C197D7F6-2B77-63B4-6A0A-DA94A668ABDC}"/>
              </a:ext>
            </a:extLst>
          </p:cNvPr>
          <p:cNvSpPr>
            <a:spLocks noGrp="1"/>
          </p:cNvSpPr>
          <p:nvPr>
            <p:ph type="body" sz="quarter" idx="17" hasCustomPrompt="1"/>
          </p:nvPr>
        </p:nvSpPr>
        <p:spPr>
          <a:xfrm>
            <a:off x="4265614" y="1182407"/>
            <a:ext cx="3667124" cy="765458"/>
          </a:xfrm>
          <a:prstGeom prst="rect">
            <a:avLst/>
          </a:prstGeom>
        </p:spPr>
        <p:txBody>
          <a:bodyPr anchor="ctr"/>
          <a:lstStyle>
            <a:lvl1pPr marL="0" indent="0" algn="l" defTabSz="914400" rtl="0" eaLnBrk="1" latinLnBrk="0" hangingPunct="1">
              <a:buNone/>
              <a:defRPr lang="it-IT" sz="40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38" name="Segnaposto testo 34">
            <a:extLst>
              <a:ext uri="{FF2B5EF4-FFF2-40B4-BE49-F238E27FC236}">
                <a16:creationId xmlns:a16="http://schemas.microsoft.com/office/drawing/2014/main" id="{8C614EBD-D310-A89E-64DC-FFEE6CA70FF0}"/>
              </a:ext>
            </a:extLst>
          </p:cNvPr>
          <p:cNvSpPr>
            <a:spLocks noGrp="1"/>
          </p:cNvSpPr>
          <p:nvPr>
            <p:ph type="body" sz="quarter" idx="18" hasCustomPrompt="1"/>
          </p:nvPr>
        </p:nvSpPr>
        <p:spPr>
          <a:xfrm>
            <a:off x="4265613" y="2543294"/>
            <a:ext cx="3667126" cy="628650"/>
          </a:xfrm>
          <a:prstGeom prst="rect">
            <a:avLst/>
          </a:prstGeom>
        </p:spPr>
        <p:txBody>
          <a:bodyPr/>
          <a:lstStyle>
            <a:lvl1pPr marL="0" indent="0" algn="l" defTabSz="914400" rtl="0" eaLnBrk="1" latinLnBrk="0" hangingPunct="1">
              <a:buNone/>
              <a:defRPr lang="it-IT" sz="1200" b="0" i="0" kern="1200" dirty="0">
                <a:solidFill>
                  <a:schemeClr val="bg1"/>
                </a:solidFill>
                <a:latin typeface="TIM Sans Light" pitchFamily="2" charset="77"/>
                <a:ea typeface="+mn-ea"/>
                <a:cs typeface="+mn-cs"/>
              </a:defRPr>
            </a:lvl1pPr>
          </a:lstStyle>
          <a:p>
            <a:pPr lvl="0"/>
            <a:r>
              <a:rPr lang="it-IT"/>
              <a:t>Fare clic per inserire testo</a:t>
            </a:r>
          </a:p>
        </p:txBody>
      </p:sp>
    </p:spTree>
    <p:extLst>
      <p:ext uri="{BB962C8B-B14F-4D97-AF65-F5344CB8AC3E}">
        <p14:creationId xmlns:p14="http://schemas.microsoft.com/office/powerpoint/2010/main" val="412474546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terna - Box + Immagini">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5F0E2DE3-78F6-04F4-29CA-75372EF9C833}"/>
              </a:ext>
            </a:extLst>
          </p:cNvPr>
          <p:cNvSpPr/>
          <p:nvPr userDrawn="1"/>
        </p:nvSpPr>
        <p:spPr>
          <a:xfrm>
            <a:off x="8284396" y="3418256"/>
            <a:ext cx="3907604" cy="2353875"/>
          </a:xfrm>
          <a:prstGeom prst="rect">
            <a:avLst/>
          </a:prstGeom>
          <a:gradFill flip="none" rotWithShape="1">
            <a:gsLst>
              <a:gs pos="0">
                <a:srgbClr val="520CA5"/>
              </a:gs>
              <a:gs pos="100000">
                <a:srgbClr val="EC0026"/>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3893B9B8-41A5-0622-A352-690C2661D280}"/>
              </a:ext>
            </a:extLst>
          </p:cNvPr>
          <p:cNvSpPr/>
          <p:nvPr userDrawn="1"/>
        </p:nvSpPr>
        <p:spPr>
          <a:xfrm>
            <a:off x="4045126" y="1033830"/>
            <a:ext cx="4239270" cy="2395170"/>
          </a:xfrm>
          <a:prstGeom prst="rect">
            <a:avLst/>
          </a:prstGeom>
          <a:gradFill flip="none" rotWithShape="1">
            <a:gsLst>
              <a:gs pos="0">
                <a:srgbClr val="520CA5"/>
              </a:gs>
              <a:gs pos="100000">
                <a:srgbClr val="EC0026"/>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F102506-A7C8-4DF5-386B-22F1AABC7AB7}"/>
              </a:ext>
            </a:extLst>
          </p:cNvPr>
          <p:cNvSpPr/>
          <p:nvPr userDrawn="1"/>
        </p:nvSpPr>
        <p:spPr>
          <a:xfrm>
            <a:off x="0" y="3418256"/>
            <a:ext cx="4045126" cy="2353875"/>
          </a:xfrm>
          <a:prstGeom prst="rect">
            <a:avLst/>
          </a:prstGeom>
          <a:gradFill flip="none" rotWithShape="1">
            <a:gsLst>
              <a:gs pos="0">
                <a:srgbClr val="520CA5"/>
              </a:gs>
              <a:gs pos="100000">
                <a:srgbClr val="EC0026"/>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con angoli arrotondati 4">
            <a:extLst>
              <a:ext uri="{FF2B5EF4-FFF2-40B4-BE49-F238E27FC236}">
                <a16:creationId xmlns:a16="http://schemas.microsoft.com/office/drawing/2014/main" id="{2104E9A5-8302-B4E2-7567-08E40D5D19D4}"/>
              </a:ext>
            </a:extLst>
          </p:cNvPr>
          <p:cNvSpPr/>
          <p:nvPr userDrawn="1"/>
        </p:nvSpPr>
        <p:spPr>
          <a:xfrm>
            <a:off x="407988" y="787076"/>
            <a:ext cx="11376025" cy="5104435"/>
          </a:xfrm>
          <a:prstGeom prst="roundRect">
            <a:avLst>
              <a:gd name="adj" fmla="val 354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Segnaposto testo 8">
            <a:extLst>
              <a:ext uri="{FF2B5EF4-FFF2-40B4-BE49-F238E27FC236}">
                <a16:creationId xmlns:a16="http://schemas.microsoft.com/office/drawing/2014/main" id="{7863212F-AC28-62BB-E57B-74DF401C79E2}"/>
              </a:ext>
            </a:extLst>
          </p:cNvPr>
          <p:cNvSpPr>
            <a:spLocks noGrp="1"/>
          </p:cNvSpPr>
          <p:nvPr>
            <p:ph type="body" sz="quarter" idx="11" hasCustomPrompt="1"/>
          </p:nvPr>
        </p:nvSpPr>
        <p:spPr>
          <a:xfrm>
            <a:off x="407989" y="4402072"/>
            <a:ext cx="2387070" cy="546168"/>
          </a:xfrm>
          <a:prstGeom prst="rect">
            <a:avLst/>
          </a:prstGeom>
        </p:spPr>
        <p:txBody>
          <a:bodyPr anchor="ctr"/>
          <a:lstStyle>
            <a:lvl1pPr marL="0" indent="0" algn="l" defTabSz="914400" rtl="0" eaLnBrk="1" latinLnBrk="0" hangingPunct="1">
              <a:buNone/>
              <a:defRPr lang="it-IT" sz="1400" kern="1200" spc="300" dirty="0">
                <a:solidFill>
                  <a:schemeClr val="bg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26" name="Segnaposto testo 8">
            <a:extLst>
              <a:ext uri="{FF2B5EF4-FFF2-40B4-BE49-F238E27FC236}">
                <a16:creationId xmlns:a16="http://schemas.microsoft.com/office/drawing/2014/main" id="{2649F433-EC4E-4887-D83F-0F466B5CD0DF}"/>
              </a:ext>
            </a:extLst>
          </p:cNvPr>
          <p:cNvSpPr>
            <a:spLocks noGrp="1"/>
          </p:cNvSpPr>
          <p:nvPr>
            <p:ph type="body" sz="quarter" idx="14" hasCustomPrompt="1"/>
          </p:nvPr>
        </p:nvSpPr>
        <p:spPr>
          <a:xfrm>
            <a:off x="407989" y="3625569"/>
            <a:ext cx="2387070" cy="765458"/>
          </a:xfrm>
          <a:prstGeom prst="rect">
            <a:avLst/>
          </a:prstGeom>
        </p:spPr>
        <p:txBody>
          <a:bodyPr anchor="ctr"/>
          <a:lstStyle>
            <a:lvl1pPr marL="0" indent="0" algn="l" defTabSz="914400" rtl="0" eaLnBrk="1" latinLnBrk="0" hangingPunct="1">
              <a:buNone/>
              <a:defRPr lang="it-IT" sz="40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35" name="Segnaposto testo 34">
            <a:extLst>
              <a:ext uri="{FF2B5EF4-FFF2-40B4-BE49-F238E27FC236}">
                <a16:creationId xmlns:a16="http://schemas.microsoft.com/office/drawing/2014/main" id="{526698C1-8577-C521-EFAA-16CCC99ABFE9}"/>
              </a:ext>
            </a:extLst>
          </p:cNvPr>
          <p:cNvSpPr>
            <a:spLocks noGrp="1"/>
          </p:cNvSpPr>
          <p:nvPr>
            <p:ph type="body" sz="quarter" idx="15" hasCustomPrompt="1"/>
          </p:nvPr>
        </p:nvSpPr>
        <p:spPr>
          <a:xfrm>
            <a:off x="407988" y="4986456"/>
            <a:ext cx="2387071" cy="628650"/>
          </a:xfrm>
          <a:prstGeom prst="rect">
            <a:avLst/>
          </a:prstGeom>
        </p:spPr>
        <p:txBody>
          <a:bodyPr/>
          <a:lstStyle>
            <a:lvl1pPr marL="0" indent="0" algn="l" defTabSz="914400" rtl="0" eaLnBrk="1" latinLnBrk="0" hangingPunct="1">
              <a:buNone/>
              <a:defRPr lang="it-IT" sz="1200" b="0" i="0" kern="1200" dirty="0">
                <a:solidFill>
                  <a:schemeClr val="bg1"/>
                </a:solidFill>
                <a:latin typeface="TIM Sans Light" pitchFamily="2" charset="77"/>
                <a:ea typeface="+mn-ea"/>
                <a:cs typeface="+mn-cs"/>
              </a:defRPr>
            </a:lvl1pPr>
          </a:lstStyle>
          <a:p>
            <a:pPr lvl="0"/>
            <a:r>
              <a:rPr lang="it-IT"/>
              <a:t>Fare clic per inserire testo</a:t>
            </a:r>
          </a:p>
        </p:txBody>
      </p:sp>
      <p:sp>
        <p:nvSpPr>
          <p:cNvPr id="40" name="Segnaposto testo 8">
            <a:extLst>
              <a:ext uri="{FF2B5EF4-FFF2-40B4-BE49-F238E27FC236}">
                <a16:creationId xmlns:a16="http://schemas.microsoft.com/office/drawing/2014/main" id="{7FE32E8C-20D2-58E8-D6AA-B5AB4A4D8467}"/>
              </a:ext>
            </a:extLst>
          </p:cNvPr>
          <p:cNvSpPr>
            <a:spLocks noGrp="1"/>
          </p:cNvSpPr>
          <p:nvPr>
            <p:ph type="body" sz="quarter" idx="19" hasCustomPrompt="1"/>
          </p:nvPr>
        </p:nvSpPr>
        <p:spPr>
          <a:xfrm>
            <a:off x="8609013" y="4373497"/>
            <a:ext cx="3174997" cy="546168"/>
          </a:xfrm>
          <a:prstGeom prst="rect">
            <a:avLst/>
          </a:prstGeom>
        </p:spPr>
        <p:txBody>
          <a:bodyPr anchor="ctr"/>
          <a:lstStyle>
            <a:lvl1pPr marL="0" indent="0" algn="l" defTabSz="914400" rtl="0" eaLnBrk="1" latinLnBrk="0" hangingPunct="1">
              <a:buNone/>
              <a:defRPr lang="it-IT" sz="1400" kern="1200" spc="300" dirty="0">
                <a:solidFill>
                  <a:schemeClr val="bg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41" name="Segnaposto testo 8">
            <a:extLst>
              <a:ext uri="{FF2B5EF4-FFF2-40B4-BE49-F238E27FC236}">
                <a16:creationId xmlns:a16="http://schemas.microsoft.com/office/drawing/2014/main" id="{C2F4B138-ED4A-2B75-3002-576A9D3E3859}"/>
              </a:ext>
            </a:extLst>
          </p:cNvPr>
          <p:cNvSpPr>
            <a:spLocks noGrp="1"/>
          </p:cNvSpPr>
          <p:nvPr>
            <p:ph type="body" sz="quarter" idx="20" hasCustomPrompt="1"/>
          </p:nvPr>
        </p:nvSpPr>
        <p:spPr>
          <a:xfrm>
            <a:off x="8609013" y="3596994"/>
            <a:ext cx="3174997" cy="765458"/>
          </a:xfrm>
          <a:prstGeom prst="rect">
            <a:avLst/>
          </a:prstGeom>
        </p:spPr>
        <p:txBody>
          <a:bodyPr anchor="ctr"/>
          <a:lstStyle>
            <a:lvl1pPr marL="0" indent="0" algn="l" defTabSz="914400" rtl="0" eaLnBrk="1" latinLnBrk="0" hangingPunct="1">
              <a:buNone/>
              <a:defRPr lang="it-IT" sz="40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42" name="Segnaposto testo 34">
            <a:extLst>
              <a:ext uri="{FF2B5EF4-FFF2-40B4-BE49-F238E27FC236}">
                <a16:creationId xmlns:a16="http://schemas.microsoft.com/office/drawing/2014/main" id="{1C009BA2-4FDB-8711-C1F6-FB24DE5E8009}"/>
              </a:ext>
            </a:extLst>
          </p:cNvPr>
          <p:cNvSpPr>
            <a:spLocks noGrp="1"/>
          </p:cNvSpPr>
          <p:nvPr>
            <p:ph type="body" sz="quarter" idx="21" hasCustomPrompt="1"/>
          </p:nvPr>
        </p:nvSpPr>
        <p:spPr>
          <a:xfrm>
            <a:off x="8609013" y="4957881"/>
            <a:ext cx="3174998" cy="628650"/>
          </a:xfrm>
          <a:prstGeom prst="rect">
            <a:avLst/>
          </a:prstGeom>
        </p:spPr>
        <p:txBody>
          <a:bodyPr/>
          <a:lstStyle>
            <a:lvl1pPr marL="0" indent="0" algn="l" defTabSz="914400" rtl="0" eaLnBrk="1" latinLnBrk="0" hangingPunct="1">
              <a:buNone/>
              <a:defRPr lang="it-IT" sz="1200" b="0" i="0" kern="1200" dirty="0">
                <a:solidFill>
                  <a:schemeClr val="bg1"/>
                </a:solidFill>
                <a:latin typeface="TIM Sans Light" pitchFamily="2" charset="77"/>
                <a:ea typeface="+mn-ea"/>
                <a:cs typeface="+mn-cs"/>
              </a:defRPr>
            </a:lvl1pPr>
          </a:lstStyle>
          <a:p>
            <a:pPr lvl="0"/>
            <a:r>
              <a:rPr lang="it-IT"/>
              <a:t>Fare clic per inserire testo</a:t>
            </a:r>
          </a:p>
        </p:txBody>
      </p:sp>
      <p:sp>
        <p:nvSpPr>
          <p:cNvPr id="10" name="Segnaposto immagine 5">
            <a:extLst>
              <a:ext uri="{FF2B5EF4-FFF2-40B4-BE49-F238E27FC236}">
                <a16:creationId xmlns:a16="http://schemas.microsoft.com/office/drawing/2014/main" id="{708F1016-0E76-24D3-027C-36BDCAD54845}"/>
              </a:ext>
            </a:extLst>
          </p:cNvPr>
          <p:cNvSpPr>
            <a:spLocks noGrp="1"/>
          </p:cNvSpPr>
          <p:nvPr>
            <p:ph type="pic" sz="quarter" idx="26"/>
          </p:nvPr>
        </p:nvSpPr>
        <p:spPr>
          <a:xfrm>
            <a:off x="4051418" y="3418256"/>
            <a:ext cx="4232978" cy="2353875"/>
          </a:xfrm>
          <a:prstGeom prst="rect">
            <a:avLst/>
          </a:prstGeom>
        </p:spPr>
        <p:txBody>
          <a:bodyPr/>
          <a:lstStyle/>
          <a:p>
            <a:endParaRPr lang="it-IT"/>
          </a:p>
        </p:txBody>
      </p:sp>
      <p:sp>
        <p:nvSpPr>
          <p:cNvPr id="7" name="Segnaposto immagine 5">
            <a:extLst>
              <a:ext uri="{FF2B5EF4-FFF2-40B4-BE49-F238E27FC236}">
                <a16:creationId xmlns:a16="http://schemas.microsoft.com/office/drawing/2014/main" id="{1A44CB73-73A4-8FF0-B16C-80E166C75510}"/>
              </a:ext>
            </a:extLst>
          </p:cNvPr>
          <p:cNvSpPr>
            <a:spLocks noGrp="1"/>
          </p:cNvSpPr>
          <p:nvPr>
            <p:ph type="pic" sz="quarter" idx="24"/>
          </p:nvPr>
        </p:nvSpPr>
        <p:spPr>
          <a:xfrm>
            <a:off x="0" y="1033832"/>
            <a:ext cx="4051418" cy="2373543"/>
          </a:xfrm>
          <a:prstGeom prst="rect">
            <a:avLst/>
          </a:prstGeom>
        </p:spPr>
        <p:txBody>
          <a:bodyPr/>
          <a:lstStyle/>
          <a:p>
            <a:endParaRPr lang="it-IT"/>
          </a:p>
        </p:txBody>
      </p:sp>
      <p:sp>
        <p:nvSpPr>
          <p:cNvPr id="8" name="Segnaposto immagine 5">
            <a:extLst>
              <a:ext uri="{FF2B5EF4-FFF2-40B4-BE49-F238E27FC236}">
                <a16:creationId xmlns:a16="http://schemas.microsoft.com/office/drawing/2014/main" id="{1770FE5F-55EA-341E-3733-1BE30BFA8FB6}"/>
              </a:ext>
            </a:extLst>
          </p:cNvPr>
          <p:cNvSpPr>
            <a:spLocks noGrp="1"/>
          </p:cNvSpPr>
          <p:nvPr>
            <p:ph type="pic" sz="quarter" idx="25"/>
          </p:nvPr>
        </p:nvSpPr>
        <p:spPr>
          <a:xfrm>
            <a:off x="8290688" y="1033832"/>
            <a:ext cx="4059238" cy="2373543"/>
          </a:xfrm>
          <a:prstGeom prst="rect">
            <a:avLst/>
          </a:prstGeom>
        </p:spPr>
        <p:txBody>
          <a:bodyPr/>
          <a:lstStyle/>
          <a:p>
            <a:endParaRPr lang="it-IT"/>
          </a:p>
        </p:txBody>
      </p:sp>
      <p:sp>
        <p:nvSpPr>
          <p:cNvPr id="36" name="Segnaposto testo 8">
            <a:extLst>
              <a:ext uri="{FF2B5EF4-FFF2-40B4-BE49-F238E27FC236}">
                <a16:creationId xmlns:a16="http://schemas.microsoft.com/office/drawing/2014/main" id="{E51AE18A-54A5-69BB-B06C-1517AD6C3185}"/>
              </a:ext>
            </a:extLst>
          </p:cNvPr>
          <p:cNvSpPr>
            <a:spLocks noGrp="1"/>
          </p:cNvSpPr>
          <p:nvPr>
            <p:ph type="body" sz="quarter" idx="16" hasCustomPrompt="1"/>
          </p:nvPr>
        </p:nvSpPr>
        <p:spPr>
          <a:xfrm>
            <a:off x="4265614" y="1958910"/>
            <a:ext cx="3667124" cy="546168"/>
          </a:xfrm>
          <a:prstGeom prst="rect">
            <a:avLst/>
          </a:prstGeom>
        </p:spPr>
        <p:txBody>
          <a:bodyPr anchor="ctr"/>
          <a:lstStyle>
            <a:lvl1pPr marL="0" indent="0" algn="l" defTabSz="914400" rtl="0" eaLnBrk="1" latinLnBrk="0" hangingPunct="1">
              <a:buNone/>
              <a:defRPr lang="it-IT" sz="1400" kern="1200" spc="300" dirty="0">
                <a:solidFill>
                  <a:schemeClr val="bg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37" name="Segnaposto testo 8">
            <a:extLst>
              <a:ext uri="{FF2B5EF4-FFF2-40B4-BE49-F238E27FC236}">
                <a16:creationId xmlns:a16="http://schemas.microsoft.com/office/drawing/2014/main" id="{C197D7F6-2B77-63B4-6A0A-DA94A668ABDC}"/>
              </a:ext>
            </a:extLst>
          </p:cNvPr>
          <p:cNvSpPr>
            <a:spLocks noGrp="1"/>
          </p:cNvSpPr>
          <p:nvPr>
            <p:ph type="body" sz="quarter" idx="17" hasCustomPrompt="1"/>
          </p:nvPr>
        </p:nvSpPr>
        <p:spPr>
          <a:xfrm>
            <a:off x="4265614" y="1182407"/>
            <a:ext cx="3667124" cy="765458"/>
          </a:xfrm>
          <a:prstGeom prst="rect">
            <a:avLst/>
          </a:prstGeom>
        </p:spPr>
        <p:txBody>
          <a:bodyPr anchor="ctr"/>
          <a:lstStyle>
            <a:lvl1pPr marL="0" indent="0" algn="l" defTabSz="914400" rtl="0" eaLnBrk="1" latinLnBrk="0" hangingPunct="1">
              <a:buNone/>
              <a:defRPr lang="it-IT" sz="4000" b="0" i="0" kern="1200" dirty="0">
                <a:solidFill>
                  <a:schemeClr val="bg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38" name="Segnaposto testo 34">
            <a:extLst>
              <a:ext uri="{FF2B5EF4-FFF2-40B4-BE49-F238E27FC236}">
                <a16:creationId xmlns:a16="http://schemas.microsoft.com/office/drawing/2014/main" id="{8C614EBD-D310-A89E-64DC-FFEE6CA70FF0}"/>
              </a:ext>
            </a:extLst>
          </p:cNvPr>
          <p:cNvSpPr>
            <a:spLocks noGrp="1"/>
          </p:cNvSpPr>
          <p:nvPr>
            <p:ph type="body" sz="quarter" idx="18" hasCustomPrompt="1"/>
          </p:nvPr>
        </p:nvSpPr>
        <p:spPr>
          <a:xfrm>
            <a:off x="4265613" y="2543294"/>
            <a:ext cx="3667126" cy="628650"/>
          </a:xfrm>
          <a:prstGeom prst="rect">
            <a:avLst/>
          </a:prstGeom>
        </p:spPr>
        <p:txBody>
          <a:bodyPr/>
          <a:lstStyle>
            <a:lvl1pPr marL="0" indent="0" algn="l" defTabSz="914400" rtl="0" eaLnBrk="1" latinLnBrk="0" hangingPunct="1">
              <a:buNone/>
              <a:defRPr lang="it-IT" sz="1200" b="0" i="0" kern="1200" dirty="0">
                <a:solidFill>
                  <a:schemeClr val="bg1"/>
                </a:solidFill>
                <a:latin typeface="TIM Sans Light" pitchFamily="2" charset="77"/>
                <a:ea typeface="+mn-ea"/>
                <a:cs typeface="+mn-cs"/>
              </a:defRPr>
            </a:lvl1pPr>
          </a:lstStyle>
          <a:p>
            <a:pPr lvl="0"/>
            <a:r>
              <a:rPr lang="it-IT"/>
              <a:t>Fare clic per inserire testo</a:t>
            </a:r>
          </a:p>
        </p:txBody>
      </p:sp>
      <p:pic>
        <p:nvPicPr>
          <p:cNvPr id="2" name="Immagine 1">
            <a:extLst>
              <a:ext uri="{FF2B5EF4-FFF2-40B4-BE49-F238E27FC236}">
                <a16:creationId xmlns:a16="http://schemas.microsoft.com/office/drawing/2014/main" id="{C5EC7BF3-EDDD-4CCA-28AB-37D7026F3CFA}"/>
              </a:ext>
            </a:extLst>
          </p:cNvPr>
          <p:cNvPicPr>
            <a:picLocks noChangeAspect="1"/>
          </p:cNvPicPr>
          <p:nvPr userDrawn="1"/>
        </p:nvPicPr>
        <p:blipFill>
          <a:blip r:embed="rId2">
            <a:extLst>
              <a:ext uri="{28A0092B-C50C-407E-A947-70E740481C1C}">
                <a14:useLocalDpi xmlns:a14="http://schemas.microsoft.com/office/drawing/2010/main" val="0"/>
              </a:ext>
            </a:extLst>
          </a:blip>
          <a:srcRect l="25989" r="48045"/>
          <a:stretch/>
        </p:blipFill>
        <p:spPr>
          <a:xfrm>
            <a:off x="-2729116" y="420252"/>
            <a:ext cx="2219323" cy="4327422"/>
          </a:xfrm>
          <a:prstGeom prst="rect">
            <a:avLst/>
          </a:prstGeom>
        </p:spPr>
      </p:pic>
    </p:spTree>
    <p:extLst>
      <p:ext uri="{BB962C8B-B14F-4D97-AF65-F5344CB8AC3E}">
        <p14:creationId xmlns:p14="http://schemas.microsoft.com/office/powerpoint/2010/main" val="195211162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erna - Box + Immagini">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5F0E2DE3-78F6-04F4-29CA-75372EF9C833}"/>
              </a:ext>
            </a:extLst>
          </p:cNvPr>
          <p:cNvSpPr/>
          <p:nvPr userDrawn="1"/>
        </p:nvSpPr>
        <p:spPr>
          <a:xfrm>
            <a:off x="8284396" y="3418256"/>
            <a:ext cx="3907604" cy="2353875"/>
          </a:xfrm>
          <a:prstGeom prst="rect">
            <a:avLst/>
          </a:prstGeom>
          <a:gradFill>
            <a:gsLst>
              <a:gs pos="0">
                <a:srgbClr val="4FE3C2"/>
              </a:gs>
              <a:gs pos="100000">
                <a:srgbClr val="B6F11F"/>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3893B9B8-41A5-0622-A352-690C2661D280}"/>
              </a:ext>
            </a:extLst>
          </p:cNvPr>
          <p:cNvSpPr/>
          <p:nvPr userDrawn="1"/>
        </p:nvSpPr>
        <p:spPr>
          <a:xfrm>
            <a:off x="4045126" y="1033830"/>
            <a:ext cx="4239270" cy="2395170"/>
          </a:xfrm>
          <a:prstGeom prst="rect">
            <a:avLst/>
          </a:prstGeom>
          <a:gradFill>
            <a:gsLst>
              <a:gs pos="0">
                <a:srgbClr val="4FE3C2"/>
              </a:gs>
              <a:gs pos="100000">
                <a:srgbClr val="B6F11F"/>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F102506-A7C8-4DF5-386B-22F1AABC7AB7}"/>
              </a:ext>
            </a:extLst>
          </p:cNvPr>
          <p:cNvSpPr/>
          <p:nvPr userDrawn="1"/>
        </p:nvSpPr>
        <p:spPr>
          <a:xfrm>
            <a:off x="0" y="3418256"/>
            <a:ext cx="4045126" cy="2353875"/>
          </a:xfrm>
          <a:prstGeom prst="rect">
            <a:avLst/>
          </a:prstGeom>
          <a:gradFill>
            <a:gsLst>
              <a:gs pos="0">
                <a:srgbClr val="4FE3C2"/>
              </a:gs>
              <a:gs pos="100000">
                <a:srgbClr val="B6F11F"/>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con angoli arrotondati 4">
            <a:extLst>
              <a:ext uri="{FF2B5EF4-FFF2-40B4-BE49-F238E27FC236}">
                <a16:creationId xmlns:a16="http://schemas.microsoft.com/office/drawing/2014/main" id="{2104E9A5-8302-B4E2-7567-08E40D5D19D4}"/>
              </a:ext>
            </a:extLst>
          </p:cNvPr>
          <p:cNvSpPr/>
          <p:nvPr userDrawn="1"/>
        </p:nvSpPr>
        <p:spPr>
          <a:xfrm>
            <a:off x="407988" y="787076"/>
            <a:ext cx="11376025" cy="5104435"/>
          </a:xfrm>
          <a:prstGeom prst="roundRect">
            <a:avLst>
              <a:gd name="adj" fmla="val 354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Segnaposto testo 8">
            <a:extLst>
              <a:ext uri="{FF2B5EF4-FFF2-40B4-BE49-F238E27FC236}">
                <a16:creationId xmlns:a16="http://schemas.microsoft.com/office/drawing/2014/main" id="{7863212F-AC28-62BB-E57B-74DF401C79E2}"/>
              </a:ext>
            </a:extLst>
          </p:cNvPr>
          <p:cNvSpPr>
            <a:spLocks noGrp="1"/>
          </p:cNvSpPr>
          <p:nvPr>
            <p:ph type="body" sz="quarter" idx="11" hasCustomPrompt="1"/>
          </p:nvPr>
        </p:nvSpPr>
        <p:spPr>
          <a:xfrm>
            <a:off x="407989" y="4402072"/>
            <a:ext cx="2387070" cy="546168"/>
          </a:xfrm>
          <a:prstGeom prst="rect">
            <a:avLst/>
          </a:prstGeom>
        </p:spPr>
        <p:txBody>
          <a:bodyPr anchor="ctr"/>
          <a:lstStyle>
            <a:lvl1pPr marL="0" indent="0" algn="l" defTabSz="914400" rtl="0" eaLnBrk="1" latinLnBrk="0" hangingPunct="1">
              <a:buNone/>
              <a:defRPr lang="it-IT" sz="1400" kern="1200" spc="300" dirty="0">
                <a:solidFill>
                  <a:schemeClr val="tx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26" name="Segnaposto testo 8">
            <a:extLst>
              <a:ext uri="{FF2B5EF4-FFF2-40B4-BE49-F238E27FC236}">
                <a16:creationId xmlns:a16="http://schemas.microsoft.com/office/drawing/2014/main" id="{2649F433-EC4E-4887-D83F-0F466B5CD0DF}"/>
              </a:ext>
            </a:extLst>
          </p:cNvPr>
          <p:cNvSpPr>
            <a:spLocks noGrp="1"/>
          </p:cNvSpPr>
          <p:nvPr>
            <p:ph type="body" sz="quarter" idx="14" hasCustomPrompt="1"/>
          </p:nvPr>
        </p:nvSpPr>
        <p:spPr>
          <a:xfrm>
            <a:off x="407989" y="3625569"/>
            <a:ext cx="2387070" cy="765458"/>
          </a:xfrm>
          <a:prstGeom prst="rect">
            <a:avLst/>
          </a:prstGeom>
        </p:spPr>
        <p:txBody>
          <a:bodyPr anchor="ctr"/>
          <a:lstStyle>
            <a:lvl1pPr marL="0" indent="0" algn="l" defTabSz="914400" rtl="0" eaLnBrk="1" latinLnBrk="0" hangingPunct="1">
              <a:buNone/>
              <a:defRPr lang="it-IT" sz="40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35" name="Segnaposto testo 34">
            <a:extLst>
              <a:ext uri="{FF2B5EF4-FFF2-40B4-BE49-F238E27FC236}">
                <a16:creationId xmlns:a16="http://schemas.microsoft.com/office/drawing/2014/main" id="{526698C1-8577-C521-EFAA-16CCC99ABFE9}"/>
              </a:ext>
            </a:extLst>
          </p:cNvPr>
          <p:cNvSpPr>
            <a:spLocks noGrp="1"/>
          </p:cNvSpPr>
          <p:nvPr>
            <p:ph type="body" sz="quarter" idx="15" hasCustomPrompt="1"/>
          </p:nvPr>
        </p:nvSpPr>
        <p:spPr>
          <a:xfrm>
            <a:off x="407988" y="4986456"/>
            <a:ext cx="2387071" cy="628650"/>
          </a:xfrm>
          <a:prstGeom prst="rect">
            <a:avLst/>
          </a:prstGeom>
        </p:spPr>
        <p:txBody>
          <a:bodyPr/>
          <a:lstStyle>
            <a:lvl1pPr marL="0" indent="0" algn="l" defTabSz="914400" rtl="0" eaLnBrk="1" latinLnBrk="0" hangingPunct="1">
              <a:buNone/>
              <a:defRPr lang="it-IT" sz="1200" b="0" i="0" kern="1200" dirty="0">
                <a:solidFill>
                  <a:schemeClr val="tx1"/>
                </a:solidFill>
                <a:latin typeface="TIM Sans Light" pitchFamily="2" charset="77"/>
                <a:ea typeface="+mn-ea"/>
                <a:cs typeface="+mn-cs"/>
              </a:defRPr>
            </a:lvl1pPr>
          </a:lstStyle>
          <a:p>
            <a:pPr lvl="0"/>
            <a:r>
              <a:rPr lang="it-IT"/>
              <a:t>Fare clic per inserire testo</a:t>
            </a:r>
          </a:p>
        </p:txBody>
      </p:sp>
      <p:sp>
        <p:nvSpPr>
          <p:cNvPr id="40" name="Segnaposto testo 8">
            <a:extLst>
              <a:ext uri="{FF2B5EF4-FFF2-40B4-BE49-F238E27FC236}">
                <a16:creationId xmlns:a16="http://schemas.microsoft.com/office/drawing/2014/main" id="{7FE32E8C-20D2-58E8-D6AA-B5AB4A4D8467}"/>
              </a:ext>
            </a:extLst>
          </p:cNvPr>
          <p:cNvSpPr>
            <a:spLocks noGrp="1"/>
          </p:cNvSpPr>
          <p:nvPr>
            <p:ph type="body" sz="quarter" idx="19" hasCustomPrompt="1"/>
          </p:nvPr>
        </p:nvSpPr>
        <p:spPr>
          <a:xfrm>
            <a:off x="8609013" y="4373497"/>
            <a:ext cx="3174997" cy="546168"/>
          </a:xfrm>
          <a:prstGeom prst="rect">
            <a:avLst/>
          </a:prstGeom>
        </p:spPr>
        <p:txBody>
          <a:bodyPr anchor="ctr"/>
          <a:lstStyle>
            <a:lvl1pPr marL="0" indent="0" algn="l" defTabSz="914400" rtl="0" eaLnBrk="1" latinLnBrk="0" hangingPunct="1">
              <a:buNone/>
              <a:defRPr lang="it-IT" sz="1400" kern="1200" spc="300" dirty="0">
                <a:solidFill>
                  <a:schemeClr val="tx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41" name="Segnaposto testo 8">
            <a:extLst>
              <a:ext uri="{FF2B5EF4-FFF2-40B4-BE49-F238E27FC236}">
                <a16:creationId xmlns:a16="http://schemas.microsoft.com/office/drawing/2014/main" id="{C2F4B138-ED4A-2B75-3002-576A9D3E3859}"/>
              </a:ext>
            </a:extLst>
          </p:cNvPr>
          <p:cNvSpPr>
            <a:spLocks noGrp="1"/>
          </p:cNvSpPr>
          <p:nvPr>
            <p:ph type="body" sz="quarter" idx="20" hasCustomPrompt="1"/>
          </p:nvPr>
        </p:nvSpPr>
        <p:spPr>
          <a:xfrm>
            <a:off x="8609013" y="3596994"/>
            <a:ext cx="3174997" cy="765458"/>
          </a:xfrm>
          <a:prstGeom prst="rect">
            <a:avLst/>
          </a:prstGeom>
        </p:spPr>
        <p:txBody>
          <a:bodyPr anchor="ctr"/>
          <a:lstStyle>
            <a:lvl1pPr marL="0" indent="0" algn="l" defTabSz="914400" rtl="0" eaLnBrk="1" latinLnBrk="0" hangingPunct="1">
              <a:buNone/>
              <a:defRPr lang="it-IT" sz="40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42" name="Segnaposto testo 34">
            <a:extLst>
              <a:ext uri="{FF2B5EF4-FFF2-40B4-BE49-F238E27FC236}">
                <a16:creationId xmlns:a16="http://schemas.microsoft.com/office/drawing/2014/main" id="{1C009BA2-4FDB-8711-C1F6-FB24DE5E8009}"/>
              </a:ext>
            </a:extLst>
          </p:cNvPr>
          <p:cNvSpPr>
            <a:spLocks noGrp="1"/>
          </p:cNvSpPr>
          <p:nvPr>
            <p:ph type="body" sz="quarter" idx="21" hasCustomPrompt="1"/>
          </p:nvPr>
        </p:nvSpPr>
        <p:spPr>
          <a:xfrm>
            <a:off x="8609013" y="4957881"/>
            <a:ext cx="3174998" cy="628650"/>
          </a:xfrm>
          <a:prstGeom prst="rect">
            <a:avLst/>
          </a:prstGeom>
        </p:spPr>
        <p:txBody>
          <a:bodyPr/>
          <a:lstStyle>
            <a:lvl1pPr marL="0" indent="0" algn="l" defTabSz="914400" rtl="0" eaLnBrk="1" latinLnBrk="0" hangingPunct="1">
              <a:buNone/>
              <a:defRPr lang="it-IT" sz="1200" b="0" i="0" kern="1200" dirty="0">
                <a:solidFill>
                  <a:schemeClr val="tx1"/>
                </a:solidFill>
                <a:latin typeface="TIM Sans Light" pitchFamily="2" charset="77"/>
                <a:ea typeface="+mn-ea"/>
                <a:cs typeface="+mn-cs"/>
              </a:defRPr>
            </a:lvl1pPr>
          </a:lstStyle>
          <a:p>
            <a:pPr lvl="0"/>
            <a:r>
              <a:rPr lang="it-IT"/>
              <a:t>Fare clic per inserire testo</a:t>
            </a:r>
          </a:p>
        </p:txBody>
      </p:sp>
      <p:sp>
        <p:nvSpPr>
          <p:cNvPr id="10" name="Segnaposto immagine 5">
            <a:extLst>
              <a:ext uri="{FF2B5EF4-FFF2-40B4-BE49-F238E27FC236}">
                <a16:creationId xmlns:a16="http://schemas.microsoft.com/office/drawing/2014/main" id="{708F1016-0E76-24D3-027C-36BDCAD54845}"/>
              </a:ext>
            </a:extLst>
          </p:cNvPr>
          <p:cNvSpPr>
            <a:spLocks noGrp="1"/>
          </p:cNvSpPr>
          <p:nvPr>
            <p:ph type="pic" sz="quarter" idx="26"/>
          </p:nvPr>
        </p:nvSpPr>
        <p:spPr>
          <a:xfrm>
            <a:off x="4051418" y="3418256"/>
            <a:ext cx="4232978" cy="2353875"/>
          </a:xfrm>
          <a:prstGeom prst="rect">
            <a:avLst/>
          </a:prstGeom>
        </p:spPr>
        <p:txBody>
          <a:bodyPr/>
          <a:lstStyle/>
          <a:p>
            <a:endParaRPr lang="it-IT"/>
          </a:p>
        </p:txBody>
      </p:sp>
      <p:sp>
        <p:nvSpPr>
          <p:cNvPr id="7" name="Segnaposto immagine 5">
            <a:extLst>
              <a:ext uri="{FF2B5EF4-FFF2-40B4-BE49-F238E27FC236}">
                <a16:creationId xmlns:a16="http://schemas.microsoft.com/office/drawing/2014/main" id="{1A44CB73-73A4-8FF0-B16C-80E166C75510}"/>
              </a:ext>
            </a:extLst>
          </p:cNvPr>
          <p:cNvSpPr>
            <a:spLocks noGrp="1"/>
          </p:cNvSpPr>
          <p:nvPr>
            <p:ph type="pic" sz="quarter" idx="24"/>
          </p:nvPr>
        </p:nvSpPr>
        <p:spPr>
          <a:xfrm>
            <a:off x="0" y="1033832"/>
            <a:ext cx="4051418" cy="2373543"/>
          </a:xfrm>
          <a:prstGeom prst="rect">
            <a:avLst/>
          </a:prstGeom>
        </p:spPr>
        <p:txBody>
          <a:bodyPr/>
          <a:lstStyle/>
          <a:p>
            <a:endParaRPr lang="it-IT"/>
          </a:p>
        </p:txBody>
      </p:sp>
      <p:sp>
        <p:nvSpPr>
          <p:cNvPr id="8" name="Segnaposto immagine 5">
            <a:extLst>
              <a:ext uri="{FF2B5EF4-FFF2-40B4-BE49-F238E27FC236}">
                <a16:creationId xmlns:a16="http://schemas.microsoft.com/office/drawing/2014/main" id="{1770FE5F-55EA-341E-3733-1BE30BFA8FB6}"/>
              </a:ext>
            </a:extLst>
          </p:cNvPr>
          <p:cNvSpPr>
            <a:spLocks noGrp="1"/>
          </p:cNvSpPr>
          <p:nvPr>
            <p:ph type="pic" sz="quarter" idx="25"/>
          </p:nvPr>
        </p:nvSpPr>
        <p:spPr>
          <a:xfrm>
            <a:off x="8290688" y="1033832"/>
            <a:ext cx="4059238" cy="2373543"/>
          </a:xfrm>
          <a:prstGeom prst="rect">
            <a:avLst/>
          </a:prstGeom>
        </p:spPr>
        <p:txBody>
          <a:bodyPr/>
          <a:lstStyle/>
          <a:p>
            <a:endParaRPr lang="it-IT"/>
          </a:p>
        </p:txBody>
      </p:sp>
      <p:sp>
        <p:nvSpPr>
          <p:cNvPr id="36" name="Segnaposto testo 8">
            <a:extLst>
              <a:ext uri="{FF2B5EF4-FFF2-40B4-BE49-F238E27FC236}">
                <a16:creationId xmlns:a16="http://schemas.microsoft.com/office/drawing/2014/main" id="{E51AE18A-54A5-69BB-B06C-1517AD6C3185}"/>
              </a:ext>
            </a:extLst>
          </p:cNvPr>
          <p:cNvSpPr>
            <a:spLocks noGrp="1"/>
          </p:cNvSpPr>
          <p:nvPr>
            <p:ph type="body" sz="quarter" idx="16" hasCustomPrompt="1"/>
          </p:nvPr>
        </p:nvSpPr>
        <p:spPr>
          <a:xfrm>
            <a:off x="4265614" y="1958910"/>
            <a:ext cx="3667124" cy="546168"/>
          </a:xfrm>
          <a:prstGeom prst="rect">
            <a:avLst/>
          </a:prstGeom>
        </p:spPr>
        <p:txBody>
          <a:bodyPr anchor="ctr"/>
          <a:lstStyle>
            <a:lvl1pPr marL="0" indent="0" algn="l" defTabSz="914400" rtl="0" eaLnBrk="1" latinLnBrk="0" hangingPunct="1">
              <a:buNone/>
              <a:defRPr lang="it-IT" sz="1400" kern="1200" spc="300" dirty="0">
                <a:solidFill>
                  <a:schemeClr val="tx1">
                    <a:alpha val="80000"/>
                  </a:schemeClr>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37" name="Segnaposto testo 8">
            <a:extLst>
              <a:ext uri="{FF2B5EF4-FFF2-40B4-BE49-F238E27FC236}">
                <a16:creationId xmlns:a16="http://schemas.microsoft.com/office/drawing/2014/main" id="{C197D7F6-2B77-63B4-6A0A-DA94A668ABDC}"/>
              </a:ext>
            </a:extLst>
          </p:cNvPr>
          <p:cNvSpPr>
            <a:spLocks noGrp="1"/>
          </p:cNvSpPr>
          <p:nvPr>
            <p:ph type="body" sz="quarter" idx="17" hasCustomPrompt="1"/>
          </p:nvPr>
        </p:nvSpPr>
        <p:spPr>
          <a:xfrm>
            <a:off x="4265614" y="1182407"/>
            <a:ext cx="3667124" cy="765458"/>
          </a:xfrm>
          <a:prstGeom prst="rect">
            <a:avLst/>
          </a:prstGeom>
        </p:spPr>
        <p:txBody>
          <a:bodyPr anchor="ctr"/>
          <a:lstStyle>
            <a:lvl1pPr marL="0" indent="0" algn="l" defTabSz="914400" rtl="0" eaLnBrk="1" latinLnBrk="0" hangingPunct="1">
              <a:buNone/>
              <a:defRPr lang="it-IT" sz="40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38" name="Segnaposto testo 34">
            <a:extLst>
              <a:ext uri="{FF2B5EF4-FFF2-40B4-BE49-F238E27FC236}">
                <a16:creationId xmlns:a16="http://schemas.microsoft.com/office/drawing/2014/main" id="{8C614EBD-D310-A89E-64DC-FFEE6CA70FF0}"/>
              </a:ext>
            </a:extLst>
          </p:cNvPr>
          <p:cNvSpPr>
            <a:spLocks noGrp="1"/>
          </p:cNvSpPr>
          <p:nvPr>
            <p:ph type="body" sz="quarter" idx="18" hasCustomPrompt="1"/>
          </p:nvPr>
        </p:nvSpPr>
        <p:spPr>
          <a:xfrm>
            <a:off x="4265613" y="2543294"/>
            <a:ext cx="3667126" cy="628650"/>
          </a:xfrm>
          <a:prstGeom prst="rect">
            <a:avLst/>
          </a:prstGeom>
        </p:spPr>
        <p:txBody>
          <a:bodyPr/>
          <a:lstStyle>
            <a:lvl1pPr marL="0" indent="0" algn="l" defTabSz="914400" rtl="0" eaLnBrk="1" latinLnBrk="0" hangingPunct="1">
              <a:buNone/>
              <a:defRPr lang="it-IT" sz="1200" b="0" i="0" kern="1200" dirty="0">
                <a:solidFill>
                  <a:schemeClr val="tx1"/>
                </a:solidFill>
                <a:latin typeface="TIM Sans Light" pitchFamily="2" charset="77"/>
                <a:ea typeface="+mn-ea"/>
                <a:cs typeface="+mn-cs"/>
              </a:defRPr>
            </a:lvl1pPr>
          </a:lstStyle>
          <a:p>
            <a:pPr lvl="0"/>
            <a:r>
              <a:rPr lang="it-IT"/>
              <a:t>Fare clic per inserire testo</a:t>
            </a:r>
          </a:p>
        </p:txBody>
      </p:sp>
      <p:pic>
        <p:nvPicPr>
          <p:cNvPr id="2" name="Immagine 1">
            <a:extLst>
              <a:ext uri="{FF2B5EF4-FFF2-40B4-BE49-F238E27FC236}">
                <a16:creationId xmlns:a16="http://schemas.microsoft.com/office/drawing/2014/main" id="{C5EC7BF3-EDDD-4CCA-28AB-37D7026F3CFA}"/>
              </a:ext>
            </a:extLst>
          </p:cNvPr>
          <p:cNvPicPr>
            <a:picLocks noChangeAspect="1"/>
          </p:cNvPicPr>
          <p:nvPr userDrawn="1"/>
        </p:nvPicPr>
        <p:blipFill>
          <a:blip r:embed="rId2">
            <a:extLst>
              <a:ext uri="{28A0092B-C50C-407E-A947-70E740481C1C}">
                <a14:useLocalDpi xmlns:a14="http://schemas.microsoft.com/office/drawing/2010/main" val="0"/>
              </a:ext>
            </a:extLst>
          </a:blip>
          <a:srcRect l="25989" r="48045"/>
          <a:stretch/>
        </p:blipFill>
        <p:spPr>
          <a:xfrm>
            <a:off x="-2729116" y="420252"/>
            <a:ext cx="2219323" cy="4327422"/>
          </a:xfrm>
          <a:prstGeom prst="rect">
            <a:avLst/>
          </a:prstGeom>
        </p:spPr>
      </p:pic>
    </p:spTree>
    <p:extLst>
      <p:ext uri="{BB962C8B-B14F-4D97-AF65-F5344CB8AC3E}">
        <p14:creationId xmlns:p14="http://schemas.microsoft.com/office/powerpoint/2010/main" val="182555471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na - Titolo + Box + Immagini">
    <p:spTree>
      <p:nvGrpSpPr>
        <p:cNvPr id="1" name=""/>
        <p:cNvGrpSpPr/>
        <p:nvPr/>
      </p:nvGrpSpPr>
      <p:grpSpPr>
        <a:xfrm>
          <a:off x="0" y="0"/>
          <a:ext cx="0" cy="0"/>
          <a:chOff x="0" y="0"/>
          <a:chExt cx="0" cy="0"/>
        </a:xfrm>
      </p:grpSpPr>
      <p:sp>
        <p:nvSpPr>
          <p:cNvPr id="5" name="Rettangolo con angoli arrotondati 4">
            <a:extLst>
              <a:ext uri="{FF2B5EF4-FFF2-40B4-BE49-F238E27FC236}">
                <a16:creationId xmlns:a16="http://schemas.microsoft.com/office/drawing/2014/main" id="{2104E9A5-8302-B4E2-7567-08E40D5D19D4}"/>
              </a:ext>
            </a:extLst>
          </p:cNvPr>
          <p:cNvSpPr/>
          <p:nvPr userDrawn="1"/>
        </p:nvSpPr>
        <p:spPr>
          <a:xfrm>
            <a:off x="407988" y="787076"/>
            <a:ext cx="11376025" cy="5104435"/>
          </a:xfrm>
          <a:prstGeom prst="roundRect">
            <a:avLst>
              <a:gd name="adj" fmla="val 354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Segnaposto testo 13">
            <a:extLst>
              <a:ext uri="{FF2B5EF4-FFF2-40B4-BE49-F238E27FC236}">
                <a16:creationId xmlns:a16="http://schemas.microsoft.com/office/drawing/2014/main" id="{85626A18-50FF-AC21-E4FF-2B32F88C964E}"/>
              </a:ext>
            </a:extLst>
          </p:cNvPr>
          <p:cNvSpPr>
            <a:spLocks noGrp="1"/>
          </p:cNvSpPr>
          <p:nvPr userDrawn="1">
            <p:ph type="body" sz="quarter" idx="10" hasCustomPrompt="1"/>
          </p:nvPr>
        </p:nvSpPr>
        <p:spPr>
          <a:xfrm>
            <a:off x="407988" y="860833"/>
            <a:ext cx="3671886" cy="765457"/>
          </a:xfrm>
          <a:prstGeom prst="rect">
            <a:avLst/>
          </a:prstGeom>
        </p:spPr>
        <p:txBody>
          <a:bodyPr lIns="0" tIns="0" rIns="0" bIns="0"/>
          <a:lstStyle>
            <a:lvl1pPr marL="0" indent="0" algn="l" defTabSz="914400" rtl="0" eaLnBrk="1" latinLnBrk="0" hangingPunct="1">
              <a:lnSpc>
                <a:spcPct val="150000"/>
              </a:lnSpc>
              <a:buNone/>
              <a:defRPr lang="it-IT" sz="3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Titolo</a:t>
            </a:r>
          </a:p>
        </p:txBody>
      </p:sp>
      <p:sp>
        <p:nvSpPr>
          <p:cNvPr id="33" name="Segnaposto testo 13">
            <a:extLst>
              <a:ext uri="{FF2B5EF4-FFF2-40B4-BE49-F238E27FC236}">
                <a16:creationId xmlns:a16="http://schemas.microsoft.com/office/drawing/2014/main" id="{2747ED7A-BA50-0D8A-3C70-C8E87D1CA969}"/>
              </a:ext>
            </a:extLst>
          </p:cNvPr>
          <p:cNvSpPr>
            <a:spLocks noGrp="1"/>
          </p:cNvSpPr>
          <p:nvPr userDrawn="1">
            <p:ph type="body" sz="quarter" idx="23" hasCustomPrompt="1"/>
          </p:nvPr>
        </p:nvSpPr>
        <p:spPr>
          <a:xfrm>
            <a:off x="407988" y="1646912"/>
            <a:ext cx="3671886" cy="1243013"/>
          </a:xfrm>
          <a:prstGeom prst="rect">
            <a:avLst/>
          </a:prstGeom>
        </p:spPr>
        <p:txBody>
          <a:bodyPr lIns="0" tIns="0" rIns="0" bIns="0"/>
          <a:lstStyle>
            <a:lvl1pPr marL="0" indent="0" algn="l" defTabSz="914400" rtl="0" eaLnBrk="1" latinLnBrk="0" hangingPunct="1">
              <a:lnSpc>
                <a:spcPct val="150000"/>
              </a:lnSpc>
              <a:buNone/>
              <a:defRPr lang="it-IT" sz="14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consectetur</a:t>
            </a:r>
            <a:r>
              <a:rPr lang="it-IT"/>
              <a:t> </a:t>
            </a:r>
            <a:r>
              <a:rPr lang="it-IT" err="1"/>
              <a:t>adipiscing</a:t>
            </a:r>
            <a:r>
              <a:rPr lang="it-IT"/>
              <a:t> </a:t>
            </a:r>
            <a:r>
              <a:rPr lang="it-IT" err="1"/>
              <a:t>elit</a:t>
            </a:r>
            <a:r>
              <a:rPr lang="it-IT"/>
              <a:t>, sed do </a:t>
            </a:r>
            <a:r>
              <a:rPr lang="it-IT" err="1"/>
              <a:t>eiusmod</a:t>
            </a:r>
            <a:r>
              <a:rPr lang="it-IT"/>
              <a:t> </a:t>
            </a:r>
            <a:r>
              <a:rPr lang="it-IT" err="1"/>
              <a:t>tempor</a:t>
            </a:r>
            <a:r>
              <a:rPr lang="it-IT"/>
              <a:t> </a:t>
            </a:r>
            <a:r>
              <a:rPr lang="it-IT" err="1"/>
              <a:t>incididunt</a:t>
            </a:r>
            <a:r>
              <a:rPr lang="it-IT"/>
              <a:t> ut labore et dolore magna </a:t>
            </a:r>
            <a:r>
              <a:rPr lang="it-IT" err="1"/>
              <a:t>aliqua</a:t>
            </a:r>
            <a:r>
              <a:rPr lang="it-IT"/>
              <a:t>.</a:t>
            </a:r>
          </a:p>
        </p:txBody>
      </p:sp>
      <p:sp>
        <p:nvSpPr>
          <p:cNvPr id="6" name="Segnaposto immagine 5">
            <a:extLst>
              <a:ext uri="{FF2B5EF4-FFF2-40B4-BE49-F238E27FC236}">
                <a16:creationId xmlns:a16="http://schemas.microsoft.com/office/drawing/2014/main" id="{09E6AE58-138B-A4F9-809F-508C5A3937E5}"/>
              </a:ext>
            </a:extLst>
          </p:cNvPr>
          <p:cNvSpPr>
            <a:spLocks noGrp="1"/>
          </p:cNvSpPr>
          <p:nvPr userDrawn="1">
            <p:ph type="pic" sz="quarter" idx="25"/>
          </p:nvPr>
        </p:nvSpPr>
        <p:spPr>
          <a:xfrm>
            <a:off x="8078787" y="860833"/>
            <a:ext cx="3705226" cy="2055547"/>
          </a:xfrm>
          <a:prstGeom prst="rect">
            <a:avLst/>
          </a:prstGeom>
        </p:spPr>
        <p:txBody>
          <a:bodyPr/>
          <a:lstStyle/>
          <a:p>
            <a:endParaRPr lang="it-IT"/>
          </a:p>
        </p:txBody>
      </p:sp>
      <p:sp>
        <p:nvSpPr>
          <p:cNvPr id="11" name="Segnaposto testo 8">
            <a:extLst>
              <a:ext uri="{FF2B5EF4-FFF2-40B4-BE49-F238E27FC236}">
                <a16:creationId xmlns:a16="http://schemas.microsoft.com/office/drawing/2014/main" id="{BC6C76E6-C596-16BE-9078-8FD6BC3A3781}"/>
              </a:ext>
            </a:extLst>
          </p:cNvPr>
          <p:cNvSpPr>
            <a:spLocks noGrp="1"/>
          </p:cNvSpPr>
          <p:nvPr userDrawn="1">
            <p:ph type="body" sz="quarter" idx="27" hasCustomPrompt="1"/>
          </p:nvPr>
        </p:nvSpPr>
        <p:spPr>
          <a:xfrm>
            <a:off x="407987" y="3971395"/>
            <a:ext cx="3600000" cy="546168"/>
          </a:xfrm>
          <a:prstGeom prst="rect">
            <a:avLst/>
          </a:prstGeom>
        </p:spPr>
        <p:txBody>
          <a:bodyPr bIns="46800" anchor="ctr"/>
          <a:lstStyle>
            <a:lvl1pPr marL="0" indent="0" algn="l" defTabSz="914400" rtl="0" eaLnBrk="1" latinLnBrk="0" hangingPunct="1">
              <a:buNone/>
              <a:defRPr lang="it-IT" sz="1400" kern="1200" spc="3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13" name="Segnaposto testo 34">
            <a:extLst>
              <a:ext uri="{FF2B5EF4-FFF2-40B4-BE49-F238E27FC236}">
                <a16:creationId xmlns:a16="http://schemas.microsoft.com/office/drawing/2014/main" id="{46E13E09-0B96-91F5-2E70-34E7DFEE34FB}"/>
              </a:ext>
            </a:extLst>
          </p:cNvPr>
          <p:cNvSpPr>
            <a:spLocks noGrp="1"/>
          </p:cNvSpPr>
          <p:nvPr userDrawn="1">
            <p:ph type="body" sz="quarter" idx="28" hasCustomPrompt="1"/>
          </p:nvPr>
        </p:nvSpPr>
        <p:spPr>
          <a:xfrm>
            <a:off x="407987" y="4555779"/>
            <a:ext cx="3600000" cy="1103496"/>
          </a:xfrm>
          <a:prstGeom prst="rect">
            <a:avLst/>
          </a:prstGeom>
        </p:spPr>
        <p:txBody>
          <a:bodyPr bIns="46800"/>
          <a:lstStyle>
            <a:lvl1pPr marL="0" indent="0" algn="l" defTabSz="914400" rtl="0" eaLnBrk="1" latinLnBrk="0" hangingPunct="1">
              <a:buNone/>
              <a:defRPr lang="it-IT" sz="1200" b="0" i="0" kern="1200" dirty="0">
                <a:solidFill>
                  <a:schemeClr val="tx1"/>
                </a:solidFill>
                <a:latin typeface="TIM Sans Light" pitchFamily="2" charset="77"/>
                <a:ea typeface="+mn-ea"/>
                <a:cs typeface="+mn-cs"/>
              </a:defRPr>
            </a:lvl1pPr>
          </a:lstStyle>
          <a:p>
            <a:pPr lvl="0"/>
            <a:r>
              <a:rPr lang="it-IT"/>
              <a:t>Fare clic per inserire testo</a:t>
            </a:r>
          </a:p>
        </p:txBody>
      </p:sp>
      <p:sp>
        <p:nvSpPr>
          <p:cNvPr id="2" name="Segnaposto immagine 5">
            <a:extLst>
              <a:ext uri="{FF2B5EF4-FFF2-40B4-BE49-F238E27FC236}">
                <a16:creationId xmlns:a16="http://schemas.microsoft.com/office/drawing/2014/main" id="{B98B02DB-3BA8-4AEF-DBF1-5CCFCE7588FA}"/>
              </a:ext>
            </a:extLst>
          </p:cNvPr>
          <p:cNvSpPr>
            <a:spLocks noGrp="1"/>
          </p:cNvSpPr>
          <p:nvPr>
            <p:ph type="pic" sz="quarter" idx="35"/>
          </p:nvPr>
        </p:nvSpPr>
        <p:spPr>
          <a:xfrm>
            <a:off x="4259262" y="860833"/>
            <a:ext cx="3673475" cy="2055547"/>
          </a:xfrm>
          <a:prstGeom prst="rect">
            <a:avLst/>
          </a:prstGeom>
        </p:spPr>
        <p:txBody>
          <a:bodyPr/>
          <a:lstStyle/>
          <a:p>
            <a:endParaRPr lang="it-IT"/>
          </a:p>
        </p:txBody>
      </p:sp>
      <p:sp>
        <p:nvSpPr>
          <p:cNvPr id="22" name="Segnaposto testo 8">
            <a:extLst>
              <a:ext uri="{FF2B5EF4-FFF2-40B4-BE49-F238E27FC236}">
                <a16:creationId xmlns:a16="http://schemas.microsoft.com/office/drawing/2014/main" id="{1B54F58F-8929-24E9-C207-0A12074C8A24}"/>
              </a:ext>
            </a:extLst>
          </p:cNvPr>
          <p:cNvSpPr>
            <a:spLocks noGrp="1"/>
          </p:cNvSpPr>
          <p:nvPr>
            <p:ph type="body" sz="quarter" idx="14" hasCustomPrompt="1"/>
          </p:nvPr>
        </p:nvSpPr>
        <p:spPr>
          <a:xfrm>
            <a:off x="407987" y="3194892"/>
            <a:ext cx="3600000" cy="765458"/>
          </a:xfrm>
          <a:prstGeom prst="rect">
            <a:avLst/>
          </a:prstGeom>
        </p:spPr>
        <p:txBody>
          <a:bodyPr bIns="46800" anchor="ctr"/>
          <a:lstStyle>
            <a:lvl1pPr marL="0" indent="0" algn="l" defTabSz="914400" rtl="0" eaLnBrk="1" latinLnBrk="0" hangingPunct="1">
              <a:buNone/>
              <a:defRPr lang="it-IT" sz="40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cxnSp>
        <p:nvCxnSpPr>
          <p:cNvPr id="16" name="Connettore 1 15">
            <a:extLst>
              <a:ext uri="{FF2B5EF4-FFF2-40B4-BE49-F238E27FC236}">
                <a16:creationId xmlns:a16="http://schemas.microsoft.com/office/drawing/2014/main" id="{3DE24097-2338-A909-9D4F-5632F0EB2979}"/>
              </a:ext>
            </a:extLst>
          </p:cNvPr>
          <p:cNvCxnSpPr>
            <a:cxnSpLocks/>
          </p:cNvCxnSpPr>
          <p:nvPr userDrawn="1"/>
        </p:nvCxnSpPr>
        <p:spPr>
          <a:xfrm>
            <a:off x="4132037" y="3204005"/>
            <a:ext cx="0" cy="2455270"/>
          </a:xfrm>
          <a:prstGeom prst="line">
            <a:avLst/>
          </a:prstGeom>
          <a:ln w="19050" cap="rnd">
            <a:gradFill>
              <a:gsLst>
                <a:gs pos="0">
                  <a:schemeClr val="accent6"/>
                </a:gs>
                <a:gs pos="53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B5D02BA0-60F7-B117-60D8-DC75FC8491FC}"/>
              </a:ext>
            </a:extLst>
          </p:cNvPr>
          <p:cNvCxnSpPr>
            <a:cxnSpLocks/>
          </p:cNvCxnSpPr>
          <p:nvPr userDrawn="1"/>
        </p:nvCxnSpPr>
        <p:spPr>
          <a:xfrm>
            <a:off x="7967437" y="3204005"/>
            <a:ext cx="0" cy="2455270"/>
          </a:xfrm>
          <a:prstGeom prst="line">
            <a:avLst/>
          </a:prstGeom>
          <a:ln w="19050" cap="rnd">
            <a:gradFill>
              <a:gsLst>
                <a:gs pos="0">
                  <a:schemeClr val="accent6"/>
                </a:gs>
                <a:gs pos="53000">
                  <a:schemeClr val="tx2"/>
                </a:gs>
                <a:gs pos="100000">
                  <a:schemeClr val="accent2"/>
                </a:gs>
              </a:gsLst>
              <a:lin ang="1620000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24" name="Segnaposto testo 8">
            <a:extLst>
              <a:ext uri="{FF2B5EF4-FFF2-40B4-BE49-F238E27FC236}">
                <a16:creationId xmlns:a16="http://schemas.microsoft.com/office/drawing/2014/main" id="{E2E1729C-7A8F-FA55-0E8E-3C97C4D449F8}"/>
              </a:ext>
            </a:extLst>
          </p:cNvPr>
          <p:cNvSpPr>
            <a:spLocks noGrp="1"/>
          </p:cNvSpPr>
          <p:nvPr userDrawn="1">
            <p:ph type="body" sz="quarter" idx="36" hasCustomPrompt="1"/>
          </p:nvPr>
        </p:nvSpPr>
        <p:spPr>
          <a:xfrm>
            <a:off x="4256087" y="3971395"/>
            <a:ext cx="3600000" cy="546168"/>
          </a:xfrm>
          <a:prstGeom prst="rect">
            <a:avLst/>
          </a:prstGeom>
        </p:spPr>
        <p:txBody>
          <a:bodyPr bIns="46800" anchor="ctr"/>
          <a:lstStyle>
            <a:lvl1pPr marL="0" indent="0" algn="l" defTabSz="914400" rtl="0" eaLnBrk="1" latinLnBrk="0" hangingPunct="1">
              <a:buNone/>
              <a:defRPr lang="it-IT" sz="1400" kern="1200" spc="3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25" name="Segnaposto testo 34">
            <a:extLst>
              <a:ext uri="{FF2B5EF4-FFF2-40B4-BE49-F238E27FC236}">
                <a16:creationId xmlns:a16="http://schemas.microsoft.com/office/drawing/2014/main" id="{951A292A-DC4D-4E05-133D-F97226B12723}"/>
              </a:ext>
            </a:extLst>
          </p:cNvPr>
          <p:cNvSpPr>
            <a:spLocks noGrp="1"/>
          </p:cNvSpPr>
          <p:nvPr userDrawn="1">
            <p:ph type="body" sz="quarter" idx="37" hasCustomPrompt="1"/>
          </p:nvPr>
        </p:nvSpPr>
        <p:spPr>
          <a:xfrm>
            <a:off x="4256087" y="4555779"/>
            <a:ext cx="3600000" cy="1103496"/>
          </a:xfrm>
          <a:prstGeom prst="rect">
            <a:avLst/>
          </a:prstGeom>
        </p:spPr>
        <p:txBody>
          <a:bodyPr bIns="46800"/>
          <a:lstStyle>
            <a:lvl1pPr marL="0" indent="0" algn="l" defTabSz="914400" rtl="0" eaLnBrk="1" latinLnBrk="0" hangingPunct="1">
              <a:buNone/>
              <a:defRPr lang="it-IT" sz="1200" b="0" i="0" kern="1200" dirty="0">
                <a:solidFill>
                  <a:schemeClr val="tx1"/>
                </a:solidFill>
                <a:latin typeface="TIM Sans Light" pitchFamily="2" charset="77"/>
                <a:ea typeface="+mn-ea"/>
                <a:cs typeface="+mn-cs"/>
              </a:defRPr>
            </a:lvl1pPr>
          </a:lstStyle>
          <a:p>
            <a:pPr lvl="0"/>
            <a:r>
              <a:rPr lang="it-IT"/>
              <a:t>Fare clic per inserire testo</a:t>
            </a:r>
          </a:p>
        </p:txBody>
      </p:sp>
      <p:sp>
        <p:nvSpPr>
          <p:cNvPr id="26" name="Segnaposto testo 8">
            <a:extLst>
              <a:ext uri="{FF2B5EF4-FFF2-40B4-BE49-F238E27FC236}">
                <a16:creationId xmlns:a16="http://schemas.microsoft.com/office/drawing/2014/main" id="{2341AAA0-714A-2882-66A6-A40F1F936C2C}"/>
              </a:ext>
            </a:extLst>
          </p:cNvPr>
          <p:cNvSpPr>
            <a:spLocks noGrp="1"/>
          </p:cNvSpPr>
          <p:nvPr userDrawn="1">
            <p:ph type="body" sz="quarter" idx="38" hasCustomPrompt="1"/>
          </p:nvPr>
        </p:nvSpPr>
        <p:spPr>
          <a:xfrm>
            <a:off x="4256087" y="3194892"/>
            <a:ext cx="3600000" cy="765458"/>
          </a:xfrm>
          <a:prstGeom prst="rect">
            <a:avLst/>
          </a:prstGeom>
        </p:spPr>
        <p:txBody>
          <a:bodyPr bIns="46800" anchor="ctr"/>
          <a:lstStyle>
            <a:lvl1pPr marL="0" indent="0" algn="l" defTabSz="914400" rtl="0" eaLnBrk="1" latinLnBrk="0" hangingPunct="1">
              <a:buNone/>
              <a:defRPr lang="it-IT" sz="40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
        <p:nvSpPr>
          <p:cNvPr id="28" name="Segnaposto testo 8">
            <a:extLst>
              <a:ext uri="{FF2B5EF4-FFF2-40B4-BE49-F238E27FC236}">
                <a16:creationId xmlns:a16="http://schemas.microsoft.com/office/drawing/2014/main" id="{4CFA6D4A-2181-3770-E586-47944FB39816}"/>
              </a:ext>
            </a:extLst>
          </p:cNvPr>
          <p:cNvSpPr>
            <a:spLocks noGrp="1"/>
          </p:cNvSpPr>
          <p:nvPr userDrawn="1">
            <p:ph type="body" sz="quarter" idx="39" hasCustomPrompt="1"/>
          </p:nvPr>
        </p:nvSpPr>
        <p:spPr>
          <a:xfrm>
            <a:off x="8078787" y="3971395"/>
            <a:ext cx="3600000" cy="546168"/>
          </a:xfrm>
          <a:prstGeom prst="rect">
            <a:avLst/>
          </a:prstGeom>
        </p:spPr>
        <p:txBody>
          <a:bodyPr bIns="46800" anchor="ctr"/>
          <a:lstStyle>
            <a:lvl1pPr marL="0" indent="0" algn="l" defTabSz="914400" rtl="0" eaLnBrk="1" latinLnBrk="0" hangingPunct="1">
              <a:buNone/>
              <a:defRPr lang="it-IT" sz="1400" kern="1200" spc="3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DATI DI ESEMPIO</a:t>
            </a:r>
          </a:p>
        </p:txBody>
      </p:sp>
      <p:sp>
        <p:nvSpPr>
          <p:cNvPr id="29" name="Segnaposto testo 34">
            <a:extLst>
              <a:ext uri="{FF2B5EF4-FFF2-40B4-BE49-F238E27FC236}">
                <a16:creationId xmlns:a16="http://schemas.microsoft.com/office/drawing/2014/main" id="{2F49F860-AA64-B961-909B-ED43CE2CB22F}"/>
              </a:ext>
            </a:extLst>
          </p:cNvPr>
          <p:cNvSpPr>
            <a:spLocks noGrp="1"/>
          </p:cNvSpPr>
          <p:nvPr userDrawn="1">
            <p:ph type="body" sz="quarter" idx="40" hasCustomPrompt="1"/>
          </p:nvPr>
        </p:nvSpPr>
        <p:spPr>
          <a:xfrm>
            <a:off x="8078787" y="4555779"/>
            <a:ext cx="3600000" cy="1103496"/>
          </a:xfrm>
          <a:prstGeom prst="rect">
            <a:avLst/>
          </a:prstGeom>
        </p:spPr>
        <p:txBody>
          <a:bodyPr bIns="46800"/>
          <a:lstStyle>
            <a:lvl1pPr marL="0" indent="0" algn="l" defTabSz="914400" rtl="0" eaLnBrk="1" latinLnBrk="0" hangingPunct="1">
              <a:buNone/>
              <a:defRPr lang="it-IT" sz="1200" b="0" i="0" kern="1200" dirty="0">
                <a:solidFill>
                  <a:schemeClr val="tx1"/>
                </a:solidFill>
                <a:latin typeface="TIM Sans Light" pitchFamily="2" charset="77"/>
                <a:ea typeface="+mn-ea"/>
                <a:cs typeface="+mn-cs"/>
              </a:defRPr>
            </a:lvl1pPr>
          </a:lstStyle>
          <a:p>
            <a:pPr lvl="0"/>
            <a:r>
              <a:rPr lang="it-IT"/>
              <a:t>Fare clic per inserire testo</a:t>
            </a:r>
          </a:p>
        </p:txBody>
      </p:sp>
      <p:sp>
        <p:nvSpPr>
          <p:cNvPr id="30" name="Segnaposto testo 8">
            <a:extLst>
              <a:ext uri="{FF2B5EF4-FFF2-40B4-BE49-F238E27FC236}">
                <a16:creationId xmlns:a16="http://schemas.microsoft.com/office/drawing/2014/main" id="{09277F4C-D321-1488-CD7D-FA8C8AC2F599}"/>
              </a:ext>
            </a:extLst>
          </p:cNvPr>
          <p:cNvSpPr>
            <a:spLocks noGrp="1"/>
          </p:cNvSpPr>
          <p:nvPr userDrawn="1">
            <p:ph type="body" sz="quarter" idx="41" hasCustomPrompt="1"/>
          </p:nvPr>
        </p:nvSpPr>
        <p:spPr>
          <a:xfrm>
            <a:off x="8078787" y="3194892"/>
            <a:ext cx="3600000" cy="765458"/>
          </a:xfrm>
          <a:prstGeom prst="rect">
            <a:avLst/>
          </a:prstGeom>
        </p:spPr>
        <p:txBody>
          <a:bodyPr bIns="46800" anchor="ctr"/>
          <a:lstStyle>
            <a:lvl1pPr marL="0" indent="0" algn="l" defTabSz="914400" rtl="0" eaLnBrk="1" latinLnBrk="0" hangingPunct="1">
              <a:buNone/>
              <a:defRPr lang="it-IT" sz="4000" b="0" i="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€23M</a:t>
            </a:r>
          </a:p>
        </p:txBody>
      </p:sp>
    </p:spTree>
    <p:extLst>
      <p:ext uri="{BB962C8B-B14F-4D97-AF65-F5344CB8AC3E}">
        <p14:creationId xmlns:p14="http://schemas.microsoft.com/office/powerpoint/2010/main" val="176950778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rna - Visual + Descrizioni">
    <p:spTree>
      <p:nvGrpSpPr>
        <p:cNvPr id="1" name=""/>
        <p:cNvGrpSpPr/>
        <p:nvPr/>
      </p:nvGrpSpPr>
      <p:grpSpPr>
        <a:xfrm>
          <a:off x="0" y="0"/>
          <a:ext cx="0" cy="0"/>
          <a:chOff x="0" y="0"/>
          <a:chExt cx="0" cy="0"/>
        </a:xfrm>
      </p:grpSpPr>
      <p:sp>
        <p:nvSpPr>
          <p:cNvPr id="5" name="Titolo 9">
            <a:extLst>
              <a:ext uri="{FF2B5EF4-FFF2-40B4-BE49-F238E27FC236}">
                <a16:creationId xmlns:a16="http://schemas.microsoft.com/office/drawing/2014/main" id="{AE0E6460-BE37-AF81-BEF8-E9F0610605AD}"/>
              </a:ext>
            </a:extLst>
          </p:cNvPr>
          <p:cNvSpPr>
            <a:spLocks noGrp="1"/>
          </p:cNvSpPr>
          <p:nvPr>
            <p:ph type="title" hasCustomPrompt="1"/>
          </p:nvPr>
        </p:nvSpPr>
        <p:spPr>
          <a:xfrm>
            <a:off x="838200" y="681340"/>
            <a:ext cx="10515600" cy="734400"/>
          </a:xfrm>
          <a:prstGeom prst="rect">
            <a:avLst/>
          </a:prstGeom>
        </p:spPr>
        <p:txBody>
          <a:bodyPr anchor="b"/>
          <a:lstStyle>
            <a:lvl1pPr marL="0" algn="ctr"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33" name="Segnaposto testo 32">
            <a:extLst>
              <a:ext uri="{FF2B5EF4-FFF2-40B4-BE49-F238E27FC236}">
                <a16:creationId xmlns:a16="http://schemas.microsoft.com/office/drawing/2014/main" id="{6265BB4C-8225-A15D-0F07-6E9488C78F9D}"/>
              </a:ext>
            </a:extLst>
          </p:cNvPr>
          <p:cNvSpPr>
            <a:spLocks noGrp="1"/>
          </p:cNvSpPr>
          <p:nvPr>
            <p:ph type="body" sz="quarter" idx="24" hasCustomPrompt="1"/>
          </p:nvPr>
        </p:nvSpPr>
        <p:spPr>
          <a:xfrm>
            <a:off x="8348663" y="2596688"/>
            <a:ext cx="3324225" cy="384160"/>
          </a:xfrm>
          <a:prstGeom prst="rect">
            <a:avLst/>
          </a:prstGeom>
        </p:spPr>
        <p:txBody>
          <a:bodyPr lIns="0" tIns="0" rIns="0" bIns="0" anchor="ctr"/>
          <a:lstStyle>
            <a:lvl1pPr marL="0" indent="0" algn="l">
              <a:buNone/>
              <a:defRPr lang="it-IT" sz="1200" b="0" i="0" kern="1200" smtClean="0">
                <a:solidFill>
                  <a:schemeClr val="accent5"/>
                </a:solidFill>
                <a:latin typeface="TIM Sans"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a:t>
            </a:r>
            <a:br>
              <a:rPr lang="it-IT"/>
            </a:br>
            <a:r>
              <a:rPr lang="it-IT"/>
              <a:t>sed</a:t>
            </a:r>
          </a:p>
        </p:txBody>
      </p:sp>
      <p:sp>
        <p:nvSpPr>
          <p:cNvPr id="15" name="Segnaposto testo 32">
            <a:extLst>
              <a:ext uri="{FF2B5EF4-FFF2-40B4-BE49-F238E27FC236}">
                <a16:creationId xmlns:a16="http://schemas.microsoft.com/office/drawing/2014/main" id="{BBDCF6EB-5DC1-4F53-AC8B-269072693526}"/>
              </a:ext>
            </a:extLst>
          </p:cNvPr>
          <p:cNvSpPr>
            <a:spLocks noGrp="1"/>
          </p:cNvSpPr>
          <p:nvPr>
            <p:ph type="body" sz="quarter" idx="32" hasCustomPrompt="1"/>
          </p:nvPr>
        </p:nvSpPr>
        <p:spPr>
          <a:xfrm>
            <a:off x="8348663" y="3106825"/>
            <a:ext cx="3324225" cy="384160"/>
          </a:xfrm>
          <a:prstGeom prst="rect">
            <a:avLst/>
          </a:prstGeom>
        </p:spPr>
        <p:txBody>
          <a:bodyPr lIns="0" tIns="0" rIns="0" bIns="0" anchor="ctr"/>
          <a:lstStyle>
            <a:lvl1pPr marL="0" indent="0" algn="l">
              <a:lnSpc>
                <a:spcPts val="1800"/>
              </a:lnSpc>
              <a:spcBef>
                <a:spcPts val="0"/>
              </a:spcBef>
              <a:buNone/>
              <a:defRPr lang="it-IT" sz="1200" b="0" i="0" kern="1200" smtClean="0">
                <a:solidFill>
                  <a:schemeClr val="tx1"/>
                </a:solidFill>
                <a:latin typeface="TIM Sans Light" pitchFamily="2" charset="77"/>
                <a:ea typeface="+mn-ea"/>
                <a:cs typeface="+mn-cs"/>
              </a:defRPr>
            </a:lvl1pPr>
            <a:lvl2pPr>
              <a:defRPr sz="1400"/>
            </a:lvl2pPr>
            <a:lvl3pPr>
              <a:defRPr sz="1400"/>
            </a:lvl3pPr>
            <a:lvl4pPr>
              <a:defRPr sz="1400"/>
            </a:lvl4pPr>
            <a:lvl5pPr>
              <a:defRPr sz="1400"/>
            </a:lvl5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it-IT"/>
              <a:t>Testo</a:t>
            </a:r>
            <a:br>
              <a:rPr lang="it-IT"/>
            </a:br>
            <a:r>
              <a:rPr lang="it-IT"/>
              <a:t>testo</a:t>
            </a:r>
          </a:p>
        </p:txBody>
      </p:sp>
      <p:sp>
        <p:nvSpPr>
          <p:cNvPr id="16" name="Segnaposto testo 21">
            <a:extLst>
              <a:ext uri="{FF2B5EF4-FFF2-40B4-BE49-F238E27FC236}">
                <a16:creationId xmlns:a16="http://schemas.microsoft.com/office/drawing/2014/main" id="{18C7F5A9-DFB6-6B43-F6CC-345C984E4CD5}"/>
              </a:ext>
            </a:extLst>
          </p:cNvPr>
          <p:cNvSpPr>
            <a:spLocks noGrp="1"/>
          </p:cNvSpPr>
          <p:nvPr>
            <p:ph type="body" sz="quarter" idx="31" hasCustomPrompt="1"/>
          </p:nvPr>
        </p:nvSpPr>
        <p:spPr>
          <a:xfrm>
            <a:off x="8348663" y="1969267"/>
            <a:ext cx="3323445" cy="508071"/>
          </a:xfrm>
          <a:prstGeom prst="rect">
            <a:avLst/>
          </a:prstGeom>
        </p:spPr>
        <p:txBody>
          <a:bodyPr lIns="0" tIns="0" rIns="0" bIns="0" anchor="b"/>
          <a:lstStyle>
            <a:lvl1pPr marL="0" indent="0">
              <a:buNone/>
              <a:defRPr sz="2000">
                <a:solidFill>
                  <a:srgbClr val="112AC2"/>
                </a:solidFill>
                <a:latin typeface="TIM Sans" pitchFamily="2" charset="77"/>
              </a:defRPr>
            </a:lvl1pPr>
          </a:lstStyle>
          <a:p>
            <a:pPr lvl="0"/>
            <a:r>
              <a:rPr lang="it-IT" err="1"/>
              <a:t>Lorem</a:t>
            </a:r>
            <a:r>
              <a:rPr lang="it-IT"/>
              <a:t> </a:t>
            </a:r>
            <a:r>
              <a:rPr lang="it-IT" err="1"/>
              <a:t>ipsum</a:t>
            </a:r>
            <a:endParaRPr lang="it-IT"/>
          </a:p>
        </p:txBody>
      </p:sp>
      <p:sp>
        <p:nvSpPr>
          <p:cNvPr id="31" name="Segnaposto testo 32">
            <a:extLst>
              <a:ext uri="{FF2B5EF4-FFF2-40B4-BE49-F238E27FC236}">
                <a16:creationId xmlns:a16="http://schemas.microsoft.com/office/drawing/2014/main" id="{038FD683-10ED-0313-8315-0238B2CEE28A}"/>
              </a:ext>
            </a:extLst>
          </p:cNvPr>
          <p:cNvSpPr>
            <a:spLocks noGrp="1"/>
          </p:cNvSpPr>
          <p:nvPr>
            <p:ph type="body" sz="quarter" idx="33" hasCustomPrompt="1"/>
          </p:nvPr>
        </p:nvSpPr>
        <p:spPr>
          <a:xfrm>
            <a:off x="8348663" y="4738210"/>
            <a:ext cx="3324225" cy="384160"/>
          </a:xfrm>
          <a:prstGeom prst="rect">
            <a:avLst/>
          </a:prstGeom>
        </p:spPr>
        <p:txBody>
          <a:bodyPr lIns="0" tIns="0" rIns="0" bIns="0" anchor="ctr"/>
          <a:lstStyle>
            <a:lvl1pPr marL="0" indent="0" algn="l">
              <a:spcBef>
                <a:spcPts val="0"/>
              </a:spcBef>
              <a:buNone/>
              <a:defRPr lang="it-IT" sz="1200" b="0" i="0" kern="1200" smtClean="0">
                <a:solidFill>
                  <a:schemeClr val="accent5"/>
                </a:solidFill>
                <a:latin typeface="TIM Sans"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a:t>
            </a:r>
            <a:br>
              <a:rPr lang="it-IT"/>
            </a:br>
            <a:r>
              <a:rPr lang="it-IT"/>
              <a:t>sed</a:t>
            </a:r>
          </a:p>
        </p:txBody>
      </p:sp>
      <p:sp>
        <p:nvSpPr>
          <p:cNvPr id="32" name="Segnaposto testo 32">
            <a:extLst>
              <a:ext uri="{FF2B5EF4-FFF2-40B4-BE49-F238E27FC236}">
                <a16:creationId xmlns:a16="http://schemas.microsoft.com/office/drawing/2014/main" id="{EC3A69C9-2E76-B40B-CCF9-9674A8BB31CC}"/>
              </a:ext>
            </a:extLst>
          </p:cNvPr>
          <p:cNvSpPr>
            <a:spLocks noGrp="1"/>
          </p:cNvSpPr>
          <p:nvPr>
            <p:ph type="body" sz="quarter" idx="34" hasCustomPrompt="1"/>
          </p:nvPr>
        </p:nvSpPr>
        <p:spPr>
          <a:xfrm>
            <a:off x="8348663" y="5248346"/>
            <a:ext cx="3324225" cy="384160"/>
          </a:xfrm>
          <a:prstGeom prst="rect">
            <a:avLst/>
          </a:prstGeom>
        </p:spPr>
        <p:txBody>
          <a:bodyPr lIns="0" tIns="0" rIns="0" bIns="0" anchor="ctr"/>
          <a:lstStyle>
            <a:lvl1pPr marL="0" indent="0" algn="l">
              <a:lnSpc>
                <a:spcPts val="1800"/>
              </a:lnSpc>
              <a:spcBef>
                <a:spcPts val="0"/>
              </a:spcBef>
              <a:buNone/>
              <a:defRPr lang="it-IT" sz="1200" b="0" i="0" kern="1200" smtClean="0">
                <a:solidFill>
                  <a:schemeClr val="tx1"/>
                </a:solidFill>
                <a:latin typeface="TIM Sans Light" pitchFamily="2" charset="77"/>
                <a:ea typeface="+mn-ea"/>
                <a:cs typeface="+mn-cs"/>
              </a:defRPr>
            </a:lvl1pPr>
            <a:lvl2pPr>
              <a:defRPr sz="1400"/>
            </a:lvl2pPr>
            <a:lvl3pPr>
              <a:defRPr sz="1400"/>
            </a:lvl3pPr>
            <a:lvl4pPr>
              <a:defRPr sz="1400"/>
            </a:lvl4pPr>
            <a:lvl5pPr>
              <a:defRPr sz="1400"/>
            </a:lvl5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it-IT"/>
              <a:t>Testo</a:t>
            </a:r>
            <a:br>
              <a:rPr lang="it-IT"/>
            </a:br>
            <a:r>
              <a:rPr lang="it-IT"/>
              <a:t>testo</a:t>
            </a:r>
          </a:p>
        </p:txBody>
      </p:sp>
      <p:sp>
        <p:nvSpPr>
          <p:cNvPr id="38" name="Segnaposto testo 21">
            <a:extLst>
              <a:ext uri="{FF2B5EF4-FFF2-40B4-BE49-F238E27FC236}">
                <a16:creationId xmlns:a16="http://schemas.microsoft.com/office/drawing/2014/main" id="{8564EC41-D70C-2E00-19D7-A52586CB8212}"/>
              </a:ext>
            </a:extLst>
          </p:cNvPr>
          <p:cNvSpPr>
            <a:spLocks noGrp="1"/>
          </p:cNvSpPr>
          <p:nvPr>
            <p:ph type="body" sz="quarter" idx="35" hasCustomPrompt="1"/>
          </p:nvPr>
        </p:nvSpPr>
        <p:spPr>
          <a:xfrm>
            <a:off x="8348663" y="4110789"/>
            <a:ext cx="3323445" cy="508071"/>
          </a:xfrm>
          <a:prstGeom prst="rect">
            <a:avLst/>
          </a:prstGeom>
        </p:spPr>
        <p:txBody>
          <a:bodyPr lIns="0" tIns="0" rIns="0" bIns="0" anchor="b"/>
          <a:lstStyle>
            <a:lvl1pPr marL="0" indent="0">
              <a:buNone/>
              <a:defRPr sz="2000">
                <a:solidFill>
                  <a:srgbClr val="112AC2"/>
                </a:solidFill>
                <a:latin typeface="TIM Sans" pitchFamily="2" charset="77"/>
              </a:defRPr>
            </a:lvl1pPr>
          </a:lstStyle>
          <a:p>
            <a:pPr lvl="0"/>
            <a:r>
              <a:rPr lang="it-IT" err="1"/>
              <a:t>Lorem</a:t>
            </a:r>
            <a:r>
              <a:rPr lang="it-IT"/>
              <a:t> </a:t>
            </a:r>
            <a:r>
              <a:rPr lang="it-IT" err="1"/>
              <a:t>ipsum</a:t>
            </a:r>
            <a:endParaRPr lang="it-IT"/>
          </a:p>
        </p:txBody>
      </p:sp>
      <p:sp>
        <p:nvSpPr>
          <p:cNvPr id="45" name="Segnaposto testo 32">
            <a:extLst>
              <a:ext uri="{FF2B5EF4-FFF2-40B4-BE49-F238E27FC236}">
                <a16:creationId xmlns:a16="http://schemas.microsoft.com/office/drawing/2014/main" id="{25258BBB-4BFF-55C7-12BC-49DDDEC3C3D8}"/>
              </a:ext>
            </a:extLst>
          </p:cNvPr>
          <p:cNvSpPr>
            <a:spLocks noGrp="1"/>
          </p:cNvSpPr>
          <p:nvPr>
            <p:ph type="body" sz="quarter" idx="36" hasCustomPrompt="1"/>
          </p:nvPr>
        </p:nvSpPr>
        <p:spPr>
          <a:xfrm>
            <a:off x="521835" y="2596688"/>
            <a:ext cx="3324225" cy="384160"/>
          </a:xfrm>
          <a:prstGeom prst="rect">
            <a:avLst/>
          </a:prstGeom>
        </p:spPr>
        <p:txBody>
          <a:bodyPr lIns="0" tIns="0" rIns="0" bIns="0" anchor="ctr"/>
          <a:lstStyle>
            <a:lvl1pPr marL="0" indent="0" algn="r">
              <a:buNone/>
              <a:defRPr lang="it-IT" sz="1200" b="0" i="0" kern="1200" smtClean="0">
                <a:solidFill>
                  <a:schemeClr val="accent5"/>
                </a:solidFill>
                <a:latin typeface="TIM Sans"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a:t>
            </a:r>
            <a:br>
              <a:rPr lang="it-IT"/>
            </a:br>
            <a:r>
              <a:rPr lang="it-IT"/>
              <a:t>sed</a:t>
            </a:r>
          </a:p>
        </p:txBody>
      </p:sp>
      <p:sp>
        <p:nvSpPr>
          <p:cNvPr id="47" name="Segnaposto testo 21">
            <a:extLst>
              <a:ext uri="{FF2B5EF4-FFF2-40B4-BE49-F238E27FC236}">
                <a16:creationId xmlns:a16="http://schemas.microsoft.com/office/drawing/2014/main" id="{83146D0A-F7F6-E6B2-02BD-040E91EEE02D}"/>
              </a:ext>
            </a:extLst>
          </p:cNvPr>
          <p:cNvSpPr>
            <a:spLocks noGrp="1"/>
          </p:cNvSpPr>
          <p:nvPr>
            <p:ph type="body" sz="quarter" idx="38" hasCustomPrompt="1"/>
          </p:nvPr>
        </p:nvSpPr>
        <p:spPr>
          <a:xfrm>
            <a:off x="522615" y="1969267"/>
            <a:ext cx="3323445" cy="508071"/>
          </a:xfrm>
          <a:prstGeom prst="rect">
            <a:avLst/>
          </a:prstGeom>
        </p:spPr>
        <p:txBody>
          <a:bodyPr lIns="0" tIns="0" rIns="0" bIns="0" anchor="b"/>
          <a:lstStyle>
            <a:lvl1pPr marL="0" indent="0" algn="r">
              <a:buNone/>
              <a:defRPr sz="2000">
                <a:solidFill>
                  <a:srgbClr val="112AC2"/>
                </a:solidFill>
                <a:latin typeface="TIM Sans" pitchFamily="2" charset="77"/>
              </a:defRPr>
            </a:lvl1pPr>
          </a:lstStyle>
          <a:p>
            <a:pPr lvl="0"/>
            <a:r>
              <a:rPr lang="it-IT" err="1"/>
              <a:t>Lorem</a:t>
            </a:r>
            <a:r>
              <a:rPr lang="it-IT"/>
              <a:t> </a:t>
            </a:r>
            <a:r>
              <a:rPr lang="it-IT" err="1"/>
              <a:t>ipsum</a:t>
            </a:r>
            <a:endParaRPr lang="it-IT"/>
          </a:p>
        </p:txBody>
      </p:sp>
      <p:sp>
        <p:nvSpPr>
          <p:cNvPr id="48" name="Segnaposto testo 32">
            <a:extLst>
              <a:ext uri="{FF2B5EF4-FFF2-40B4-BE49-F238E27FC236}">
                <a16:creationId xmlns:a16="http://schemas.microsoft.com/office/drawing/2014/main" id="{D6702727-540E-1749-EE7F-F1B0D548E834}"/>
              </a:ext>
            </a:extLst>
          </p:cNvPr>
          <p:cNvSpPr>
            <a:spLocks noGrp="1"/>
          </p:cNvSpPr>
          <p:nvPr>
            <p:ph type="body" sz="quarter" idx="39" hasCustomPrompt="1"/>
          </p:nvPr>
        </p:nvSpPr>
        <p:spPr>
          <a:xfrm>
            <a:off x="521835" y="4738210"/>
            <a:ext cx="3324225" cy="384160"/>
          </a:xfrm>
          <a:prstGeom prst="rect">
            <a:avLst/>
          </a:prstGeom>
        </p:spPr>
        <p:txBody>
          <a:bodyPr lIns="0" tIns="0" rIns="0" bIns="0" anchor="ctr"/>
          <a:lstStyle>
            <a:lvl1pPr marL="0" indent="0" algn="r">
              <a:spcBef>
                <a:spcPts val="0"/>
              </a:spcBef>
              <a:buNone/>
              <a:defRPr lang="it-IT" sz="1200" b="0" i="0" kern="1200" smtClean="0">
                <a:solidFill>
                  <a:schemeClr val="accent5"/>
                </a:solidFill>
                <a:latin typeface="TIM Sans" pitchFamily="2" charset="77"/>
                <a:ea typeface="+mn-ea"/>
                <a:cs typeface="+mn-cs"/>
              </a:defRPr>
            </a:lvl1pPr>
            <a:lvl2pPr>
              <a:defRPr sz="1400"/>
            </a:lvl2pPr>
            <a:lvl3pPr>
              <a:defRPr sz="1400"/>
            </a:lvl3pPr>
            <a:lvl4pPr>
              <a:defRPr sz="1400"/>
            </a:lvl4pPr>
            <a:lvl5pPr>
              <a:defRPr sz="1400"/>
            </a:lvl5pPr>
          </a:lstStyle>
          <a:p>
            <a:pPr lvl="0"/>
            <a:r>
              <a:rPr lang="it-IT" err="1"/>
              <a:t>consectetur</a:t>
            </a:r>
            <a:r>
              <a:rPr lang="it-IT"/>
              <a:t> </a:t>
            </a:r>
            <a:r>
              <a:rPr lang="it-IT" err="1"/>
              <a:t>adipiscing</a:t>
            </a:r>
            <a:r>
              <a:rPr lang="it-IT"/>
              <a:t> </a:t>
            </a:r>
            <a:r>
              <a:rPr lang="it-IT" err="1"/>
              <a:t>elit</a:t>
            </a:r>
            <a:r>
              <a:rPr lang="it-IT"/>
              <a:t>,</a:t>
            </a:r>
            <a:br>
              <a:rPr lang="it-IT"/>
            </a:br>
            <a:r>
              <a:rPr lang="it-IT"/>
              <a:t>sed</a:t>
            </a:r>
          </a:p>
        </p:txBody>
      </p:sp>
      <p:sp>
        <p:nvSpPr>
          <p:cNvPr id="50" name="Segnaposto testo 21">
            <a:extLst>
              <a:ext uri="{FF2B5EF4-FFF2-40B4-BE49-F238E27FC236}">
                <a16:creationId xmlns:a16="http://schemas.microsoft.com/office/drawing/2014/main" id="{8B1E772F-892E-60DF-B95A-64ED5508E15D}"/>
              </a:ext>
            </a:extLst>
          </p:cNvPr>
          <p:cNvSpPr>
            <a:spLocks noGrp="1"/>
          </p:cNvSpPr>
          <p:nvPr>
            <p:ph type="body" sz="quarter" idx="41" hasCustomPrompt="1"/>
          </p:nvPr>
        </p:nvSpPr>
        <p:spPr>
          <a:xfrm>
            <a:off x="522615" y="4110789"/>
            <a:ext cx="3323445" cy="508071"/>
          </a:xfrm>
          <a:prstGeom prst="rect">
            <a:avLst/>
          </a:prstGeom>
        </p:spPr>
        <p:txBody>
          <a:bodyPr lIns="0" tIns="0" rIns="0" bIns="0" anchor="b"/>
          <a:lstStyle>
            <a:lvl1pPr marL="0" indent="0" algn="r">
              <a:buNone/>
              <a:defRPr sz="2000">
                <a:solidFill>
                  <a:srgbClr val="112AC2"/>
                </a:solidFill>
                <a:latin typeface="TIM Sans" pitchFamily="2" charset="77"/>
              </a:defRPr>
            </a:lvl1pPr>
          </a:lstStyle>
          <a:p>
            <a:pPr lvl="0"/>
            <a:r>
              <a:rPr lang="it-IT" err="1"/>
              <a:t>Lorem</a:t>
            </a:r>
            <a:r>
              <a:rPr lang="it-IT"/>
              <a:t> </a:t>
            </a:r>
            <a:r>
              <a:rPr lang="it-IT" err="1"/>
              <a:t>ipsum</a:t>
            </a:r>
            <a:endParaRPr lang="it-IT"/>
          </a:p>
        </p:txBody>
      </p:sp>
      <p:sp>
        <p:nvSpPr>
          <p:cNvPr id="53" name="Segnaposto testo 52">
            <a:extLst>
              <a:ext uri="{FF2B5EF4-FFF2-40B4-BE49-F238E27FC236}">
                <a16:creationId xmlns:a16="http://schemas.microsoft.com/office/drawing/2014/main" id="{0ED9CEA3-771A-A479-2477-C387CCB5F61B}"/>
              </a:ext>
            </a:extLst>
          </p:cNvPr>
          <p:cNvSpPr>
            <a:spLocks noGrp="1"/>
          </p:cNvSpPr>
          <p:nvPr>
            <p:ph type="body" sz="quarter" idx="43" hasCustomPrompt="1"/>
          </p:nvPr>
        </p:nvSpPr>
        <p:spPr>
          <a:xfrm>
            <a:off x="522288" y="3106825"/>
            <a:ext cx="3324225" cy="500062"/>
          </a:xfrm>
          <a:prstGeom prst="rect">
            <a:avLst/>
          </a:prstGeom>
        </p:spPr>
        <p:txBody>
          <a:bodyPr lIns="0" tIns="0" rIns="0" bIns="0" anchor="ctr"/>
          <a:lstStyle>
            <a:lvl1pPr marL="0" indent="0" algn="r">
              <a:lnSpc>
                <a:spcPts val="1600"/>
              </a:lnSpc>
              <a:spcBef>
                <a:spcPts val="0"/>
              </a:spcBef>
              <a:buNone/>
              <a:defRPr sz="1200" b="0" i="0">
                <a:latin typeface="TIM Sans Light" pitchFamily="2" charset="77"/>
              </a:defRPr>
            </a:lvl1pPr>
            <a:lvl2pPr algn="r">
              <a:defRPr sz="1200" b="0" i="0">
                <a:latin typeface="TIM Sans Light" pitchFamily="2" charset="77"/>
              </a:defRPr>
            </a:lvl2pPr>
            <a:lvl3pPr algn="r">
              <a:defRPr sz="1200" b="0" i="0">
                <a:latin typeface="TIM Sans Light" pitchFamily="2" charset="77"/>
              </a:defRPr>
            </a:lvl3pPr>
            <a:lvl4pPr algn="r">
              <a:defRPr sz="1200" b="0" i="0">
                <a:latin typeface="TIM Sans Light" pitchFamily="2" charset="77"/>
              </a:defRPr>
            </a:lvl4pPr>
            <a:lvl5pPr algn="r">
              <a:defRPr sz="1200" b="0" i="0">
                <a:latin typeface="TIM Sans Light" pitchFamily="2" charset="77"/>
              </a:defRPr>
            </a:lvl5pPr>
          </a:lstStyle>
          <a:p>
            <a:pPr lvl="0"/>
            <a:r>
              <a:rPr lang="it-IT"/>
              <a:t>Testo</a:t>
            </a:r>
            <a:br>
              <a:rPr lang="it-IT"/>
            </a:br>
            <a:r>
              <a:rPr lang="it-IT"/>
              <a:t>testo</a:t>
            </a:r>
          </a:p>
        </p:txBody>
      </p:sp>
      <p:cxnSp>
        <p:nvCxnSpPr>
          <p:cNvPr id="4" name="Connettore 1 3">
            <a:extLst>
              <a:ext uri="{FF2B5EF4-FFF2-40B4-BE49-F238E27FC236}">
                <a16:creationId xmlns:a16="http://schemas.microsoft.com/office/drawing/2014/main" id="{83DDD835-5703-FCA7-3E32-AA668FFC2523}"/>
              </a:ext>
            </a:extLst>
          </p:cNvPr>
          <p:cNvCxnSpPr>
            <a:cxnSpLocks/>
          </p:cNvCxnSpPr>
          <p:nvPr userDrawn="1"/>
        </p:nvCxnSpPr>
        <p:spPr>
          <a:xfrm flipH="1">
            <a:off x="422276" y="1534025"/>
            <a:ext cx="11344275" cy="0"/>
          </a:xfrm>
          <a:prstGeom prst="line">
            <a:avLst/>
          </a:prstGeom>
          <a:ln w="19050" cap="rnd">
            <a:gradFill>
              <a:gsLst>
                <a:gs pos="0">
                  <a:srgbClr val="25A8FC"/>
                </a:gs>
                <a:gs pos="50000">
                  <a:schemeClr val="tx2"/>
                </a:gs>
                <a:gs pos="100000">
                  <a:schemeClr val="accent2"/>
                </a:gs>
              </a:gsLst>
              <a:lin ang="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9" name="Segnaposto immagine 7">
            <a:extLst>
              <a:ext uri="{FF2B5EF4-FFF2-40B4-BE49-F238E27FC236}">
                <a16:creationId xmlns:a16="http://schemas.microsoft.com/office/drawing/2014/main" id="{9D76C7B5-13FF-36E7-8B84-C19E99D306E2}"/>
              </a:ext>
            </a:extLst>
          </p:cNvPr>
          <p:cNvSpPr>
            <a:spLocks noGrp="1" noChangeAspect="1"/>
          </p:cNvSpPr>
          <p:nvPr>
            <p:ph type="pic" sz="quarter" idx="45"/>
          </p:nvPr>
        </p:nvSpPr>
        <p:spPr>
          <a:xfrm>
            <a:off x="3995658" y="1840176"/>
            <a:ext cx="4139731" cy="4140000"/>
          </a:xfrm>
          <a:prstGeom prst="ellipse">
            <a:avLst/>
          </a:prstGeom>
        </p:spPr>
        <p:txBody>
          <a:bodyPr/>
          <a:lstStyle>
            <a:lvl1pPr>
              <a:defRPr b="0" i="0">
                <a:latin typeface="TIM Sans Light" pitchFamily="2" charset="77"/>
              </a:defRPr>
            </a:lvl1pPr>
          </a:lstStyle>
          <a:p>
            <a:endParaRPr lang="it-IT"/>
          </a:p>
        </p:txBody>
      </p:sp>
      <p:sp>
        <p:nvSpPr>
          <p:cNvPr id="2" name="Segnaposto testo 52">
            <a:extLst>
              <a:ext uri="{FF2B5EF4-FFF2-40B4-BE49-F238E27FC236}">
                <a16:creationId xmlns:a16="http://schemas.microsoft.com/office/drawing/2014/main" id="{469B161D-C706-7326-C08A-4BA970C1680B}"/>
              </a:ext>
            </a:extLst>
          </p:cNvPr>
          <p:cNvSpPr>
            <a:spLocks noGrp="1"/>
          </p:cNvSpPr>
          <p:nvPr>
            <p:ph type="body" sz="quarter" idx="46" hasCustomPrompt="1"/>
          </p:nvPr>
        </p:nvSpPr>
        <p:spPr>
          <a:xfrm>
            <a:off x="521835" y="5248346"/>
            <a:ext cx="3324225" cy="500062"/>
          </a:xfrm>
          <a:prstGeom prst="rect">
            <a:avLst/>
          </a:prstGeom>
        </p:spPr>
        <p:txBody>
          <a:bodyPr lIns="0" tIns="0" rIns="0" bIns="0" anchor="ctr"/>
          <a:lstStyle>
            <a:lvl1pPr marL="0" indent="0" algn="r">
              <a:lnSpc>
                <a:spcPts val="1600"/>
              </a:lnSpc>
              <a:spcBef>
                <a:spcPts val="0"/>
              </a:spcBef>
              <a:buNone/>
              <a:defRPr sz="1200" b="0" i="0">
                <a:latin typeface="TIM Sans Light" pitchFamily="2" charset="77"/>
              </a:defRPr>
            </a:lvl1pPr>
            <a:lvl2pPr algn="r">
              <a:defRPr sz="1200" b="0" i="0">
                <a:latin typeface="TIM Sans Light" pitchFamily="2" charset="77"/>
              </a:defRPr>
            </a:lvl2pPr>
            <a:lvl3pPr algn="r">
              <a:defRPr sz="1200" b="0" i="0">
                <a:latin typeface="TIM Sans Light" pitchFamily="2" charset="77"/>
              </a:defRPr>
            </a:lvl3pPr>
            <a:lvl4pPr algn="r">
              <a:defRPr sz="1200" b="0" i="0">
                <a:latin typeface="TIM Sans Light" pitchFamily="2" charset="77"/>
              </a:defRPr>
            </a:lvl4pPr>
            <a:lvl5pPr algn="r">
              <a:defRPr sz="1200" b="0" i="0">
                <a:latin typeface="TIM Sans Light" pitchFamily="2" charset="77"/>
              </a:defRPr>
            </a:lvl5pPr>
          </a:lstStyle>
          <a:p>
            <a:pPr lvl="0"/>
            <a:r>
              <a:rPr lang="it-IT"/>
              <a:t>Testo</a:t>
            </a:r>
            <a:br>
              <a:rPr lang="it-IT"/>
            </a:br>
            <a:r>
              <a:rPr lang="it-IT"/>
              <a:t>testo</a:t>
            </a:r>
          </a:p>
        </p:txBody>
      </p:sp>
      <p:sp>
        <p:nvSpPr>
          <p:cNvPr id="19" name="Ovale 18">
            <a:extLst>
              <a:ext uri="{FF2B5EF4-FFF2-40B4-BE49-F238E27FC236}">
                <a16:creationId xmlns:a16="http://schemas.microsoft.com/office/drawing/2014/main" id="{8039B038-B976-1477-FA04-F0B5EE6CEAFC}"/>
              </a:ext>
            </a:extLst>
          </p:cNvPr>
          <p:cNvSpPr/>
          <p:nvPr userDrawn="1"/>
        </p:nvSpPr>
        <p:spPr>
          <a:xfrm>
            <a:off x="3962915" y="2270780"/>
            <a:ext cx="792162" cy="792162"/>
          </a:xfrm>
          <a:prstGeom prst="ellipse">
            <a:avLst/>
          </a:prstGeom>
          <a:gradFill>
            <a:gsLst>
              <a:gs pos="0">
                <a:srgbClr val="25A8FC"/>
              </a:gs>
              <a:gs pos="50000">
                <a:schemeClr val="tx2"/>
              </a:gs>
              <a:gs pos="100000">
                <a:schemeClr val="accent2"/>
              </a:gs>
            </a:gsLst>
            <a:lin ang="18900000" scaled="0"/>
          </a:gradFill>
        </p:spPr>
        <p:txBody>
          <a:bodyPr lIns="0" tIns="0" rIns="0" bIns="0" anchor="ctr"/>
          <a:lstStyle/>
          <a:p>
            <a:pPr lvl="0" indent="0" algn="ctr">
              <a:lnSpc>
                <a:spcPts val="1600"/>
              </a:lnSpc>
              <a:spcBef>
                <a:spcPts val="0"/>
              </a:spcBef>
              <a:buFont typeface="Arial" panose="020B0604020202020204" pitchFamily="34" charset="0"/>
              <a:buNone/>
            </a:pPr>
            <a:endParaRPr lang="it-IT" sz="1400">
              <a:solidFill>
                <a:schemeClr val="bg1"/>
              </a:solidFill>
              <a:latin typeface="TIM Sans" pitchFamily="2" charset="77"/>
            </a:endParaRPr>
          </a:p>
        </p:txBody>
      </p:sp>
      <p:sp>
        <p:nvSpPr>
          <p:cNvPr id="20" name="Ovale 19">
            <a:extLst>
              <a:ext uri="{FF2B5EF4-FFF2-40B4-BE49-F238E27FC236}">
                <a16:creationId xmlns:a16="http://schemas.microsoft.com/office/drawing/2014/main" id="{14C17D07-3E27-D4E8-F8D9-BB68C76FCE36}"/>
              </a:ext>
            </a:extLst>
          </p:cNvPr>
          <p:cNvSpPr/>
          <p:nvPr userDrawn="1"/>
        </p:nvSpPr>
        <p:spPr>
          <a:xfrm>
            <a:off x="3962915" y="4480986"/>
            <a:ext cx="792162" cy="792162"/>
          </a:xfrm>
          <a:prstGeom prst="ellipse">
            <a:avLst/>
          </a:prstGeom>
          <a:gradFill>
            <a:gsLst>
              <a:gs pos="0">
                <a:srgbClr val="25A8FC"/>
              </a:gs>
              <a:gs pos="50000">
                <a:schemeClr val="tx2"/>
              </a:gs>
              <a:gs pos="100000">
                <a:schemeClr val="accent2"/>
              </a:gs>
            </a:gsLst>
            <a:lin ang="18900000" scaled="0"/>
          </a:gradFill>
        </p:spPr>
        <p:txBody>
          <a:bodyPr lIns="0" tIns="0" rIns="0" bIns="0" anchor="ctr"/>
          <a:lstStyle/>
          <a:p>
            <a:pPr lvl="0" indent="0" algn="ctr">
              <a:lnSpc>
                <a:spcPts val="1600"/>
              </a:lnSpc>
              <a:spcBef>
                <a:spcPts val="0"/>
              </a:spcBef>
              <a:buFont typeface="Arial" panose="020B0604020202020204" pitchFamily="34" charset="0"/>
              <a:buNone/>
            </a:pPr>
            <a:endParaRPr lang="it-IT" sz="1400">
              <a:solidFill>
                <a:schemeClr val="bg1"/>
              </a:solidFill>
              <a:latin typeface="TIM Sans" pitchFamily="2" charset="77"/>
            </a:endParaRPr>
          </a:p>
        </p:txBody>
      </p:sp>
      <p:sp>
        <p:nvSpPr>
          <p:cNvPr id="21" name="Ovale 20">
            <a:extLst>
              <a:ext uri="{FF2B5EF4-FFF2-40B4-BE49-F238E27FC236}">
                <a16:creationId xmlns:a16="http://schemas.microsoft.com/office/drawing/2014/main" id="{46BB9167-CE15-41D2-4E79-56DAC5E64B65}"/>
              </a:ext>
            </a:extLst>
          </p:cNvPr>
          <p:cNvSpPr/>
          <p:nvPr userDrawn="1"/>
        </p:nvSpPr>
        <p:spPr>
          <a:xfrm>
            <a:off x="7375969" y="2292046"/>
            <a:ext cx="792162" cy="792162"/>
          </a:xfrm>
          <a:prstGeom prst="ellipse">
            <a:avLst/>
          </a:prstGeom>
          <a:gradFill>
            <a:gsLst>
              <a:gs pos="0">
                <a:srgbClr val="25A8FC"/>
              </a:gs>
              <a:gs pos="50000">
                <a:schemeClr val="tx2"/>
              </a:gs>
              <a:gs pos="100000">
                <a:schemeClr val="accent2"/>
              </a:gs>
            </a:gsLst>
            <a:lin ang="18900000" scaled="0"/>
          </a:gradFill>
        </p:spPr>
        <p:txBody>
          <a:bodyPr lIns="0" tIns="0" rIns="0" bIns="0" anchor="ctr"/>
          <a:lstStyle/>
          <a:p>
            <a:pPr lvl="0" indent="0" algn="ctr">
              <a:lnSpc>
                <a:spcPts val="1600"/>
              </a:lnSpc>
              <a:spcBef>
                <a:spcPts val="0"/>
              </a:spcBef>
              <a:buFont typeface="Arial" panose="020B0604020202020204" pitchFamily="34" charset="0"/>
              <a:buNone/>
            </a:pPr>
            <a:endParaRPr lang="it-IT" sz="1400">
              <a:solidFill>
                <a:schemeClr val="bg1"/>
              </a:solidFill>
              <a:latin typeface="TIM Sans" pitchFamily="2" charset="77"/>
            </a:endParaRPr>
          </a:p>
        </p:txBody>
      </p:sp>
      <p:sp>
        <p:nvSpPr>
          <p:cNvPr id="22" name="Ovale 21">
            <a:extLst>
              <a:ext uri="{FF2B5EF4-FFF2-40B4-BE49-F238E27FC236}">
                <a16:creationId xmlns:a16="http://schemas.microsoft.com/office/drawing/2014/main" id="{491A2E80-0543-0C94-3BAA-1FDD2CAE56EE}"/>
              </a:ext>
            </a:extLst>
          </p:cNvPr>
          <p:cNvSpPr/>
          <p:nvPr userDrawn="1"/>
        </p:nvSpPr>
        <p:spPr>
          <a:xfrm>
            <a:off x="7375969" y="4502252"/>
            <a:ext cx="792162" cy="792162"/>
          </a:xfrm>
          <a:prstGeom prst="ellipse">
            <a:avLst/>
          </a:prstGeom>
          <a:gradFill>
            <a:gsLst>
              <a:gs pos="0">
                <a:srgbClr val="25A8FC"/>
              </a:gs>
              <a:gs pos="50000">
                <a:schemeClr val="tx2"/>
              </a:gs>
              <a:gs pos="100000">
                <a:schemeClr val="accent2"/>
              </a:gs>
            </a:gsLst>
            <a:lin ang="18900000" scaled="0"/>
          </a:gradFill>
        </p:spPr>
        <p:txBody>
          <a:bodyPr lIns="0" tIns="0" rIns="0" bIns="0" anchor="ctr"/>
          <a:lstStyle/>
          <a:p>
            <a:pPr lvl="0" indent="0" algn="ctr">
              <a:lnSpc>
                <a:spcPts val="1600"/>
              </a:lnSpc>
              <a:spcBef>
                <a:spcPts val="0"/>
              </a:spcBef>
              <a:buFont typeface="Arial" panose="020B0604020202020204" pitchFamily="34" charset="0"/>
              <a:buNone/>
            </a:pPr>
            <a:endParaRPr lang="it-IT" sz="1400">
              <a:solidFill>
                <a:schemeClr val="bg1"/>
              </a:solidFill>
              <a:latin typeface="TIM Sans" pitchFamily="2" charset="77"/>
            </a:endParaRPr>
          </a:p>
        </p:txBody>
      </p:sp>
    </p:spTree>
    <p:extLst>
      <p:ext uri="{BB962C8B-B14F-4D97-AF65-F5344CB8AC3E}">
        <p14:creationId xmlns:p14="http://schemas.microsoft.com/office/powerpoint/2010/main" val="227453416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erna - Testo + Descrizioni + Immagini">
    <p:spTree>
      <p:nvGrpSpPr>
        <p:cNvPr id="1" name=""/>
        <p:cNvGrpSpPr/>
        <p:nvPr/>
      </p:nvGrpSpPr>
      <p:grpSpPr>
        <a:xfrm>
          <a:off x="0" y="0"/>
          <a:ext cx="0" cy="0"/>
          <a:chOff x="0" y="0"/>
          <a:chExt cx="0" cy="0"/>
        </a:xfrm>
      </p:grpSpPr>
      <p:sp>
        <p:nvSpPr>
          <p:cNvPr id="8" name="Titolo 9">
            <a:extLst>
              <a:ext uri="{FF2B5EF4-FFF2-40B4-BE49-F238E27FC236}">
                <a16:creationId xmlns:a16="http://schemas.microsoft.com/office/drawing/2014/main" id="{AAB37447-8984-6505-05C6-CCD8295233F7}"/>
              </a:ext>
            </a:extLst>
          </p:cNvPr>
          <p:cNvSpPr>
            <a:spLocks noGrp="1"/>
          </p:cNvSpPr>
          <p:nvPr>
            <p:ph type="title" hasCustomPrompt="1"/>
          </p:nvPr>
        </p:nvSpPr>
        <p:spPr>
          <a:xfrm>
            <a:off x="407989" y="681339"/>
            <a:ext cx="3671886" cy="1199849"/>
          </a:xfrm>
          <a:prstGeom prst="rect">
            <a:avLst/>
          </a:prstGeom>
        </p:spPr>
        <p:txBody>
          <a:bodyPr lIns="0" tIns="0" rIns="0" bIns="0" anchor="b"/>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9" name="Segnaposto testo 13">
            <a:extLst>
              <a:ext uri="{FF2B5EF4-FFF2-40B4-BE49-F238E27FC236}">
                <a16:creationId xmlns:a16="http://schemas.microsoft.com/office/drawing/2014/main" id="{8A821268-080E-C8A3-88ED-2209D3663CD1}"/>
              </a:ext>
            </a:extLst>
          </p:cNvPr>
          <p:cNvSpPr>
            <a:spLocks noGrp="1"/>
          </p:cNvSpPr>
          <p:nvPr>
            <p:ph type="body" sz="quarter" idx="10" hasCustomPrompt="1"/>
          </p:nvPr>
        </p:nvSpPr>
        <p:spPr>
          <a:xfrm>
            <a:off x="432995" y="2193934"/>
            <a:ext cx="3671887" cy="481316"/>
          </a:xfrm>
          <a:prstGeom prst="rect">
            <a:avLst/>
          </a:prstGeom>
        </p:spPr>
        <p:txBody>
          <a:bodyPr lIns="0"/>
          <a:lstStyle>
            <a:lvl1pPr marL="0" indent="0" algn="l" defTabSz="914400" rtl="0" eaLnBrk="1" latinLnBrk="0" hangingPunct="1">
              <a:lnSpc>
                <a:spcPct val="150000"/>
              </a:lnSpc>
              <a:buNone/>
              <a:defRPr lang="it-IT" sz="18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p:txBody>
      </p:sp>
      <p:sp>
        <p:nvSpPr>
          <p:cNvPr id="10" name="Segnaposto testo 13">
            <a:extLst>
              <a:ext uri="{FF2B5EF4-FFF2-40B4-BE49-F238E27FC236}">
                <a16:creationId xmlns:a16="http://schemas.microsoft.com/office/drawing/2014/main" id="{1FF03D3E-32D1-8407-3A74-9901F8248C86}"/>
              </a:ext>
            </a:extLst>
          </p:cNvPr>
          <p:cNvSpPr>
            <a:spLocks noGrp="1"/>
          </p:cNvSpPr>
          <p:nvPr>
            <p:ph type="body" sz="quarter" idx="11" hasCustomPrompt="1"/>
          </p:nvPr>
        </p:nvSpPr>
        <p:spPr>
          <a:xfrm>
            <a:off x="432995" y="2675250"/>
            <a:ext cx="3671887" cy="2844706"/>
          </a:xfrm>
          <a:prstGeom prst="rect">
            <a:avLst/>
          </a:prstGeom>
        </p:spPr>
        <p:txBody>
          <a:bodyPr lIns="0"/>
          <a:lstStyle>
            <a:lvl1pPr marL="0" indent="0" algn="l" defTabSz="914400" rtl="0" eaLnBrk="1" latinLnBrk="0" hangingPunct="1">
              <a:lnSpc>
                <a:spcPct val="100000"/>
              </a:lnSpc>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err="1"/>
          </a:p>
        </p:txBody>
      </p:sp>
      <p:sp>
        <p:nvSpPr>
          <p:cNvPr id="2" name="Segnaposto immagine 16">
            <a:extLst>
              <a:ext uri="{FF2B5EF4-FFF2-40B4-BE49-F238E27FC236}">
                <a16:creationId xmlns:a16="http://schemas.microsoft.com/office/drawing/2014/main" id="{91112312-1F3D-9C93-1B89-E7D5E1379818}"/>
              </a:ext>
            </a:extLst>
          </p:cNvPr>
          <p:cNvSpPr>
            <a:spLocks noGrp="1" noChangeAspect="1"/>
          </p:cNvSpPr>
          <p:nvPr>
            <p:ph type="pic" sz="quarter" idx="14"/>
          </p:nvPr>
        </p:nvSpPr>
        <p:spPr>
          <a:xfrm>
            <a:off x="5051425" y="681340"/>
            <a:ext cx="3852863" cy="4838616"/>
          </a:xfrm>
          <a:custGeom>
            <a:avLst/>
            <a:gdLst>
              <a:gd name="connsiteX0" fmla="*/ 382784 w 3914047"/>
              <a:gd name="connsiteY0" fmla="*/ 0 h 5431938"/>
              <a:gd name="connsiteX1" fmla="*/ 3914047 w 3914047"/>
              <a:gd name="connsiteY1" fmla="*/ 3747 h 5431938"/>
              <a:gd name="connsiteX2" fmla="*/ 3914047 w 3914047"/>
              <a:gd name="connsiteY2" fmla="*/ 5431938 h 5431938"/>
              <a:gd name="connsiteX3" fmla="*/ 786490 w 3914047"/>
              <a:gd name="connsiteY3" fmla="*/ 5431938 h 5431938"/>
              <a:gd name="connsiteX4" fmla="*/ 729703 w 3914047"/>
              <a:gd name="connsiteY4" fmla="*/ 5407824 h 5431938"/>
              <a:gd name="connsiteX5" fmla="*/ 634037 w 3914047"/>
              <a:gd name="connsiteY5" fmla="*/ 5333773 h 5431938"/>
              <a:gd name="connsiteX6" fmla="*/ 198987 w 3914047"/>
              <a:gd name="connsiteY6" fmla="*/ 4898928 h 5431938"/>
              <a:gd name="connsiteX7" fmla="*/ 4115 w 3914047"/>
              <a:gd name="connsiteY7" fmla="*/ 4426738 h 5431938"/>
              <a:gd name="connsiteX8" fmla="*/ 367 w 3914047"/>
              <a:gd name="connsiteY8" fmla="*/ 360656 h 5431938"/>
              <a:gd name="connsiteX9" fmla="*/ 382784 w 3914047"/>
              <a:gd name="connsiteY9" fmla="*/ 0 h 54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047" h="5431938">
                <a:moveTo>
                  <a:pt x="382784" y="0"/>
                </a:moveTo>
                <a:lnTo>
                  <a:pt x="3914047" y="3747"/>
                </a:lnTo>
                <a:lnTo>
                  <a:pt x="3914047" y="5431938"/>
                </a:lnTo>
                <a:lnTo>
                  <a:pt x="786490" y="5431938"/>
                </a:lnTo>
                <a:lnTo>
                  <a:pt x="729703" y="5407824"/>
                </a:lnTo>
                <a:cubicBezTo>
                  <a:pt x="692193" y="5386888"/>
                  <a:pt x="659947" y="5359465"/>
                  <a:pt x="634037" y="5333773"/>
                </a:cubicBezTo>
                <a:lnTo>
                  <a:pt x="198987" y="4898928"/>
                </a:lnTo>
                <a:cubicBezTo>
                  <a:pt x="92807" y="4779005"/>
                  <a:pt x="9922" y="4578066"/>
                  <a:pt x="4115" y="4426738"/>
                </a:cubicBezTo>
                <a:cubicBezTo>
                  <a:pt x="-1692" y="4275410"/>
                  <a:pt x="339" y="1097821"/>
                  <a:pt x="367" y="360656"/>
                </a:cubicBezTo>
                <a:cubicBezTo>
                  <a:pt x="4143" y="155641"/>
                  <a:pt x="161471" y="3271"/>
                  <a:pt x="382784" y="0"/>
                </a:cubicBezTo>
                <a:close/>
              </a:path>
            </a:pathLst>
          </a:custGeom>
        </p:spPr>
        <p:txBody>
          <a:bodyPr wrap="square">
            <a:noAutofit/>
          </a:bodyPr>
          <a:lstStyle/>
          <a:p>
            <a:endParaRPr lang="it-IT"/>
          </a:p>
        </p:txBody>
      </p:sp>
      <p:sp>
        <p:nvSpPr>
          <p:cNvPr id="11" name="Segnaposto immagine 16">
            <a:extLst>
              <a:ext uri="{FF2B5EF4-FFF2-40B4-BE49-F238E27FC236}">
                <a16:creationId xmlns:a16="http://schemas.microsoft.com/office/drawing/2014/main" id="{CBE9511A-37B4-0332-8534-A0AB4776DA0F}"/>
              </a:ext>
            </a:extLst>
          </p:cNvPr>
          <p:cNvSpPr>
            <a:spLocks noGrp="1" noChangeAspect="1"/>
          </p:cNvSpPr>
          <p:nvPr>
            <p:ph type="pic" sz="quarter" idx="16"/>
          </p:nvPr>
        </p:nvSpPr>
        <p:spPr>
          <a:xfrm>
            <a:off x="9050401" y="681340"/>
            <a:ext cx="3852863" cy="4838616"/>
          </a:xfrm>
          <a:custGeom>
            <a:avLst/>
            <a:gdLst>
              <a:gd name="connsiteX0" fmla="*/ 382784 w 3914047"/>
              <a:gd name="connsiteY0" fmla="*/ 0 h 5431938"/>
              <a:gd name="connsiteX1" fmla="*/ 3914047 w 3914047"/>
              <a:gd name="connsiteY1" fmla="*/ 3747 h 5431938"/>
              <a:gd name="connsiteX2" fmla="*/ 3914047 w 3914047"/>
              <a:gd name="connsiteY2" fmla="*/ 5431938 h 5431938"/>
              <a:gd name="connsiteX3" fmla="*/ 786490 w 3914047"/>
              <a:gd name="connsiteY3" fmla="*/ 5431938 h 5431938"/>
              <a:gd name="connsiteX4" fmla="*/ 729703 w 3914047"/>
              <a:gd name="connsiteY4" fmla="*/ 5407824 h 5431938"/>
              <a:gd name="connsiteX5" fmla="*/ 634037 w 3914047"/>
              <a:gd name="connsiteY5" fmla="*/ 5333773 h 5431938"/>
              <a:gd name="connsiteX6" fmla="*/ 198987 w 3914047"/>
              <a:gd name="connsiteY6" fmla="*/ 4898928 h 5431938"/>
              <a:gd name="connsiteX7" fmla="*/ 4115 w 3914047"/>
              <a:gd name="connsiteY7" fmla="*/ 4426738 h 5431938"/>
              <a:gd name="connsiteX8" fmla="*/ 367 w 3914047"/>
              <a:gd name="connsiteY8" fmla="*/ 360656 h 5431938"/>
              <a:gd name="connsiteX9" fmla="*/ 382784 w 3914047"/>
              <a:gd name="connsiteY9" fmla="*/ 0 h 54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047" h="5431938">
                <a:moveTo>
                  <a:pt x="382784" y="0"/>
                </a:moveTo>
                <a:lnTo>
                  <a:pt x="3914047" y="3747"/>
                </a:lnTo>
                <a:lnTo>
                  <a:pt x="3914047" y="5431938"/>
                </a:lnTo>
                <a:lnTo>
                  <a:pt x="786490" y="5431938"/>
                </a:lnTo>
                <a:lnTo>
                  <a:pt x="729703" y="5407824"/>
                </a:lnTo>
                <a:cubicBezTo>
                  <a:pt x="692193" y="5386888"/>
                  <a:pt x="659947" y="5359465"/>
                  <a:pt x="634037" y="5333773"/>
                </a:cubicBezTo>
                <a:lnTo>
                  <a:pt x="198987" y="4898928"/>
                </a:lnTo>
                <a:cubicBezTo>
                  <a:pt x="92807" y="4779005"/>
                  <a:pt x="9922" y="4578066"/>
                  <a:pt x="4115" y="4426738"/>
                </a:cubicBezTo>
                <a:cubicBezTo>
                  <a:pt x="-1692" y="4275410"/>
                  <a:pt x="339" y="1097821"/>
                  <a:pt x="367" y="360656"/>
                </a:cubicBezTo>
                <a:cubicBezTo>
                  <a:pt x="4143" y="155641"/>
                  <a:pt x="161471" y="3271"/>
                  <a:pt x="382784" y="0"/>
                </a:cubicBezTo>
                <a:close/>
              </a:path>
            </a:pathLst>
          </a:custGeom>
        </p:spPr>
        <p:txBody>
          <a:bodyPr wrap="square">
            <a:noAutofit/>
          </a:bodyPr>
          <a:lstStyle/>
          <a:p>
            <a:endParaRPr lang="it-IT"/>
          </a:p>
        </p:txBody>
      </p:sp>
    </p:spTree>
    <p:extLst>
      <p:ext uri="{BB962C8B-B14F-4D97-AF65-F5344CB8AC3E}">
        <p14:creationId xmlns:p14="http://schemas.microsoft.com/office/powerpoint/2010/main" val="401805235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ena - Fasi + Box">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17D58B30-23DF-8D99-6370-5921C67CABEC}"/>
              </a:ext>
            </a:extLst>
          </p:cNvPr>
          <p:cNvSpPr/>
          <p:nvPr userDrawn="1"/>
        </p:nvSpPr>
        <p:spPr>
          <a:xfrm>
            <a:off x="6068577" y="0"/>
            <a:ext cx="6123423" cy="6858000"/>
          </a:xfrm>
          <a:prstGeom prst="rect">
            <a:avLst/>
          </a:prstGeom>
          <a:gradFill>
            <a:gsLst>
              <a:gs pos="73000">
                <a:schemeClr val="accent4"/>
              </a:gs>
              <a:gs pos="0">
                <a:schemeClr val="accent5"/>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59">
            <a:extLst>
              <a:ext uri="{FF2B5EF4-FFF2-40B4-BE49-F238E27FC236}">
                <a16:creationId xmlns:a16="http://schemas.microsoft.com/office/drawing/2014/main" id="{7AA931BA-B3EE-3871-C166-2240542BFF43}"/>
              </a:ext>
            </a:extLst>
          </p:cNvPr>
          <p:cNvSpPr/>
          <p:nvPr userDrawn="1"/>
        </p:nvSpPr>
        <p:spPr>
          <a:xfrm>
            <a:off x="6132513" y="796328"/>
            <a:ext cx="5651500" cy="278369"/>
          </a:xfrm>
          <a:custGeom>
            <a:avLst/>
            <a:gdLst>
              <a:gd name="connsiteX0" fmla="*/ 0 w 5960864"/>
              <a:gd name="connsiteY0" fmla="*/ 0 h 278369"/>
              <a:gd name="connsiteX1" fmla="*/ 5821680 w 5960864"/>
              <a:gd name="connsiteY1" fmla="*/ 0 h 278369"/>
              <a:gd name="connsiteX2" fmla="*/ 5960864 w 5960864"/>
              <a:gd name="connsiteY2" fmla="*/ 139185 h 278369"/>
              <a:gd name="connsiteX3" fmla="*/ 5821680 w 5960864"/>
              <a:gd name="connsiteY3" fmla="*/ 278369 h 278369"/>
              <a:gd name="connsiteX4" fmla="*/ 0 w 5960864"/>
              <a:gd name="connsiteY4" fmla="*/ 278369 h 278369"/>
              <a:gd name="connsiteX5" fmla="*/ 139184 w 5960864"/>
              <a:gd name="connsiteY5" fmla="*/ 139185 h 278369"/>
              <a:gd name="connsiteX6" fmla="*/ 0 w 5960864"/>
              <a:gd name="connsiteY6" fmla="*/ 0 h 27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864" h="278369">
                <a:moveTo>
                  <a:pt x="0" y="0"/>
                </a:moveTo>
                <a:lnTo>
                  <a:pt x="5821680" y="0"/>
                </a:lnTo>
                <a:lnTo>
                  <a:pt x="5960864" y="139185"/>
                </a:lnTo>
                <a:lnTo>
                  <a:pt x="5821680" y="278369"/>
                </a:lnTo>
                <a:lnTo>
                  <a:pt x="0" y="278369"/>
                </a:lnTo>
                <a:lnTo>
                  <a:pt x="139184" y="13918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1030A1"/>
              </a:solidFill>
              <a:effectLst/>
              <a:uLnTx/>
              <a:uFillTx/>
              <a:latin typeface="TIM Sans" pitchFamily="2" charset="77"/>
              <a:ea typeface="+mn-ea"/>
              <a:cs typeface="+mn-cs"/>
            </a:endParaRPr>
          </a:p>
        </p:txBody>
      </p:sp>
      <p:sp>
        <p:nvSpPr>
          <p:cNvPr id="22" name="Pentagono 61">
            <a:extLst>
              <a:ext uri="{FF2B5EF4-FFF2-40B4-BE49-F238E27FC236}">
                <a16:creationId xmlns:a16="http://schemas.microsoft.com/office/drawing/2014/main" id="{BB61ED3A-6EC5-2FF7-F1D0-333AD01942A0}"/>
              </a:ext>
            </a:extLst>
          </p:cNvPr>
          <p:cNvSpPr/>
          <p:nvPr userDrawn="1"/>
        </p:nvSpPr>
        <p:spPr>
          <a:xfrm>
            <a:off x="421637" y="799370"/>
            <a:ext cx="5566413" cy="278369"/>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1030A1"/>
              </a:solidFill>
              <a:effectLst/>
              <a:uLnTx/>
              <a:uFillTx/>
              <a:latin typeface="TIM Sans" pitchFamily="2" charset="77"/>
              <a:ea typeface="+mn-ea"/>
              <a:cs typeface="+mn-cs"/>
            </a:endParaRPr>
          </a:p>
        </p:txBody>
      </p:sp>
      <p:sp>
        <p:nvSpPr>
          <p:cNvPr id="32" name="Segnaposto testo 31">
            <a:extLst>
              <a:ext uri="{FF2B5EF4-FFF2-40B4-BE49-F238E27FC236}">
                <a16:creationId xmlns:a16="http://schemas.microsoft.com/office/drawing/2014/main" id="{ACA4D87C-6341-79E0-C6B2-1A0D3F4A0DB5}"/>
              </a:ext>
            </a:extLst>
          </p:cNvPr>
          <p:cNvSpPr>
            <a:spLocks noGrp="1"/>
          </p:cNvSpPr>
          <p:nvPr>
            <p:ph type="body" sz="quarter" idx="11" hasCustomPrompt="1"/>
          </p:nvPr>
        </p:nvSpPr>
        <p:spPr>
          <a:xfrm>
            <a:off x="407986" y="808274"/>
            <a:ext cx="5406217" cy="276583"/>
          </a:xfrm>
          <a:prstGeom prst="rect">
            <a:avLst/>
          </a:prstGeom>
        </p:spPr>
        <p:txBody>
          <a:bodyPr/>
          <a:lstStyle>
            <a:lvl1pPr marL="0" indent="0" algn="ctr">
              <a:buNone/>
              <a:defRPr kumimoji="0" lang="it-IT" sz="1200" b="0" i="0" u="none" strike="noStrike" kern="1200" cap="none" spc="0" normalizeH="0" baseline="0" dirty="0" smtClean="0">
                <a:ln>
                  <a:noFill/>
                </a:ln>
                <a:solidFill>
                  <a:schemeClr val="tx1"/>
                </a:solidFill>
                <a:effectLst/>
                <a:uLnTx/>
                <a:uFillTx/>
                <a:latin typeface="TIM Sans" pitchFamily="2" charset="77"/>
                <a:ea typeface="+mn-ea"/>
                <a:cs typeface="+mn-cs"/>
              </a:defRPr>
            </a:lvl1pPr>
            <a:lvl2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2pPr>
            <a:lvl3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3pPr>
            <a:lvl4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4pPr>
            <a:lvl5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5pPr>
          </a:lstStyle>
          <a:p>
            <a:pPr lvl="0"/>
            <a:r>
              <a:rPr lang="it-IT" err="1"/>
              <a:t>Lorem</a:t>
            </a:r>
            <a:r>
              <a:rPr lang="it-IT"/>
              <a:t> </a:t>
            </a:r>
            <a:r>
              <a:rPr lang="it-IT" err="1"/>
              <a:t>ipsum</a:t>
            </a:r>
            <a:endParaRPr lang="it-IT"/>
          </a:p>
        </p:txBody>
      </p:sp>
      <p:sp>
        <p:nvSpPr>
          <p:cNvPr id="34" name="Segnaposto testo 31">
            <a:extLst>
              <a:ext uri="{FF2B5EF4-FFF2-40B4-BE49-F238E27FC236}">
                <a16:creationId xmlns:a16="http://schemas.microsoft.com/office/drawing/2014/main" id="{1075D57E-31FF-6F46-B603-80F6BD53D507}"/>
              </a:ext>
            </a:extLst>
          </p:cNvPr>
          <p:cNvSpPr>
            <a:spLocks noGrp="1"/>
          </p:cNvSpPr>
          <p:nvPr>
            <p:ph type="body" sz="quarter" idx="12" hasCustomPrompt="1"/>
          </p:nvPr>
        </p:nvSpPr>
        <p:spPr>
          <a:xfrm>
            <a:off x="6223186" y="810423"/>
            <a:ext cx="5406217" cy="276583"/>
          </a:xfrm>
          <a:prstGeom prst="rect">
            <a:avLst/>
          </a:prstGeom>
        </p:spPr>
        <p:txBody>
          <a:bodyPr/>
          <a:lstStyle>
            <a:lvl1pPr marL="0" indent="0" algn="ctr">
              <a:buNone/>
              <a:defRPr kumimoji="0" lang="it-IT" sz="1200" b="0" i="0" u="none" strike="noStrike" kern="1200" cap="none" spc="0" normalizeH="0" baseline="0" dirty="0" smtClean="0">
                <a:ln>
                  <a:noFill/>
                </a:ln>
                <a:solidFill>
                  <a:schemeClr val="tx1"/>
                </a:solidFill>
                <a:effectLst/>
                <a:uLnTx/>
                <a:uFillTx/>
                <a:latin typeface="TIM Sans" pitchFamily="2" charset="77"/>
                <a:ea typeface="+mn-ea"/>
                <a:cs typeface="+mn-cs"/>
              </a:defRPr>
            </a:lvl1pPr>
            <a:lvl2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2pPr>
            <a:lvl3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3pPr>
            <a:lvl4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4pPr>
            <a:lvl5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5pPr>
          </a:lstStyle>
          <a:p>
            <a:pPr lvl="0"/>
            <a:r>
              <a:rPr lang="it-IT" err="1"/>
              <a:t>Lorem</a:t>
            </a:r>
            <a:r>
              <a:rPr lang="it-IT"/>
              <a:t> </a:t>
            </a:r>
            <a:r>
              <a:rPr lang="it-IT" err="1"/>
              <a:t>ipsum</a:t>
            </a:r>
            <a:endParaRPr lang="it-IT"/>
          </a:p>
        </p:txBody>
      </p:sp>
      <p:sp>
        <p:nvSpPr>
          <p:cNvPr id="18" name="Ovale 17">
            <a:extLst>
              <a:ext uri="{FF2B5EF4-FFF2-40B4-BE49-F238E27FC236}">
                <a16:creationId xmlns:a16="http://schemas.microsoft.com/office/drawing/2014/main" id="{977D7AA8-078F-7B04-11E2-FD779B86E636}"/>
              </a:ext>
            </a:extLst>
          </p:cNvPr>
          <p:cNvSpPr/>
          <p:nvPr userDrawn="1"/>
        </p:nvSpPr>
        <p:spPr>
          <a:xfrm>
            <a:off x="1117662" y="1645594"/>
            <a:ext cx="4124388" cy="4124388"/>
          </a:xfrm>
          <a:prstGeom prst="ellipse">
            <a:avLst/>
          </a:prstGeom>
          <a:noFill/>
          <a:ln w="444500">
            <a:gradFill>
              <a:gsLst>
                <a:gs pos="0">
                  <a:srgbClr val="25A8FC"/>
                </a:gs>
                <a:gs pos="48000">
                  <a:srgbClr val="042DEF"/>
                </a:gs>
                <a:gs pos="100000">
                  <a:srgbClr val="08058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egnaposto testo 74">
            <a:extLst>
              <a:ext uri="{FF2B5EF4-FFF2-40B4-BE49-F238E27FC236}">
                <a16:creationId xmlns:a16="http://schemas.microsoft.com/office/drawing/2014/main" id="{74560666-1BDB-C4AA-CA32-FAD8AEF2D5FF}"/>
              </a:ext>
            </a:extLst>
          </p:cNvPr>
          <p:cNvSpPr>
            <a:spLocks noGrp="1"/>
          </p:cNvSpPr>
          <p:nvPr>
            <p:ph type="body" sz="quarter" idx="26" hasCustomPrompt="1"/>
          </p:nvPr>
        </p:nvSpPr>
        <p:spPr>
          <a:xfrm>
            <a:off x="2371850" y="1686561"/>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28" name="Segnaposto testo 74">
            <a:extLst>
              <a:ext uri="{FF2B5EF4-FFF2-40B4-BE49-F238E27FC236}">
                <a16:creationId xmlns:a16="http://schemas.microsoft.com/office/drawing/2014/main" id="{7B3DEE5C-508C-6D92-0FDF-34347B7EC876}"/>
              </a:ext>
            </a:extLst>
          </p:cNvPr>
          <p:cNvSpPr>
            <a:spLocks noGrp="1"/>
          </p:cNvSpPr>
          <p:nvPr>
            <p:ph type="body" sz="quarter" idx="29" hasCustomPrompt="1"/>
          </p:nvPr>
        </p:nvSpPr>
        <p:spPr>
          <a:xfrm rot="5400000">
            <a:off x="4064240" y="3490432"/>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29" name="Segnaposto testo 74">
            <a:extLst>
              <a:ext uri="{FF2B5EF4-FFF2-40B4-BE49-F238E27FC236}">
                <a16:creationId xmlns:a16="http://schemas.microsoft.com/office/drawing/2014/main" id="{6E9C742C-E975-0C07-908F-81F473DCD6DA}"/>
              </a:ext>
            </a:extLst>
          </p:cNvPr>
          <p:cNvSpPr>
            <a:spLocks noGrp="1"/>
          </p:cNvSpPr>
          <p:nvPr>
            <p:ph type="body" sz="quarter" idx="30" hasCustomPrompt="1"/>
          </p:nvPr>
        </p:nvSpPr>
        <p:spPr>
          <a:xfrm rot="-5400000">
            <a:off x="592995" y="3490432"/>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30" name="Segnaposto testo 74">
            <a:extLst>
              <a:ext uri="{FF2B5EF4-FFF2-40B4-BE49-F238E27FC236}">
                <a16:creationId xmlns:a16="http://schemas.microsoft.com/office/drawing/2014/main" id="{C662425F-32C6-4977-36C6-E85BA2F2A9F6}"/>
              </a:ext>
            </a:extLst>
          </p:cNvPr>
          <p:cNvSpPr>
            <a:spLocks noGrp="1"/>
          </p:cNvSpPr>
          <p:nvPr>
            <p:ph type="body" sz="quarter" idx="31" hasCustomPrompt="1"/>
          </p:nvPr>
        </p:nvSpPr>
        <p:spPr>
          <a:xfrm rot="10800000">
            <a:off x="2371851" y="5208006"/>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31" name="Segnaposto testo 2">
            <a:extLst>
              <a:ext uri="{FF2B5EF4-FFF2-40B4-BE49-F238E27FC236}">
                <a16:creationId xmlns:a16="http://schemas.microsoft.com/office/drawing/2014/main" id="{9F99ECB3-D4FA-6654-DE65-E2DD2996EB41}"/>
              </a:ext>
            </a:extLst>
          </p:cNvPr>
          <p:cNvSpPr>
            <a:spLocks noGrp="1"/>
          </p:cNvSpPr>
          <p:nvPr>
            <p:ph type="body" sz="quarter" idx="32" hasCustomPrompt="1"/>
          </p:nvPr>
        </p:nvSpPr>
        <p:spPr>
          <a:xfrm>
            <a:off x="2140292" y="2213409"/>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33" name="Segnaposto testo 2">
            <a:extLst>
              <a:ext uri="{FF2B5EF4-FFF2-40B4-BE49-F238E27FC236}">
                <a16:creationId xmlns:a16="http://schemas.microsoft.com/office/drawing/2014/main" id="{5C8C2A10-E4D8-39DD-2DA0-3388A13A1607}"/>
              </a:ext>
            </a:extLst>
          </p:cNvPr>
          <p:cNvSpPr>
            <a:spLocks noGrp="1"/>
          </p:cNvSpPr>
          <p:nvPr>
            <p:ph type="body" sz="quarter" idx="33" hasCustomPrompt="1"/>
          </p:nvPr>
        </p:nvSpPr>
        <p:spPr>
          <a:xfrm>
            <a:off x="2135674" y="2660464"/>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38" name="Segnaposto testo 2">
            <a:extLst>
              <a:ext uri="{FF2B5EF4-FFF2-40B4-BE49-F238E27FC236}">
                <a16:creationId xmlns:a16="http://schemas.microsoft.com/office/drawing/2014/main" id="{89705A80-DAF1-F3D2-2E95-D97B32E802E9}"/>
              </a:ext>
            </a:extLst>
          </p:cNvPr>
          <p:cNvSpPr>
            <a:spLocks noGrp="1"/>
          </p:cNvSpPr>
          <p:nvPr>
            <p:ph type="body" sz="quarter" idx="34" hasCustomPrompt="1"/>
          </p:nvPr>
        </p:nvSpPr>
        <p:spPr>
          <a:xfrm>
            <a:off x="2140292" y="3196561"/>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39" name="Segnaposto testo 2">
            <a:extLst>
              <a:ext uri="{FF2B5EF4-FFF2-40B4-BE49-F238E27FC236}">
                <a16:creationId xmlns:a16="http://schemas.microsoft.com/office/drawing/2014/main" id="{5B5A47A0-AF40-9EE6-75BB-EE1AE9F2187F}"/>
              </a:ext>
            </a:extLst>
          </p:cNvPr>
          <p:cNvSpPr>
            <a:spLocks noGrp="1"/>
          </p:cNvSpPr>
          <p:nvPr>
            <p:ph type="body" sz="quarter" idx="35" hasCustomPrompt="1"/>
          </p:nvPr>
        </p:nvSpPr>
        <p:spPr>
          <a:xfrm>
            <a:off x="2135674" y="3643616"/>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40" name="Segnaposto testo 2">
            <a:extLst>
              <a:ext uri="{FF2B5EF4-FFF2-40B4-BE49-F238E27FC236}">
                <a16:creationId xmlns:a16="http://schemas.microsoft.com/office/drawing/2014/main" id="{F01DCFF2-2289-2440-C55A-3DECA090ACA7}"/>
              </a:ext>
            </a:extLst>
          </p:cNvPr>
          <p:cNvSpPr>
            <a:spLocks noGrp="1"/>
          </p:cNvSpPr>
          <p:nvPr>
            <p:ph type="body" sz="quarter" idx="36" hasCustomPrompt="1"/>
          </p:nvPr>
        </p:nvSpPr>
        <p:spPr>
          <a:xfrm>
            <a:off x="2140292" y="4200338"/>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43" name="Segnaposto testo 2">
            <a:extLst>
              <a:ext uri="{FF2B5EF4-FFF2-40B4-BE49-F238E27FC236}">
                <a16:creationId xmlns:a16="http://schemas.microsoft.com/office/drawing/2014/main" id="{AE394D3E-7473-C408-E1C6-380639525F76}"/>
              </a:ext>
            </a:extLst>
          </p:cNvPr>
          <p:cNvSpPr>
            <a:spLocks noGrp="1"/>
          </p:cNvSpPr>
          <p:nvPr>
            <p:ph type="body" sz="quarter" idx="37" hasCustomPrompt="1"/>
          </p:nvPr>
        </p:nvSpPr>
        <p:spPr>
          <a:xfrm>
            <a:off x="2135674" y="4647393"/>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44" name="Segnaposto testo 11">
            <a:extLst>
              <a:ext uri="{FF2B5EF4-FFF2-40B4-BE49-F238E27FC236}">
                <a16:creationId xmlns:a16="http://schemas.microsoft.com/office/drawing/2014/main" id="{C61E3D3A-286E-A95B-FEB7-915F92F3F459}"/>
              </a:ext>
            </a:extLst>
          </p:cNvPr>
          <p:cNvSpPr>
            <a:spLocks noGrp="1"/>
          </p:cNvSpPr>
          <p:nvPr>
            <p:ph type="body" sz="quarter" idx="38" hasCustomPrompt="1"/>
          </p:nvPr>
        </p:nvSpPr>
        <p:spPr>
          <a:xfrm>
            <a:off x="7133274" y="210069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p:txBody>
      </p:sp>
      <p:sp>
        <p:nvSpPr>
          <p:cNvPr id="46" name="Segnaposto testo 11">
            <a:extLst>
              <a:ext uri="{FF2B5EF4-FFF2-40B4-BE49-F238E27FC236}">
                <a16:creationId xmlns:a16="http://schemas.microsoft.com/office/drawing/2014/main" id="{869D9CA7-2D6A-770B-E4EA-B704EF512775}"/>
              </a:ext>
            </a:extLst>
          </p:cNvPr>
          <p:cNvSpPr>
            <a:spLocks noGrp="1"/>
          </p:cNvSpPr>
          <p:nvPr>
            <p:ph type="body" sz="quarter" idx="40" hasCustomPrompt="1"/>
          </p:nvPr>
        </p:nvSpPr>
        <p:spPr>
          <a:xfrm>
            <a:off x="7133274" y="360437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a:p>
        </p:txBody>
      </p:sp>
      <p:sp>
        <p:nvSpPr>
          <p:cNvPr id="48" name="Segnaposto testo 11">
            <a:extLst>
              <a:ext uri="{FF2B5EF4-FFF2-40B4-BE49-F238E27FC236}">
                <a16:creationId xmlns:a16="http://schemas.microsoft.com/office/drawing/2014/main" id="{1FE879BF-22DC-88D6-F5C4-4B14D08F2F14}"/>
              </a:ext>
            </a:extLst>
          </p:cNvPr>
          <p:cNvSpPr>
            <a:spLocks noGrp="1"/>
          </p:cNvSpPr>
          <p:nvPr>
            <p:ph type="body" sz="quarter" idx="42" hasCustomPrompt="1"/>
          </p:nvPr>
        </p:nvSpPr>
        <p:spPr>
          <a:xfrm>
            <a:off x="7133274" y="517917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p:txBody>
      </p:sp>
      <p:sp>
        <p:nvSpPr>
          <p:cNvPr id="3" name="Segnaposto testo 16">
            <a:extLst>
              <a:ext uri="{FF2B5EF4-FFF2-40B4-BE49-F238E27FC236}">
                <a16:creationId xmlns:a16="http://schemas.microsoft.com/office/drawing/2014/main" id="{5AC0ED39-019D-D2D9-06DF-57521916234A}"/>
              </a:ext>
            </a:extLst>
          </p:cNvPr>
          <p:cNvSpPr>
            <a:spLocks noGrp="1"/>
          </p:cNvSpPr>
          <p:nvPr>
            <p:ph type="body" sz="quarter" idx="16" hasCustomPrompt="1"/>
          </p:nvPr>
        </p:nvSpPr>
        <p:spPr>
          <a:xfrm>
            <a:off x="7114224" y="1586929"/>
            <a:ext cx="3698238" cy="353167"/>
          </a:xfrm>
          <a:prstGeom prst="roundRect">
            <a:avLst/>
          </a:prstGeom>
          <a:gradFill>
            <a:gsLst>
              <a:gs pos="0">
                <a:srgbClr val="25A8FC"/>
              </a:gs>
              <a:gs pos="50000">
                <a:schemeClr val="tx2"/>
              </a:gs>
              <a:gs pos="100000">
                <a:schemeClr val="accent2"/>
              </a:gs>
            </a:gsLst>
            <a:lin ang="2700000" scaled="0"/>
          </a:gradFill>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7" name="Segnaposto testo 16">
            <a:extLst>
              <a:ext uri="{FF2B5EF4-FFF2-40B4-BE49-F238E27FC236}">
                <a16:creationId xmlns:a16="http://schemas.microsoft.com/office/drawing/2014/main" id="{BDC8891B-A3E4-94BE-1C82-E819145DC807}"/>
              </a:ext>
            </a:extLst>
          </p:cNvPr>
          <p:cNvSpPr>
            <a:spLocks noGrp="1"/>
          </p:cNvSpPr>
          <p:nvPr>
            <p:ph type="body" sz="quarter" idx="44" hasCustomPrompt="1"/>
          </p:nvPr>
        </p:nvSpPr>
        <p:spPr>
          <a:xfrm>
            <a:off x="7114224" y="3103212"/>
            <a:ext cx="3698238" cy="353167"/>
          </a:xfrm>
          <a:prstGeom prst="roundRect">
            <a:avLst/>
          </a:prstGeom>
          <a:gradFill>
            <a:gsLst>
              <a:gs pos="0">
                <a:srgbClr val="25A8FC"/>
              </a:gs>
              <a:gs pos="50000">
                <a:schemeClr val="tx2"/>
              </a:gs>
              <a:gs pos="100000">
                <a:schemeClr val="accent2"/>
              </a:gs>
            </a:gsLst>
            <a:lin ang="2700000" scaled="0"/>
          </a:gradFill>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8" name="Segnaposto testo 16">
            <a:extLst>
              <a:ext uri="{FF2B5EF4-FFF2-40B4-BE49-F238E27FC236}">
                <a16:creationId xmlns:a16="http://schemas.microsoft.com/office/drawing/2014/main" id="{FC629090-F7BC-FF8B-B78E-3BAF0ACC89D2}"/>
              </a:ext>
            </a:extLst>
          </p:cNvPr>
          <p:cNvSpPr>
            <a:spLocks noGrp="1"/>
          </p:cNvSpPr>
          <p:nvPr>
            <p:ph type="body" sz="quarter" idx="45" hasCustomPrompt="1"/>
          </p:nvPr>
        </p:nvSpPr>
        <p:spPr>
          <a:xfrm>
            <a:off x="7114224" y="4700519"/>
            <a:ext cx="3698238" cy="353167"/>
          </a:xfrm>
          <a:prstGeom prst="roundRect">
            <a:avLst/>
          </a:prstGeom>
          <a:gradFill>
            <a:gsLst>
              <a:gs pos="0">
                <a:srgbClr val="25A8FC"/>
              </a:gs>
              <a:gs pos="50000">
                <a:schemeClr val="tx2"/>
              </a:gs>
              <a:gs pos="100000">
                <a:schemeClr val="accent2"/>
              </a:gs>
            </a:gsLst>
            <a:lin ang="2700000" scaled="0"/>
          </a:gradFill>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Tree>
    <p:extLst>
      <p:ext uri="{BB962C8B-B14F-4D97-AF65-F5344CB8AC3E}">
        <p14:creationId xmlns:p14="http://schemas.microsoft.com/office/powerpoint/2010/main" val="315140170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trena - Fasi + Box">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17D58B30-23DF-8D99-6370-5921C67CABEC}"/>
              </a:ext>
            </a:extLst>
          </p:cNvPr>
          <p:cNvSpPr/>
          <p:nvPr userDrawn="1"/>
        </p:nvSpPr>
        <p:spPr>
          <a:xfrm>
            <a:off x="6068577" y="0"/>
            <a:ext cx="6123423" cy="6858000"/>
          </a:xfrm>
          <a:prstGeom prst="rect">
            <a:avLst/>
          </a:prstGeom>
          <a:gradFill>
            <a:gsLst>
              <a:gs pos="73000">
                <a:schemeClr val="accent4"/>
              </a:gs>
              <a:gs pos="0">
                <a:schemeClr val="accent5"/>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59">
            <a:extLst>
              <a:ext uri="{FF2B5EF4-FFF2-40B4-BE49-F238E27FC236}">
                <a16:creationId xmlns:a16="http://schemas.microsoft.com/office/drawing/2014/main" id="{7AA931BA-B3EE-3871-C166-2240542BFF43}"/>
              </a:ext>
            </a:extLst>
          </p:cNvPr>
          <p:cNvSpPr/>
          <p:nvPr userDrawn="1"/>
        </p:nvSpPr>
        <p:spPr>
          <a:xfrm>
            <a:off x="6132513" y="796328"/>
            <a:ext cx="5651500" cy="278369"/>
          </a:xfrm>
          <a:custGeom>
            <a:avLst/>
            <a:gdLst>
              <a:gd name="connsiteX0" fmla="*/ 0 w 5960864"/>
              <a:gd name="connsiteY0" fmla="*/ 0 h 278369"/>
              <a:gd name="connsiteX1" fmla="*/ 5821680 w 5960864"/>
              <a:gd name="connsiteY1" fmla="*/ 0 h 278369"/>
              <a:gd name="connsiteX2" fmla="*/ 5960864 w 5960864"/>
              <a:gd name="connsiteY2" fmla="*/ 139185 h 278369"/>
              <a:gd name="connsiteX3" fmla="*/ 5821680 w 5960864"/>
              <a:gd name="connsiteY3" fmla="*/ 278369 h 278369"/>
              <a:gd name="connsiteX4" fmla="*/ 0 w 5960864"/>
              <a:gd name="connsiteY4" fmla="*/ 278369 h 278369"/>
              <a:gd name="connsiteX5" fmla="*/ 139184 w 5960864"/>
              <a:gd name="connsiteY5" fmla="*/ 139185 h 278369"/>
              <a:gd name="connsiteX6" fmla="*/ 0 w 5960864"/>
              <a:gd name="connsiteY6" fmla="*/ 0 h 27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864" h="278369">
                <a:moveTo>
                  <a:pt x="0" y="0"/>
                </a:moveTo>
                <a:lnTo>
                  <a:pt x="5821680" y="0"/>
                </a:lnTo>
                <a:lnTo>
                  <a:pt x="5960864" y="139185"/>
                </a:lnTo>
                <a:lnTo>
                  <a:pt x="5821680" y="278369"/>
                </a:lnTo>
                <a:lnTo>
                  <a:pt x="0" y="278369"/>
                </a:lnTo>
                <a:lnTo>
                  <a:pt x="139184" y="13918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1030A1"/>
              </a:solidFill>
              <a:effectLst/>
              <a:uLnTx/>
              <a:uFillTx/>
              <a:latin typeface="TIM Sans" pitchFamily="2" charset="77"/>
              <a:ea typeface="+mn-ea"/>
              <a:cs typeface="+mn-cs"/>
            </a:endParaRPr>
          </a:p>
        </p:txBody>
      </p:sp>
      <p:sp>
        <p:nvSpPr>
          <p:cNvPr id="22" name="Pentagono 61">
            <a:extLst>
              <a:ext uri="{FF2B5EF4-FFF2-40B4-BE49-F238E27FC236}">
                <a16:creationId xmlns:a16="http://schemas.microsoft.com/office/drawing/2014/main" id="{BB61ED3A-6EC5-2FF7-F1D0-333AD01942A0}"/>
              </a:ext>
            </a:extLst>
          </p:cNvPr>
          <p:cNvSpPr/>
          <p:nvPr userDrawn="1"/>
        </p:nvSpPr>
        <p:spPr>
          <a:xfrm>
            <a:off x="421637" y="799370"/>
            <a:ext cx="5566413" cy="278369"/>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1030A1"/>
              </a:solidFill>
              <a:effectLst/>
              <a:uLnTx/>
              <a:uFillTx/>
              <a:latin typeface="TIM Sans" pitchFamily="2" charset="77"/>
              <a:ea typeface="+mn-ea"/>
              <a:cs typeface="+mn-cs"/>
            </a:endParaRPr>
          </a:p>
        </p:txBody>
      </p:sp>
      <p:sp>
        <p:nvSpPr>
          <p:cNvPr id="32" name="Segnaposto testo 31">
            <a:extLst>
              <a:ext uri="{FF2B5EF4-FFF2-40B4-BE49-F238E27FC236}">
                <a16:creationId xmlns:a16="http://schemas.microsoft.com/office/drawing/2014/main" id="{ACA4D87C-6341-79E0-C6B2-1A0D3F4A0DB5}"/>
              </a:ext>
            </a:extLst>
          </p:cNvPr>
          <p:cNvSpPr>
            <a:spLocks noGrp="1"/>
          </p:cNvSpPr>
          <p:nvPr>
            <p:ph type="body" sz="quarter" idx="11" hasCustomPrompt="1"/>
          </p:nvPr>
        </p:nvSpPr>
        <p:spPr>
          <a:xfrm>
            <a:off x="407986" y="808274"/>
            <a:ext cx="5406217" cy="276583"/>
          </a:xfrm>
          <a:prstGeom prst="rect">
            <a:avLst/>
          </a:prstGeom>
        </p:spPr>
        <p:txBody>
          <a:bodyPr/>
          <a:lstStyle>
            <a:lvl1pPr marL="0" indent="0" algn="ctr">
              <a:buNone/>
              <a:defRPr kumimoji="0" lang="it-IT" sz="1200" b="0" i="0" u="none" strike="noStrike" kern="1200" cap="none" spc="0" normalizeH="0" baseline="0" dirty="0" smtClean="0">
                <a:ln>
                  <a:noFill/>
                </a:ln>
                <a:solidFill>
                  <a:schemeClr val="tx1"/>
                </a:solidFill>
                <a:effectLst/>
                <a:uLnTx/>
                <a:uFillTx/>
                <a:latin typeface="TIM Sans" pitchFamily="2" charset="77"/>
                <a:ea typeface="+mn-ea"/>
                <a:cs typeface="+mn-cs"/>
              </a:defRPr>
            </a:lvl1pPr>
            <a:lvl2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2pPr>
            <a:lvl3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3pPr>
            <a:lvl4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4pPr>
            <a:lvl5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5pPr>
          </a:lstStyle>
          <a:p>
            <a:pPr lvl="0"/>
            <a:r>
              <a:rPr lang="it-IT" err="1"/>
              <a:t>Lorem</a:t>
            </a:r>
            <a:r>
              <a:rPr lang="it-IT"/>
              <a:t> </a:t>
            </a:r>
            <a:r>
              <a:rPr lang="it-IT" err="1"/>
              <a:t>ipsum</a:t>
            </a:r>
            <a:endParaRPr lang="it-IT"/>
          </a:p>
        </p:txBody>
      </p:sp>
      <p:sp>
        <p:nvSpPr>
          <p:cNvPr id="34" name="Segnaposto testo 31">
            <a:extLst>
              <a:ext uri="{FF2B5EF4-FFF2-40B4-BE49-F238E27FC236}">
                <a16:creationId xmlns:a16="http://schemas.microsoft.com/office/drawing/2014/main" id="{1075D57E-31FF-6F46-B603-80F6BD53D507}"/>
              </a:ext>
            </a:extLst>
          </p:cNvPr>
          <p:cNvSpPr>
            <a:spLocks noGrp="1"/>
          </p:cNvSpPr>
          <p:nvPr>
            <p:ph type="body" sz="quarter" idx="12" hasCustomPrompt="1"/>
          </p:nvPr>
        </p:nvSpPr>
        <p:spPr>
          <a:xfrm>
            <a:off x="6223186" y="810423"/>
            <a:ext cx="5406217" cy="276583"/>
          </a:xfrm>
          <a:prstGeom prst="rect">
            <a:avLst/>
          </a:prstGeom>
        </p:spPr>
        <p:txBody>
          <a:bodyPr/>
          <a:lstStyle>
            <a:lvl1pPr marL="0" indent="0" algn="ctr">
              <a:buNone/>
              <a:defRPr kumimoji="0" lang="it-IT" sz="1200" b="0" i="0" u="none" strike="noStrike" kern="1200" cap="none" spc="0" normalizeH="0" baseline="0" dirty="0" smtClean="0">
                <a:ln>
                  <a:noFill/>
                </a:ln>
                <a:solidFill>
                  <a:schemeClr val="tx1"/>
                </a:solidFill>
                <a:effectLst/>
                <a:uLnTx/>
                <a:uFillTx/>
                <a:latin typeface="TIM Sans" pitchFamily="2" charset="77"/>
                <a:ea typeface="+mn-ea"/>
                <a:cs typeface="+mn-cs"/>
              </a:defRPr>
            </a:lvl1pPr>
            <a:lvl2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2pPr>
            <a:lvl3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3pPr>
            <a:lvl4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4pPr>
            <a:lvl5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5pPr>
          </a:lstStyle>
          <a:p>
            <a:pPr lvl="0"/>
            <a:r>
              <a:rPr lang="it-IT" err="1"/>
              <a:t>Lorem</a:t>
            </a:r>
            <a:r>
              <a:rPr lang="it-IT"/>
              <a:t> </a:t>
            </a:r>
            <a:r>
              <a:rPr lang="it-IT" err="1"/>
              <a:t>ipsum</a:t>
            </a:r>
            <a:endParaRPr lang="it-IT"/>
          </a:p>
        </p:txBody>
      </p:sp>
      <p:sp>
        <p:nvSpPr>
          <p:cNvPr id="18" name="Ovale 17">
            <a:extLst>
              <a:ext uri="{FF2B5EF4-FFF2-40B4-BE49-F238E27FC236}">
                <a16:creationId xmlns:a16="http://schemas.microsoft.com/office/drawing/2014/main" id="{977D7AA8-078F-7B04-11E2-FD779B86E636}"/>
              </a:ext>
            </a:extLst>
          </p:cNvPr>
          <p:cNvSpPr/>
          <p:nvPr userDrawn="1"/>
        </p:nvSpPr>
        <p:spPr>
          <a:xfrm>
            <a:off x="1117662" y="1645594"/>
            <a:ext cx="4124388" cy="4124388"/>
          </a:xfrm>
          <a:prstGeom prst="ellipse">
            <a:avLst/>
          </a:prstGeom>
          <a:noFill/>
          <a:ln w="444500">
            <a:gradFill>
              <a:gsLst>
                <a:gs pos="0">
                  <a:srgbClr val="EC0026"/>
                </a:gs>
                <a:gs pos="100000">
                  <a:srgbClr val="520CA5"/>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egnaposto testo 74">
            <a:extLst>
              <a:ext uri="{FF2B5EF4-FFF2-40B4-BE49-F238E27FC236}">
                <a16:creationId xmlns:a16="http://schemas.microsoft.com/office/drawing/2014/main" id="{74560666-1BDB-C4AA-CA32-FAD8AEF2D5FF}"/>
              </a:ext>
            </a:extLst>
          </p:cNvPr>
          <p:cNvSpPr>
            <a:spLocks noGrp="1"/>
          </p:cNvSpPr>
          <p:nvPr>
            <p:ph type="body" sz="quarter" idx="26" hasCustomPrompt="1"/>
          </p:nvPr>
        </p:nvSpPr>
        <p:spPr>
          <a:xfrm>
            <a:off x="2371850" y="1686561"/>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28" name="Segnaposto testo 74">
            <a:extLst>
              <a:ext uri="{FF2B5EF4-FFF2-40B4-BE49-F238E27FC236}">
                <a16:creationId xmlns:a16="http://schemas.microsoft.com/office/drawing/2014/main" id="{7B3DEE5C-508C-6D92-0FDF-34347B7EC876}"/>
              </a:ext>
            </a:extLst>
          </p:cNvPr>
          <p:cNvSpPr>
            <a:spLocks noGrp="1"/>
          </p:cNvSpPr>
          <p:nvPr>
            <p:ph type="body" sz="quarter" idx="29" hasCustomPrompt="1"/>
          </p:nvPr>
        </p:nvSpPr>
        <p:spPr>
          <a:xfrm rot="5400000">
            <a:off x="4064240" y="3490432"/>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29" name="Segnaposto testo 74">
            <a:extLst>
              <a:ext uri="{FF2B5EF4-FFF2-40B4-BE49-F238E27FC236}">
                <a16:creationId xmlns:a16="http://schemas.microsoft.com/office/drawing/2014/main" id="{6E9C742C-E975-0C07-908F-81F473DCD6DA}"/>
              </a:ext>
            </a:extLst>
          </p:cNvPr>
          <p:cNvSpPr>
            <a:spLocks noGrp="1"/>
          </p:cNvSpPr>
          <p:nvPr>
            <p:ph type="body" sz="quarter" idx="30" hasCustomPrompt="1"/>
          </p:nvPr>
        </p:nvSpPr>
        <p:spPr>
          <a:xfrm rot="-5400000">
            <a:off x="592995" y="3490432"/>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30" name="Segnaposto testo 74">
            <a:extLst>
              <a:ext uri="{FF2B5EF4-FFF2-40B4-BE49-F238E27FC236}">
                <a16:creationId xmlns:a16="http://schemas.microsoft.com/office/drawing/2014/main" id="{C662425F-32C6-4977-36C6-E85BA2F2A9F6}"/>
              </a:ext>
            </a:extLst>
          </p:cNvPr>
          <p:cNvSpPr>
            <a:spLocks noGrp="1"/>
          </p:cNvSpPr>
          <p:nvPr>
            <p:ph type="body" sz="quarter" idx="31" hasCustomPrompt="1"/>
          </p:nvPr>
        </p:nvSpPr>
        <p:spPr>
          <a:xfrm rot="10800000">
            <a:off x="2371851" y="5208006"/>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rgbClr val="FFFFFF"/>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31" name="Segnaposto testo 2">
            <a:extLst>
              <a:ext uri="{FF2B5EF4-FFF2-40B4-BE49-F238E27FC236}">
                <a16:creationId xmlns:a16="http://schemas.microsoft.com/office/drawing/2014/main" id="{9F99ECB3-D4FA-6654-DE65-E2DD2996EB41}"/>
              </a:ext>
            </a:extLst>
          </p:cNvPr>
          <p:cNvSpPr>
            <a:spLocks noGrp="1"/>
          </p:cNvSpPr>
          <p:nvPr>
            <p:ph type="body" sz="quarter" idx="32" hasCustomPrompt="1"/>
          </p:nvPr>
        </p:nvSpPr>
        <p:spPr>
          <a:xfrm>
            <a:off x="2140292" y="2213409"/>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33" name="Segnaposto testo 2">
            <a:extLst>
              <a:ext uri="{FF2B5EF4-FFF2-40B4-BE49-F238E27FC236}">
                <a16:creationId xmlns:a16="http://schemas.microsoft.com/office/drawing/2014/main" id="{5C8C2A10-E4D8-39DD-2DA0-3388A13A1607}"/>
              </a:ext>
            </a:extLst>
          </p:cNvPr>
          <p:cNvSpPr>
            <a:spLocks noGrp="1"/>
          </p:cNvSpPr>
          <p:nvPr>
            <p:ph type="body" sz="quarter" idx="33" hasCustomPrompt="1"/>
          </p:nvPr>
        </p:nvSpPr>
        <p:spPr>
          <a:xfrm>
            <a:off x="2135674" y="2660464"/>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38" name="Segnaposto testo 2">
            <a:extLst>
              <a:ext uri="{FF2B5EF4-FFF2-40B4-BE49-F238E27FC236}">
                <a16:creationId xmlns:a16="http://schemas.microsoft.com/office/drawing/2014/main" id="{89705A80-DAF1-F3D2-2E95-D97B32E802E9}"/>
              </a:ext>
            </a:extLst>
          </p:cNvPr>
          <p:cNvSpPr>
            <a:spLocks noGrp="1"/>
          </p:cNvSpPr>
          <p:nvPr>
            <p:ph type="body" sz="quarter" idx="34" hasCustomPrompt="1"/>
          </p:nvPr>
        </p:nvSpPr>
        <p:spPr>
          <a:xfrm>
            <a:off x="2140292" y="3196561"/>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39" name="Segnaposto testo 2">
            <a:extLst>
              <a:ext uri="{FF2B5EF4-FFF2-40B4-BE49-F238E27FC236}">
                <a16:creationId xmlns:a16="http://schemas.microsoft.com/office/drawing/2014/main" id="{5B5A47A0-AF40-9EE6-75BB-EE1AE9F2187F}"/>
              </a:ext>
            </a:extLst>
          </p:cNvPr>
          <p:cNvSpPr>
            <a:spLocks noGrp="1"/>
          </p:cNvSpPr>
          <p:nvPr>
            <p:ph type="body" sz="quarter" idx="35" hasCustomPrompt="1"/>
          </p:nvPr>
        </p:nvSpPr>
        <p:spPr>
          <a:xfrm>
            <a:off x="2135674" y="3643616"/>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40" name="Segnaposto testo 2">
            <a:extLst>
              <a:ext uri="{FF2B5EF4-FFF2-40B4-BE49-F238E27FC236}">
                <a16:creationId xmlns:a16="http://schemas.microsoft.com/office/drawing/2014/main" id="{F01DCFF2-2289-2440-C55A-3DECA090ACA7}"/>
              </a:ext>
            </a:extLst>
          </p:cNvPr>
          <p:cNvSpPr>
            <a:spLocks noGrp="1"/>
          </p:cNvSpPr>
          <p:nvPr>
            <p:ph type="body" sz="quarter" idx="36" hasCustomPrompt="1"/>
          </p:nvPr>
        </p:nvSpPr>
        <p:spPr>
          <a:xfrm>
            <a:off x="2140292" y="4200338"/>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43" name="Segnaposto testo 2">
            <a:extLst>
              <a:ext uri="{FF2B5EF4-FFF2-40B4-BE49-F238E27FC236}">
                <a16:creationId xmlns:a16="http://schemas.microsoft.com/office/drawing/2014/main" id="{AE394D3E-7473-C408-E1C6-380639525F76}"/>
              </a:ext>
            </a:extLst>
          </p:cNvPr>
          <p:cNvSpPr>
            <a:spLocks noGrp="1"/>
          </p:cNvSpPr>
          <p:nvPr>
            <p:ph type="body" sz="quarter" idx="37" hasCustomPrompt="1"/>
          </p:nvPr>
        </p:nvSpPr>
        <p:spPr>
          <a:xfrm>
            <a:off x="2135674" y="4647393"/>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44" name="Segnaposto testo 11">
            <a:extLst>
              <a:ext uri="{FF2B5EF4-FFF2-40B4-BE49-F238E27FC236}">
                <a16:creationId xmlns:a16="http://schemas.microsoft.com/office/drawing/2014/main" id="{C61E3D3A-286E-A95B-FEB7-915F92F3F459}"/>
              </a:ext>
            </a:extLst>
          </p:cNvPr>
          <p:cNvSpPr>
            <a:spLocks noGrp="1"/>
          </p:cNvSpPr>
          <p:nvPr>
            <p:ph type="body" sz="quarter" idx="38" hasCustomPrompt="1"/>
          </p:nvPr>
        </p:nvSpPr>
        <p:spPr>
          <a:xfrm>
            <a:off x="7133274" y="210069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p:txBody>
      </p:sp>
      <p:sp>
        <p:nvSpPr>
          <p:cNvPr id="46" name="Segnaposto testo 11">
            <a:extLst>
              <a:ext uri="{FF2B5EF4-FFF2-40B4-BE49-F238E27FC236}">
                <a16:creationId xmlns:a16="http://schemas.microsoft.com/office/drawing/2014/main" id="{869D9CA7-2D6A-770B-E4EA-B704EF512775}"/>
              </a:ext>
            </a:extLst>
          </p:cNvPr>
          <p:cNvSpPr>
            <a:spLocks noGrp="1"/>
          </p:cNvSpPr>
          <p:nvPr>
            <p:ph type="body" sz="quarter" idx="40" hasCustomPrompt="1"/>
          </p:nvPr>
        </p:nvSpPr>
        <p:spPr>
          <a:xfrm>
            <a:off x="7133274" y="360437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a:p>
        </p:txBody>
      </p:sp>
      <p:sp>
        <p:nvSpPr>
          <p:cNvPr id="48" name="Segnaposto testo 11">
            <a:extLst>
              <a:ext uri="{FF2B5EF4-FFF2-40B4-BE49-F238E27FC236}">
                <a16:creationId xmlns:a16="http://schemas.microsoft.com/office/drawing/2014/main" id="{1FE879BF-22DC-88D6-F5C4-4B14D08F2F14}"/>
              </a:ext>
            </a:extLst>
          </p:cNvPr>
          <p:cNvSpPr>
            <a:spLocks noGrp="1"/>
          </p:cNvSpPr>
          <p:nvPr>
            <p:ph type="body" sz="quarter" idx="42" hasCustomPrompt="1"/>
          </p:nvPr>
        </p:nvSpPr>
        <p:spPr>
          <a:xfrm>
            <a:off x="7133274" y="517917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p:txBody>
      </p:sp>
      <p:sp>
        <p:nvSpPr>
          <p:cNvPr id="3" name="Segnaposto testo 16">
            <a:extLst>
              <a:ext uri="{FF2B5EF4-FFF2-40B4-BE49-F238E27FC236}">
                <a16:creationId xmlns:a16="http://schemas.microsoft.com/office/drawing/2014/main" id="{5AC0ED39-019D-D2D9-06DF-57521916234A}"/>
              </a:ext>
            </a:extLst>
          </p:cNvPr>
          <p:cNvSpPr>
            <a:spLocks noGrp="1"/>
          </p:cNvSpPr>
          <p:nvPr>
            <p:ph type="body" sz="quarter" idx="16" hasCustomPrompt="1"/>
          </p:nvPr>
        </p:nvSpPr>
        <p:spPr>
          <a:xfrm>
            <a:off x="7114224" y="1586929"/>
            <a:ext cx="3698238" cy="353167"/>
          </a:xfrm>
          <a:prstGeom prst="roundRect">
            <a:avLst/>
          </a:prstGeom>
          <a:gradFill>
            <a:gsLst>
              <a:gs pos="0">
                <a:srgbClr val="EC0026"/>
              </a:gs>
              <a:gs pos="100000">
                <a:srgbClr val="520CA5"/>
              </a:gs>
            </a:gsLst>
            <a:lin ang="2700000" scaled="0"/>
          </a:gradFill>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7" name="Segnaposto testo 16">
            <a:extLst>
              <a:ext uri="{FF2B5EF4-FFF2-40B4-BE49-F238E27FC236}">
                <a16:creationId xmlns:a16="http://schemas.microsoft.com/office/drawing/2014/main" id="{BDC8891B-A3E4-94BE-1C82-E819145DC807}"/>
              </a:ext>
            </a:extLst>
          </p:cNvPr>
          <p:cNvSpPr>
            <a:spLocks noGrp="1"/>
          </p:cNvSpPr>
          <p:nvPr>
            <p:ph type="body" sz="quarter" idx="44" hasCustomPrompt="1"/>
          </p:nvPr>
        </p:nvSpPr>
        <p:spPr>
          <a:xfrm>
            <a:off x="7114224" y="3103212"/>
            <a:ext cx="3698238" cy="353167"/>
          </a:xfrm>
          <a:prstGeom prst="roundRect">
            <a:avLst/>
          </a:prstGeom>
          <a:gradFill>
            <a:gsLst>
              <a:gs pos="0">
                <a:srgbClr val="EC0026"/>
              </a:gs>
              <a:gs pos="100000">
                <a:srgbClr val="520CA5"/>
              </a:gs>
            </a:gsLst>
            <a:lin ang="2700000" scaled="0"/>
          </a:gradFill>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8" name="Segnaposto testo 16">
            <a:extLst>
              <a:ext uri="{FF2B5EF4-FFF2-40B4-BE49-F238E27FC236}">
                <a16:creationId xmlns:a16="http://schemas.microsoft.com/office/drawing/2014/main" id="{FC629090-F7BC-FF8B-B78E-3BAF0ACC89D2}"/>
              </a:ext>
            </a:extLst>
          </p:cNvPr>
          <p:cNvSpPr>
            <a:spLocks noGrp="1"/>
          </p:cNvSpPr>
          <p:nvPr>
            <p:ph type="body" sz="quarter" idx="45" hasCustomPrompt="1"/>
          </p:nvPr>
        </p:nvSpPr>
        <p:spPr>
          <a:xfrm>
            <a:off x="7114224" y="4700519"/>
            <a:ext cx="3698238" cy="353167"/>
          </a:xfrm>
          <a:prstGeom prst="roundRect">
            <a:avLst/>
          </a:prstGeom>
          <a:gradFill>
            <a:gsLst>
              <a:gs pos="0">
                <a:srgbClr val="EC0026"/>
              </a:gs>
              <a:gs pos="100000">
                <a:srgbClr val="520CA5"/>
              </a:gs>
            </a:gsLst>
            <a:lin ang="2700000" scaled="0"/>
          </a:gradFill>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Tree>
    <p:extLst>
      <p:ext uri="{BB962C8B-B14F-4D97-AF65-F5344CB8AC3E}">
        <p14:creationId xmlns:p14="http://schemas.microsoft.com/office/powerpoint/2010/main" val="41380098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Segnaposto testo 5">
            <a:extLst>
              <a:ext uri="{FF2B5EF4-FFF2-40B4-BE49-F238E27FC236}">
                <a16:creationId xmlns:a16="http://schemas.microsoft.com/office/drawing/2014/main" id="{BBC2A3AA-E44D-5C7B-C10A-596C46782AA5}"/>
              </a:ext>
            </a:extLst>
          </p:cNvPr>
          <p:cNvSpPr>
            <a:spLocks noGrp="1"/>
          </p:cNvSpPr>
          <p:nvPr>
            <p:ph type="body" sz="quarter" idx="20" hasCustomPrompt="1"/>
          </p:nvPr>
        </p:nvSpPr>
        <p:spPr>
          <a:xfrm>
            <a:off x="418247" y="1714989"/>
            <a:ext cx="3676650" cy="937524"/>
          </a:xfrm>
          <a:prstGeom prst="rect">
            <a:avLst/>
          </a:prstGeom>
        </p:spPr>
        <p:txBody>
          <a:bodyPr lIns="0" tIns="0" rIns="0" bIns="0"/>
          <a:lstStyle>
            <a:lvl1pPr marL="0" indent="0">
              <a:buNone/>
              <a:defRPr sz="7000" b="1" i="1">
                <a:ln>
                  <a:solidFill>
                    <a:schemeClr val="tx1"/>
                  </a:solidFill>
                </a:ln>
                <a:noFill/>
                <a:latin typeface="TIM Sans" pitchFamily="2" charset="77"/>
              </a:defRPr>
            </a:lvl1pPr>
          </a:lstStyle>
          <a:p>
            <a:pPr lvl="0"/>
            <a:r>
              <a:rPr lang="it-IT"/>
              <a:t>Agenda</a:t>
            </a:r>
          </a:p>
        </p:txBody>
      </p:sp>
      <p:sp>
        <p:nvSpPr>
          <p:cNvPr id="6" name="CasellaDiTesto 5">
            <a:extLst>
              <a:ext uri="{FF2B5EF4-FFF2-40B4-BE49-F238E27FC236}">
                <a16:creationId xmlns:a16="http://schemas.microsoft.com/office/drawing/2014/main" id="{561E6901-4CCC-1AEB-08D4-7622DA104F20}"/>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10" name="Segnaposto testo 5">
            <a:extLst>
              <a:ext uri="{FF2B5EF4-FFF2-40B4-BE49-F238E27FC236}">
                <a16:creationId xmlns:a16="http://schemas.microsoft.com/office/drawing/2014/main" id="{0AA38681-8EA9-E20C-6CFD-93E861633220}"/>
              </a:ext>
            </a:extLst>
          </p:cNvPr>
          <p:cNvSpPr>
            <a:spLocks noGrp="1"/>
          </p:cNvSpPr>
          <p:nvPr>
            <p:ph type="body" sz="quarter" idx="19" hasCustomPrompt="1"/>
          </p:nvPr>
        </p:nvSpPr>
        <p:spPr>
          <a:xfrm>
            <a:off x="418246" y="1119877"/>
            <a:ext cx="4114799" cy="937524"/>
          </a:xfrm>
          <a:prstGeom prst="rect">
            <a:avLst/>
          </a:prstGeom>
        </p:spPr>
        <p:txBody>
          <a:bodyPr lIns="0" tIns="0" rIns="0" bIns="0"/>
          <a:lstStyle>
            <a:lvl1pPr marL="0" indent="0">
              <a:buNone/>
              <a:defRPr sz="7000" b="1" i="0">
                <a:latin typeface="TIM Sans" pitchFamily="2" charset="77"/>
              </a:defRPr>
            </a:lvl1pPr>
          </a:lstStyle>
          <a:p>
            <a:pPr lvl="0"/>
            <a:r>
              <a:rPr lang="it-IT"/>
              <a:t>AGENDA</a:t>
            </a:r>
          </a:p>
        </p:txBody>
      </p:sp>
      <p:sp>
        <p:nvSpPr>
          <p:cNvPr id="11" name="Segnaposto testo 23">
            <a:extLst>
              <a:ext uri="{FF2B5EF4-FFF2-40B4-BE49-F238E27FC236}">
                <a16:creationId xmlns:a16="http://schemas.microsoft.com/office/drawing/2014/main" id="{4783B5DB-6BC9-F7CF-B399-3924B040BF5A}"/>
              </a:ext>
            </a:extLst>
          </p:cNvPr>
          <p:cNvSpPr>
            <a:spLocks noGrp="1"/>
          </p:cNvSpPr>
          <p:nvPr>
            <p:ph type="body" sz="quarter" idx="21"/>
          </p:nvPr>
        </p:nvSpPr>
        <p:spPr>
          <a:xfrm>
            <a:off x="6760566" y="1177995"/>
            <a:ext cx="4978400" cy="592138"/>
          </a:xfrm>
          <a:prstGeom prst="rect">
            <a:avLst/>
          </a:prstGeom>
        </p:spPr>
        <p:txBody>
          <a:bodyPr anchor="ctr"/>
          <a:lstStyle>
            <a:lvl1pPr marL="0" indent="0">
              <a:buNone/>
              <a:defRPr sz="1400">
                <a:ln>
                  <a:noFill/>
                </a:ln>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12" name="Segnaposto testo 23">
            <a:extLst>
              <a:ext uri="{FF2B5EF4-FFF2-40B4-BE49-F238E27FC236}">
                <a16:creationId xmlns:a16="http://schemas.microsoft.com/office/drawing/2014/main" id="{28F05DEB-F9A5-D2B1-8A97-DA4E1DE79EF9}"/>
              </a:ext>
            </a:extLst>
          </p:cNvPr>
          <p:cNvSpPr>
            <a:spLocks noGrp="1"/>
          </p:cNvSpPr>
          <p:nvPr>
            <p:ph type="body" sz="quarter" idx="11"/>
          </p:nvPr>
        </p:nvSpPr>
        <p:spPr>
          <a:xfrm>
            <a:off x="6760566" y="2030611"/>
            <a:ext cx="4978400" cy="592138"/>
          </a:xfrm>
          <a:prstGeom prst="rect">
            <a:avLst/>
          </a:prstGeom>
        </p:spPr>
        <p:txBody>
          <a:bodyPr anchor="ctr"/>
          <a:lstStyle>
            <a:lvl1pPr marL="0" indent="0">
              <a:buNone/>
              <a:defRPr sz="1400">
                <a:ln>
                  <a:noFill/>
                </a:ln>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13" name="Segnaposto testo 23">
            <a:extLst>
              <a:ext uri="{FF2B5EF4-FFF2-40B4-BE49-F238E27FC236}">
                <a16:creationId xmlns:a16="http://schemas.microsoft.com/office/drawing/2014/main" id="{7B021CA2-9DC3-8295-11E4-0E9866C32291}"/>
              </a:ext>
            </a:extLst>
          </p:cNvPr>
          <p:cNvSpPr>
            <a:spLocks noGrp="1"/>
          </p:cNvSpPr>
          <p:nvPr>
            <p:ph type="body" sz="quarter" idx="12"/>
          </p:nvPr>
        </p:nvSpPr>
        <p:spPr>
          <a:xfrm>
            <a:off x="6760566" y="2907941"/>
            <a:ext cx="4978400" cy="592138"/>
          </a:xfrm>
          <a:prstGeom prst="rect">
            <a:avLst/>
          </a:prstGeom>
        </p:spPr>
        <p:txBody>
          <a:bodyPr anchor="ctr"/>
          <a:lstStyle>
            <a:lvl1pPr marL="0" indent="0">
              <a:buNone/>
              <a:defRPr sz="1400">
                <a:ln>
                  <a:noFill/>
                </a:ln>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14" name="Segnaposto testo 23">
            <a:extLst>
              <a:ext uri="{FF2B5EF4-FFF2-40B4-BE49-F238E27FC236}">
                <a16:creationId xmlns:a16="http://schemas.microsoft.com/office/drawing/2014/main" id="{3567E65C-5770-CECD-7E5C-78988AA84952}"/>
              </a:ext>
            </a:extLst>
          </p:cNvPr>
          <p:cNvSpPr>
            <a:spLocks noGrp="1"/>
          </p:cNvSpPr>
          <p:nvPr>
            <p:ph type="body" sz="quarter" idx="13"/>
          </p:nvPr>
        </p:nvSpPr>
        <p:spPr>
          <a:xfrm>
            <a:off x="6760566" y="3772914"/>
            <a:ext cx="4978400" cy="592138"/>
          </a:xfrm>
          <a:prstGeom prst="rect">
            <a:avLst/>
          </a:prstGeom>
        </p:spPr>
        <p:txBody>
          <a:bodyPr anchor="ctr"/>
          <a:lstStyle>
            <a:lvl1pPr marL="0" indent="0">
              <a:buNone/>
              <a:defRPr sz="1400">
                <a:ln>
                  <a:noFill/>
                </a:ln>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15" name="Segnaposto testo 12">
            <a:extLst>
              <a:ext uri="{FF2B5EF4-FFF2-40B4-BE49-F238E27FC236}">
                <a16:creationId xmlns:a16="http://schemas.microsoft.com/office/drawing/2014/main" id="{DD7037ED-FABD-30A7-A80E-E2C39100F741}"/>
              </a:ext>
            </a:extLst>
          </p:cNvPr>
          <p:cNvSpPr>
            <a:spLocks noGrp="1"/>
          </p:cNvSpPr>
          <p:nvPr>
            <p:ph type="body" sz="quarter" idx="15" hasCustomPrompt="1"/>
          </p:nvPr>
        </p:nvSpPr>
        <p:spPr>
          <a:xfrm>
            <a:off x="6132513" y="1258064"/>
            <a:ext cx="432000" cy="432000"/>
          </a:xfrm>
          <a:prstGeom prst="ellipse">
            <a:avLst/>
          </a:prstGeom>
          <a:gradFill>
            <a:gsLst>
              <a:gs pos="0">
                <a:schemeClr val="accent6"/>
              </a:gs>
              <a:gs pos="50000">
                <a:schemeClr val="tx2"/>
              </a:gs>
              <a:gs pos="100000">
                <a:schemeClr val="accent2"/>
              </a:gs>
            </a:gsLst>
            <a:lin ang="9600000" scaled="0"/>
          </a:gradFill>
        </p:spPr>
        <p:txBody>
          <a:bodyPr lIns="0" tIns="0" rIns="0" bIns="0" anchor="ctr"/>
          <a:lstStyle>
            <a:lvl1pPr marL="0" indent="0" algn="ctr">
              <a:buNone/>
              <a:defRPr sz="1400">
                <a:solidFill>
                  <a:schemeClr val="bg1"/>
                </a:solidFill>
                <a:latin typeface="TIM Sans" pitchFamily="2" charset="77"/>
              </a:defRPr>
            </a:lvl1pPr>
          </a:lstStyle>
          <a:p>
            <a:pPr lvl="0"/>
            <a:r>
              <a:rPr lang="it-IT"/>
              <a:t>01</a:t>
            </a:r>
          </a:p>
        </p:txBody>
      </p:sp>
      <p:sp>
        <p:nvSpPr>
          <p:cNvPr id="16" name="Segnaposto testo 12">
            <a:extLst>
              <a:ext uri="{FF2B5EF4-FFF2-40B4-BE49-F238E27FC236}">
                <a16:creationId xmlns:a16="http://schemas.microsoft.com/office/drawing/2014/main" id="{F13C1A44-94D8-1D32-EBDD-79B08398A7EB}"/>
              </a:ext>
            </a:extLst>
          </p:cNvPr>
          <p:cNvSpPr>
            <a:spLocks noGrp="1"/>
          </p:cNvSpPr>
          <p:nvPr>
            <p:ph type="body" sz="quarter" idx="16" hasCustomPrompt="1"/>
          </p:nvPr>
        </p:nvSpPr>
        <p:spPr>
          <a:xfrm>
            <a:off x="6132513" y="2114590"/>
            <a:ext cx="432000" cy="432000"/>
          </a:xfrm>
          <a:prstGeom prst="ellipse">
            <a:avLst/>
          </a:prstGeom>
          <a:gradFill>
            <a:gsLst>
              <a:gs pos="0">
                <a:schemeClr val="accent6"/>
              </a:gs>
              <a:gs pos="50000">
                <a:schemeClr val="tx2"/>
              </a:gs>
              <a:gs pos="100000">
                <a:schemeClr val="accent2"/>
              </a:gs>
            </a:gsLst>
            <a:lin ang="9600000" scaled="0"/>
          </a:gradFill>
        </p:spPr>
        <p:txBody>
          <a:bodyPr lIns="0" tIns="0" rIns="0" bIns="0" anchor="ctr"/>
          <a:lstStyle>
            <a:lvl1pPr marL="0" indent="0" algn="ctr">
              <a:buNone/>
              <a:defRPr sz="1400">
                <a:solidFill>
                  <a:schemeClr val="bg1"/>
                </a:solidFill>
                <a:latin typeface="TIM Sans" pitchFamily="2" charset="77"/>
              </a:defRPr>
            </a:lvl1pPr>
          </a:lstStyle>
          <a:p>
            <a:pPr lvl="0"/>
            <a:r>
              <a:rPr lang="it-IT"/>
              <a:t>02</a:t>
            </a:r>
          </a:p>
        </p:txBody>
      </p:sp>
      <p:sp>
        <p:nvSpPr>
          <p:cNvPr id="17" name="Segnaposto testo 12">
            <a:extLst>
              <a:ext uri="{FF2B5EF4-FFF2-40B4-BE49-F238E27FC236}">
                <a16:creationId xmlns:a16="http://schemas.microsoft.com/office/drawing/2014/main" id="{88891FC9-FDA4-97D6-35B5-3DC3E6C59C2E}"/>
              </a:ext>
            </a:extLst>
          </p:cNvPr>
          <p:cNvSpPr>
            <a:spLocks noGrp="1"/>
          </p:cNvSpPr>
          <p:nvPr>
            <p:ph type="body" sz="quarter" idx="17" hasCustomPrompt="1"/>
          </p:nvPr>
        </p:nvSpPr>
        <p:spPr>
          <a:xfrm>
            <a:off x="6132513" y="2982691"/>
            <a:ext cx="432000" cy="432000"/>
          </a:xfrm>
          <a:prstGeom prst="ellipse">
            <a:avLst/>
          </a:prstGeom>
          <a:gradFill>
            <a:gsLst>
              <a:gs pos="0">
                <a:schemeClr val="accent6"/>
              </a:gs>
              <a:gs pos="50000">
                <a:schemeClr val="tx2"/>
              </a:gs>
              <a:gs pos="100000">
                <a:schemeClr val="accent2"/>
              </a:gs>
            </a:gsLst>
            <a:lin ang="9600000" scaled="0"/>
          </a:gradFill>
        </p:spPr>
        <p:txBody>
          <a:bodyPr lIns="0" tIns="0" rIns="0" bIns="0" anchor="ctr"/>
          <a:lstStyle>
            <a:lvl1pPr marL="0" indent="0" algn="ctr">
              <a:buNone/>
              <a:defRPr sz="1400">
                <a:solidFill>
                  <a:schemeClr val="bg1"/>
                </a:solidFill>
                <a:latin typeface="TIM Sans" pitchFamily="2" charset="77"/>
              </a:defRPr>
            </a:lvl1pPr>
          </a:lstStyle>
          <a:p>
            <a:pPr lvl="0"/>
            <a:r>
              <a:rPr lang="it-IT"/>
              <a:t>03</a:t>
            </a:r>
          </a:p>
        </p:txBody>
      </p:sp>
      <p:sp>
        <p:nvSpPr>
          <p:cNvPr id="18" name="Segnaposto testo 12">
            <a:extLst>
              <a:ext uri="{FF2B5EF4-FFF2-40B4-BE49-F238E27FC236}">
                <a16:creationId xmlns:a16="http://schemas.microsoft.com/office/drawing/2014/main" id="{406DDDB1-9EC9-858C-E7FA-B21344DD4305}"/>
              </a:ext>
            </a:extLst>
          </p:cNvPr>
          <p:cNvSpPr>
            <a:spLocks noGrp="1"/>
          </p:cNvSpPr>
          <p:nvPr>
            <p:ph type="body" sz="quarter" idx="18" hasCustomPrompt="1"/>
          </p:nvPr>
        </p:nvSpPr>
        <p:spPr>
          <a:xfrm>
            <a:off x="6132513" y="3850793"/>
            <a:ext cx="432000" cy="432000"/>
          </a:xfrm>
          <a:prstGeom prst="ellipse">
            <a:avLst/>
          </a:prstGeom>
          <a:gradFill>
            <a:gsLst>
              <a:gs pos="0">
                <a:schemeClr val="accent6"/>
              </a:gs>
              <a:gs pos="50000">
                <a:schemeClr val="tx2"/>
              </a:gs>
              <a:gs pos="100000">
                <a:schemeClr val="accent2"/>
              </a:gs>
            </a:gsLst>
            <a:lin ang="9600000" scaled="0"/>
          </a:gradFill>
        </p:spPr>
        <p:txBody>
          <a:bodyPr lIns="0" tIns="0" rIns="0" bIns="0" anchor="ctr"/>
          <a:lstStyle>
            <a:lvl1pPr marL="0" indent="0" algn="ctr">
              <a:buNone/>
              <a:defRPr sz="1400">
                <a:solidFill>
                  <a:schemeClr val="bg1"/>
                </a:solidFill>
                <a:latin typeface="TIM Sans" pitchFamily="2" charset="77"/>
              </a:defRPr>
            </a:lvl1pPr>
          </a:lstStyle>
          <a:p>
            <a:pPr lvl="0"/>
            <a:r>
              <a:rPr lang="it-IT"/>
              <a:t>04</a:t>
            </a:r>
          </a:p>
        </p:txBody>
      </p:sp>
    </p:spTree>
    <p:extLst>
      <p:ext uri="{BB962C8B-B14F-4D97-AF65-F5344CB8AC3E}">
        <p14:creationId xmlns:p14="http://schemas.microsoft.com/office/powerpoint/2010/main" val="4153584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ntrena - Fasi + Box">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17D58B30-23DF-8D99-6370-5921C67CABEC}"/>
              </a:ext>
            </a:extLst>
          </p:cNvPr>
          <p:cNvSpPr/>
          <p:nvPr userDrawn="1"/>
        </p:nvSpPr>
        <p:spPr>
          <a:xfrm>
            <a:off x="6068577" y="0"/>
            <a:ext cx="6123423" cy="6858000"/>
          </a:xfrm>
          <a:prstGeom prst="rect">
            <a:avLst/>
          </a:prstGeom>
          <a:gradFill>
            <a:gsLst>
              <a:gs pos="73000">
                <a:schemeClr val="accent4"/>
              </a:gs>
              <a:gs pos="0">
                <a:schemeClr val="accent5"/>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59">
            <a:extLst>
              <a:ext uri="{FF2B5EF4-FFF2-40B4-BE49-F238E27FC236}">
                <a16:creationId xmlns:a16="http://schemas.microsoft.com/office/drawing/2014/main" id="{7AA931BA-B3EE-3871-C166-2240542BFF43}"/>
              </a:ext>
            </a:extLst>
          </p:cNvPr>
          <p:cNvSpPr/>
          <p:nvPr userDrawn="1"/>
        </p:nvSpPr>
        <p:spPr>
          <a:xfrm>
            <a:off x="6132513" y="796328"/>
            <a:ext cx="5651500" cy="278369"/>
          </a:xfrm>
          <a:custGeom>
            <a:avLst/>
            <a:gdLst>
              <a:gd name="connsiteX0" fmla="*/ 0 w 5960864"/>
              <a:gd name="connsiteY0" fmla="*/ 0 h 278369"/>
              <a:gd name="connsiteX1" fmla="*/ 5821680 w 5960864"/>
              <a:gd name="connsiteY1" fmla="*/ 0 h 278369"/>
              <a:gd name="connsiteX2" fmla="*/ 5960864 w 5960864"/>
              <a:gd name="connsiteY2" fmla="*/ 139185 h 278369"/>
              <a:gd name="connsiteX3" fmla="*/ 5821680 w 5960864"/>
              <a:gd name="connsiteY3" fmla="*/ 278369 h 278369"/>
              <a:gd name="connsiteX4" fmla="*/ 0 w 5960864"/>
              <a:gd name="connsiteY4" fmla="*/ 278369 h 278369"/>
              <a:gd name="connsiteX5" fmla="*/ 139184 w 5960864"/>
              <a:gd name="connsiteY5" fmla="*/ 139185 h 278369"/>
              <a:gd name="connsiteX6" fmla="*/ 0 w 5960864"/>
              <a:gd name="connsiteY6" fmla="*/ 0 h 27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864" h="278369">
                <a:moveTo>
                  <a:pt x="0" y="0"/>
                </a:moveTo>
                <a:lnTo>
                  <a:pt x="5821680" y="0"/>
                </a:lnTo>
                <a:lnTo>
                  <a:pt x="5960864" y="139185"/>
                </a:lnTo>
                <a:lnTo>
                  <a:pt x="5821680" y="278369"/>
                </a:lnTo>
                <a:lnTo>
                  <a:pt x="0" y="278369"/>
                </a:lnTo>
                <a:lnTo>
                  <a:pt x="139184" y="13918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1030A1"/>
              </a:solidFill>
              <a:effectLst/>
              <a:uLnTx/>
              <a:uFillTx/>
              <a:latin typeface="TIM Sans" pitchFamily="2" charset="77"/>
              <a:ea typeface="+mn-ea"/>
              <a:cs typeface="+mn-cs"/>
            </a:endParaRPr>
          </a:p>
        </p:txBody>
      </p:sp>
      <p:sp>
        <p:nvSpPr>
          <p:cNvPr id="22" name="Pentagono 61">
            <a:extLst>
              <a:ext uri="{FF2B5EF4-FFF2-40B4-BE49-F238E27FC236}">
                <a16:creationId xmlns:a16="http://schemas.microsoft.com/office/drawing/2014/main" id="{BB61ED3A-6EC5-2FF7-F1D0-333AD01942A0}"/>
              </a:ext>
            </a:extLst>
          </p:cNvPr>
          <p:cNvSpPr/>
          <p:nvPr userDrawn="1"/>
        </p:nvSpPr>
        <p:spPr>
          <a:xfrm>
            <a:off x="421637" y="799370"/>
            <a:ext cx="5566413" cy="278369"/>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1030A1"/>
              </a:solidFill>
              <a:effectLst/>
              <a:uLnTx/>
              <a:uFillTx/>
              <a:latin typeface="TIM Sans" pitchFamily="2" charset="77"/>
              <a:ea typeface="+mn-ea"/>
              <a:cs typeface="+mn-cs"/>
            </a:endParaRPr>
          </a:p>
        </p:txBody>
      </p:sp>
      <p:sp>
        <p:nvSpPr>
          <p:cNvPr id="32" name="Segnaposto testo 31">
            <a:extLst>
              <a:ext uri="{FF2B5EF4-FFF2-40B4-BE49-F238E27FC236}">
                <a16:creationId xmlns:a16="http://schemas.microsoft.com/office/drawing/2014/main" id="{ACA4D87C-6341-79E0-C6B2-1A0D3F4A0DB5}"/>
              </a:ext>
            </a:extLst>
          </p:cNvPr>
          <p:cNvSpPr>
            <a:spLocks noGrp="1"/>
          </p:cNvSpPr>
          <p:nvPr>
            <p:ph type="body" sz="quarter" idx="11" hasCustomPrompt="1"/>
          </p:nvPr>
        </p:nvSpPr>
        <p:spPr>
          <a:xfrm>
            <a:off x="407986" y="808274"/>
            <a:ext cx="5406217" cy="276583"/>
          </a:xfrm>
          <a:prstGeom prst="rect">
            <a:avLst/>
          </a:prstGeom>
        </p:spPr>
        <p:txBody>
          <a:bodyPr/>
          <a:lstStyle>
            <a:lvl1pPr marL="0" indent="0" algn="ctr">
              <a:buNone/>
              <a:defRPr kumimoji="0" lang="it-IT" sz="1200" b="0" i="0" u="none" strike="noStrike" kern="1200" cap="none" spc="0" normalizeH="0" baseline="0" dirty="0" smtClean="0">
                <a:ln>
                  <a:noFill/>
                </a:ln>
                <a:solidFill>
                  <a:schemeClr val="tx1"/>
                </a:solidFill>
                <a:effectLst/>
                <a:uLnTx/>
                <a:uFillTx/>
                <a:latin typeface="TIM Sans" pitchFamily="2" charset="77"/>
                <a:ea typeface="+mn-ea"/>
                <a:cs typeface="+mn-cs"/>
              </a:defRPr>
            </a:lvl1pPr>
            <a:lvl2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2pPr>
            <a:lvl3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3pPr>
            <a:lvl4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4pPr>
            <a:lvl5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5pPr>
          </a:lstStyle>
          <a:p>
            <a:pPr lvl="0"/>
            <a:r>
              <a:rPr lang="it-IT" err="1"/>
              <a:t>Lorem</a:t>
            </a:r>
            <a:r>
              <a:rPr lang="it-IT"/>
              <a:t> </a:t>
            </a:r>
            <a:r>
              <a:rPr lang="it-IT" err="1"/>
              <a:t>ipsum</a:t>
            </a:r>
            <a:endParaRPr lang="it-IT"/>
          </a:p>
        </p:txBody>
      </p:sp>
      <p:sp>
        <p:nvSpPr>
          <p:cNvPr id="34" name="Segnaposto testo 31">
            <a:extLst>
              <a:ext uri="{FF2B5EF4-FFF2-40B4-BE49-F238E27FC236}">
                <a16:creationId xmlns:a16="http://schemas.microsoft.com/office/drawing/2014/main" id="{1075D57E-31FF-6F46-B603-80F6BD53D507}"/>
              </a:ext>
            </a:extLst>
          </p:cNvPr>
          <p:cNvSpPr>
            <a:spLocks noGrp="1"/>
          </p:cNvSpPr>
          <p:nvPr>
            <p:ph type="body" sz="quarter" idx="12" hasCustomPrompt="1"/>
          </p:nvPr>
        </p:nvSpPr>
        <p:spPr>
          <a:xfrm>
            <a:off x="6223186" y="810423"/>
            <a:ext cx="5406217" cy="276583"/>
          </a:xfrm>
          <a:prstGeom prst="rect">
            <a:avLst/>
          </a:prstGeom>
        </p:spPr>
        <p:txBody>
          <a:bodyPr/>
          <a:lstStyle>
            <a:lvl1pPr marL="0" indent="0" algn="ctr">
              <a:buNone/>
              <a:defRPr kumimoji="0" lang="it-IT" sz="1200" b="0" i="0" u="none" strike="noStrike" kern="1200" cap="none" spc="0" normalizeH="0" baseline="0" dirty="0" smtClean="0">
                <a:ln>
                  <a:noFill/>
                </a:ln>
                <a:solidFill>
                  <a:schemeClr val="tx1"/>
                </a:solidFill>
                <a:effectLst/>
                <a:uLnTx/>
                <a:uFillTx/>
                <a:latin typeface="TIM Sans" pitchFamily="2" charset="77"/>
                <a:ea typeface="+mn-ea"/>
                <a:cs typeface="+mn-cs"/>
              </a:defRPr>
            </a:lvl1pPr>
            <a:lvl2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2pPr>
            <a:lvl3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3pPr>
            <a:lvl4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4pPr>
            <a:lvl5pPr>
              <a:defRPr kumimoji="0" lang="it-IT" sz="1200" b="0" i="0" u="none" strike="noStrike" kern="1200" cap="none" spc="0" normalizeH="0" baseline="0" dirty="0" smtClean="0">
                <a:ln>
                  <a:noFill/>
                </a:ln>
                <a:solidFill>
                  <a:srgbClr val="1030A1"/>
                </a:solidFill>
                <a:effectLst/>
                <a:uLnTx/>
                <a:uFillTx/>
                <a:latin typeface="TIM Sans" pitchFamily="2" charset="77"/>
                <a:ea typeface="+mn-ea"/>
                <a:cs typeface="+mn-cs"/>
              </a:defRPr>
            </a:lvl5pPr>
          </a:lstStyle>
          <a:p>
            <a:pPr lvl="0"/>
            <a:r>
              <a:rPr lang="it-IT" err="1"/>
              <a:t>Lorem</a:t>
            </a:r>
            <a:r>
              <a:rPr lang="it-IT"/>
              <a:t> </a:t>
            </a:r>
            <a:r>
              <a:rPr lang="it-IT" err="1"/>
              <a:t>ipsum</a:t>
            </a:r>
            <a:endParaRPr lang="it-IT"/>
          </a:p>
        </p:txBody>
      </p:sp>
      <p:sp>
        <p:nvSpPr>
          <p:cNvPr id="18" name="Ovale 17">
            <a:extLst>
              <a:ext uri="{FF2B5EF4-FFF2-40B4-BE49-F238E27FC236}">
                <a16:creationId xmlns:a16="http://schemas.microsoft.com/office/drawing/2014/main" id="{977D7AA8-078F-7B04-11E2-FD779B86E636}"/>
              </a:ext>
            </a:extLst>
          </p:cNvPr>
          <p:cNvSpPr/>
          <p:nvPr userDrawn="1"/>
        </p:nvSpPr>
        <p:spPr>
          <a:xfrm>
            <a:off x="1117662" y="1645594"/>
            <a:ext cx="4124388" cy="4124388"/>
          </a:xfrm>
          <a:prstGeom prst="ellipse">
            <a:avLst/>
          </a:prstGeom>
          <a:noFill/>
          <a:ln w="444500">
            <a:gradFill>
              <a:gsLst>
                <a:gs pos="0">
                  <a:srgbClr val="4FE3C2"/>
                </a:gs>
                <a:gs pos="100000">
                  <a:srgbClr val="B6F11F"/>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egnaposto testo 74">
            <a:extLst>
              <a:ext uri="{FF2B5EF4-FFF2-40B4-BE49-F238E27FC236}">
                <a16:creationId xmlns:a16="http://schemas.microsoft.com/office/drawing/2014/main" id="{74560666-1BDB-C4AA-CA32-FAD8AEF2D5FF}"/>
              </a:ext>
            </a:extLst>
          </p:cNvPr>
          <p:cNvSpPr>
            <a:spLocks noGrp="1"/>
          </p:cNvSpPr>
          <p:nvPr>
            <p:ph type="body" sz="quarter" idx="26" hasCustomPrompt="1"/>
          </p:nvPr>
        </p:nvSpPr>
        <p:spPr>
          <a:xfrm>
            <a:off x="2371850" y="1686561"/>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chemeClr val="tx1"/>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28" name="Segnaposto testo 74">
            <a:extLst>
              <a:ext uri="{FF2B5EF4-FFF2-40B4-BE49-F238E27FC236}">
                <a16:creationId xmlns:a16="http://schemas.microsoft.com/office/drawing/2014/main" id="{7B3DEE5C-508C-6D92-0FDF-34347B7EC876}"/>
              </a:ext>
            </a:extLst>
          </p:cNvPr>
          <p:cNvSpPr>
            <a:spLocks noGrp="1"/>
          </p:cNvSpPr>
          <p:nvPr>
            <p:ph type="body" sz="quarter" idx="29" hasCustomPrompt="1"/>
          </p:nvPr>
        </p:nvSpPr>
        <p:spPr>
          <a:xfrm rot="5400000">
            <a:off x="4064240" y="3490432"/>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chemeClr val="tx1"/>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29" name="Segnaposto testo 74">
            <a:extLst>
              <a:ext uri="{FF2B5EF4-FFF2-40B4-BE49-F238E27FC236}">
                <a16:creationId xmlns:a16="http://schemas.microsoft.com/office/drawing/2014/main" id="{6E9C742C-E975-0C07-908F-81F473DCD6DA}"/>
              </a:ext>
            </a:extLst>
          </p:cNvPr>
          <p:cNvSpPr>
            <a:spLocks noGrp="1"/>
          </p:cNvSpPr>
          <p:nvPr>
            <p:ph type="body" sz="quarter" idx="30" hasCustomPrompt="1"/>
          </p:nvPr>
        </p:nvSpPr>
        <p:spPr>
          <a:xfrm rot="-5400000">
            <a:off x="592995" y="3490432"/>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chemeClr val="tx1"/>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30" name="Segnaposto testo 74">
            <a:extLst>
              <a:ext uri="{FF2B5EF4-FFF2-40B4-BE49-F238E27FC236}">
                <a16:creationId xmlns:a16="http://schemas.microsoft.com/office/drawing/2014/main" id="{C662425F-32C6-4977-36C6-E85BA2F2A9F6}"/>
              </a:ext>
            </a:extLst>
          </p:cNvPr>
          <p:cNvSpPr>
            <a:spLocks noGrp="1"/>
          </p:cNvSpPr>
          <p:nvPr>
            <p:ph type="body" sz="quarter" idx="31" hasCustomPrompt="1"/>
          </p:nvPr>
        </p:nvSpPr>
        <p:spPr>
          <a:xfrm rot="10800000">
            <a:off x="2371851" y="5208006"/>
            <a:ext cx="1722438" cy="561975"/>
          </a:xfrm>
          <a:prstGeom prst="rect">
            <a:avLst/>
          </a:prstGeom>
          <a:noFill/>
        </p:spPr>
        <p:txBody>
          <a:bodyPr spcFirstLastPara="1" wrap="none" lIns="91440" tIns="45720" rIns="91440" bIns="45720" numCol="1">
            <a:prstTxWarp prst="textArchUp">
              <a:avLst>
                <a:gd name="adj" fmla="val 11403933"/>
              </a:avLst>
            </a:prstTxWarp>
            <a:spAutoFit/>
          </a:bodyPr>
          <a:lstStyle>
            <a:lvl1pPr algn="ctr">
              <a:defRPr kumimoji="0" lang="it-IT" sz="1800" b="0" i="0" u="none" strike="noStrike" cap="none" spc="300" normalizeH="0" baseline="0" dirty="0">
                <a:ln w="0"/>
                <a:solidFill>
                  <a:schemeClr val="tx1"/>
                </a:solidFill>
                <a:effectLst/>
                <a:uLnTx/>
                <a:uFillTx/>
                <a:latin typeface="TIM Sans" pitchFamily="2" charset="77"/>
              </a:defRPr>
            </a:lvl1pPr>
          </a:lstStyle>
          <a:p>
            <a:pPr marL="0" marR="0" lvl="0" indent="0" algn="ctr" fontAlgn="auto">
              <a:lnSpc>
                <a:spcPct val="100000"/>
              </a:lnSpc>
              <a:spcBef>
                <a:spcPts val="0"/>
              </a:spcBef>
              <a:spcAft>
                <a:spcPts val="0"/>
              </a:spcAft>
              <a:buClrTx/>
              <a:buSzTx/>
              <a:buFontTx/>
              <a:buNone/>
              <a:tabLst/>
            </a:pPr>
            <a:r>
              <a:rPr lang="it-IT" err="1"/>
              <a:t>Lorem</a:t>
            </a:r>
            <a:r>
              <a:rPr lang="it-IT"/>
              <a:t> </a:t>
            </a:r>
            <a:r>
              <a:rPr lang="it-IT" err="1"/>
              <a:t>ipsum</a:t>
            </a:r>
            <a:endParaRPr lang="it-IT"/>
          </a:p>
        </p:txBody>
      </p:sp>
      <p:sp>
        <p:nvSpPr>
          <p:cNvPr id="31" name="Segnaposto testo 2">
            <a:extLst>
              <a:ext uri="{FF2B5EF4-FFF2-40B4-BE49-F238E27FC236}">
                <a16:creationId xmlns:a16="http://schemas.microsoft.com/office/drawing/2014/main" id="{9F99ECB3-D4FA-6654-DE65-E2DD2996EB41}"/>
              </a:ext>
            </a:extLst>
          </p:cNvPr>
          <p:cNvSpPr>
            <a:spLocks noGrp="1"/>
          </p:cNvSpPr>
          <p:nvPr>
            <p:ph type="body" sz="quarter" idx="32" hasCustomPrompt="1"/>
          </p:nvPr>
        </p:nvSpPr>
        <p:spPr>
          <a:xfrm>
            <a:off x="2140292" y="2213409"/>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33" name="Segnaposto testo 2">
            <a:extLst>
              <a:ext uri="{FF2B5EF4-FFF2-40B4-BE49-F238E27FC236}">
                <a16:creationId xmlns:a16="http://schemas.microsoft.com/office/drawing/2014/main" id="{5C8C2A10-E4D8-39DD-2DA0-3388A13A1607}"/>
              </a:ext>
            </a:extLst>
          </p:cNvPr>
          <p:cNvSpPr>
            <a:spLocks noGrp="1"/>
          </p:cNvSpPr>
          <p:nvPr>
            <p:ph type="body" sz="quarter" idx="33" hasCustomPrompt="1"/>
          </p:nvPr>
        </p:nvSpPr>
        <p:spPr>
          <a:xfrm>
            <a:off x="2135674" y="2660464"/>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38" name="Segnaposto testo 2">
            <a:extLst>
              <a:ext uri="{FF2B5EF4-FFF2-40B4-BE49-F238E27FC236}">
                <a16:creationId xmlns:a16="http://schemas.microsoft.com/office/drawing/2014/main" id="{89705A80-DAF1-F3D2-2E95-D97B32E802E9}"/>
              </a:ext>
            </a:extLst>
          </p:cNvPr>
          <p:cNvSpPr>
            <a:spLocks noGrp="1"/>
          </p:cNvSpPr>
          <p:nvPr>
            <p:ph type="body" sz="quarter" idx="34" hasCustomPrompt="1"/>
          </p:nvPr>
        </p:nvSpPr>
        <p:spPr>
          <a:xfrm>
            <a:off x="2140292" y="3196561"/>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39" name="Segnaposto testo 2">
            <a:extLst>
              <a:ext uri="{FF2B5EF4-FFF2-40B4-BE49-F238E27FC236}">
                <a16:creationId xmlns:a16="http://schemas.microsoft.com/office/drawing/2014/main" id="{5B5A47A0-AF40-9EE6-75BB-EE1AE9F2187F}"/>
              </a:ext>
            </a:extLst>
          </p:cNvPr>
          <p:cNvSpPr>
            <a:spLocks noGrp="1"/>
          </p:cNvSpPr>
          <p:nvPr>
            <p:ph type="body" sz="quarter" idx="35" hasCustomPrompt="1"/>
          </p:nvPr>
        </p:nvSpPr>
        <p:spPr>
          <a:xfrm>
            <a:off x="2135674" y="3643616"/>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40" name="Segnaposto testo 2">
            <a:extLst>
              <a:ext uri="{FF2B5EF4-FFF2-40B4-BE49-F238E27FC236}">
                <a16:creationId xmlns:a16="http://schemas.microsoft.com/office/drawing/2014/main" id="{F01DCFF2-2289-2440-C55A-3DECA090ACA7}"/>
              </a:ext>
            </a:extLst>
          </p:cNvPr>
          <p:cNvSpPr>
            <a:spLocks noGrp="1"/>
          </p:cNvSpPr>
          <p:nvPr>
            <p:ph type="body" sz="quarter" idx="36" hasCustomPrompt="1"/>
          </p:nvPr>
        </p:nvSpPr>
        <p:spPr>
          <a:xfrm>
            <a:off x="2140292" y="4200338"/>
            <a:ext cx="2108324" cy="414337"/>
          </a:xfrm>
          <a:prstGeom prst="rect">
            <a:avLst/>
          </a:prstGeom>
        </p:spPr>
        <p:txBody>
          <a:bodyPr/>
          <a:lstStyle>
            <a:lvl1pPr marL="0" indent="0" algn="ctr">
              <a:buNone/>
              <a:defRPr sz="1800">
                <a:latin typeface="TIM Sans" pitchFamily="2" charset="77"/>
              </a:defRPr>
            </a:lvl1pPr>
          </a:lstStyle>
          <a:p>
            <a:pPr lvl="0"/>
            <a:r>
              <a:rPr lang="it-IT" err="1"/>
              <a:t>Lorem</a:t>
            </a:r>
            <a:r>
              <a:rPr lang="it-IT"/>
              <a:t> </a:t>
            </a:r>
            <a:r>
              <a:rPr lang="it-IT" err="1"/>
              <a:t>ipsum</a:t>
            </a:r>
            <a:endParaRPr lang="it-IT"/>
          </a:p>
        </p:txBody>
      </p:sp>
      <p:sp>
        <p:nvSpPr>
          <p:cNvPr id="43" name="Segnaposto testo 2">
            <a:extLst>
              <a:ext uri="{FF2B5EF4-FFF2-40B4-BE49-F238E27FC236}">
                <a16:creationId xmlns:a16="http://schemas.microsoft.com/office/drawing/2014/main" id="{AE394D3E-7473-C408-E1C6-380639525F76}"/>
              </a:ext>
            </a:extLst>
          </p:cNvPr>
          <p:cNvSpPr>
            <a:spLocks noGrp="1"/>
          </p:cNvSpPr>
          <p:nvPr>
            <p:ph type="body" sz="quarter" idx="37" hasCustomPrompt="1"/>
          </p:nvPr>
        </p:nvSpPr>
        <p:spPr>
          <a:xfrm>
            <a:off x="2135674" y="4647393"/>
            <a:ext cx="2113192" cy="414337"/>
          </a:xfrm>
          <a:prstGeom prst="rect">
            <a:avLst/>
          </a:prstGeom>
        </p:spPr>
        <p:txBody>
          <a:bodyPr anchor="ctr"/>
          <a:lstStyle>
            <a:lvl1pPr marL="0" indent="0" algn="ctr">
              <a:lnSpc>
                <a:spcPts val="1600"/>
              </a:lnSpc>
              <a:spcBef>
                <a:spcPts val="0"/>
              </a:spcBef>
              <a:buNone/>
              <a:defRPr sz="1200" b="0" i="0">
                <a:latin typeface="TIM Sans Thin" pitchFamily="2" charset="77"/>
              </a:defRPr>
            </a:lvl1pPr>
          </a:lstStyle>
          <a:p>
            <a:pPr lvl="0"/>
            <a:r>
              <a:rPr lang="it-IT" err="1"/>
              <a:t>Lorem</a:t>
            </a:r>
            <a:r>
              <a:rPr lang="it-IT"/>
              <a:t> </a:t>
            </a:r>
            <a:r>
              <a:rPr lang="it-IT" err="1"/>
              <a:t>ipsum</a:t>
            </a:r>
            <a:r>
              <a:rPr lang="it-IT"/>
              <a:t> dolor </a:t>
            </a:r>
            <a:br>
              <a:rPr lang="it-IT"/>
            </a:br>
            <a:r>
              <a:rPr lang="it-IT" err="1"/>
              <a:t>sit</a:t>
            </a:r>
            <a:r>
              <a:rPr lang="it-IT"/>
              <a:t> </a:t>
            </a:r>
            <a:r>
              <a:rPr lang="it-IT" err="1"/>
              <a:t>amet</a:t>
            </a:r>
            <a:endParaRPr lang="it-IT"/>
          </a:p>
        </p:txBody>
      </p:sp>
      <p:sp>
        <p:nvSpPr>
          <p:cNvPr id="44" name="Segnaposto testo 11">
            <a:extLst>
              <a:ext uri="{FF2B5EF4-FFF2-40B4-BE49-F238E27FC236}">
                <a16:creationId xmlns:a16="http://schemas.microsoft.com/office/drawing/2014/main" id="{C61E3D3A-286E-A95B-FEB7-915F92F3F459}"/>
              </a:ext>
            </a:extLst>
          </p:cNvPr>
          <p:cNvSpPr>
            <a:spLocks noGrp="1"/>
          </p:cNvSpPr>
          <p:nvPr>
            <p:ph type="body" sz="quarter" idx="38" hasCustomPrompt="1"/>
          </p:nvPr>
        </p:nvSpPr>
        <p:spPr>
          <a:xfrm>
            <a:off x="7133274" y="210069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p:txBody>
      </p:sp>
      <p:sp>
        <p:nvSpPr>
          <p:cNvPr id="46" name="Segnaposto testo 11">
            <a:extLst>
              <a:ext uri="{FF2B5EF4-FFF2-40B4-BE49-F238E27FC236}">
                <a16:creationId xmlns:a16="http://schemas.microsoft.com/office/drawing/2014/main" id="{869D9CA7-2D6A-770B-E4EA-B704EF512775}"/>
              </a:ext>
            </a:extLst>
          </p:cNvPr>
          <p:cNvSpPr>
            <a:spLocks noGrp="1"/>
          </p:cNvSpPr>
          <p:nvPr>
            <p:ph type="body" sz="quarter" idx="40" hasCustomPrompt="1"/>
          </p:nvPr>
        </p:nvSpPr>
        <p:spPr>
          <a:xfrm>
            <a:off x="7133274" y="360437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a:p>
        </p:txBody>
      </p:sp>
      <p:sp>
        <p:nvSpPr>
          <p:cNvPr id="48" name="Segnaposto testo 11">
            <a:extLst>
              <a:ext uri="{FF2B5EF4-FFF2-40B4-BE49-F238E27FC236}">
                <a16:creationId xmlns:a16="http://schemas.microsoft.com/office/drawing/2014/main" id="{1FE879BF-22DC-88D6-F5C4-4B14D08F2F14}"/>
              </a:ext>
            </a:extLst>
          </p:cNvPr>
          <p:cNvSpPr>
            <a:spLocks noGrp="1"/>
          </p:cNvSpPr>
          <p:nvPr>
            <p:ph type="body" sz="quarter" idx="42" hasCustomPrompt="1"/>
          </p:nvPr>
        </p:nvSpPr>
        <p:spPr>
          <a:xfrm>
            <a:off x="7133274" y="5179176"/>
            <a:ext cx="3689350" cy="679450"/>
          </a:xfrm>
          <a:prstGeom prst="rect">
            <a:avLst/>
          </a:prstGeom>
        </p:spPr>
        <p:txBody>
          <a:bodyPr tIns="0" bIns="0"/>
          <a:lstStyle>
            <a:lvl1pPr marL="0" indent="0">
              <a:lnSpc>
                <a:spcPts val="1600"/>
              </a:lnSpc>
              <a:spcBef>
                <a:spcPts val="0"/>
              </a:spcBef>
              <a:buNone/>
              <a:defRPr sz="1200" b="0" i="0">
                <a:latin typeface="TIM Sans Light" pitchFamily="2" charset="77"/>
              </a:defRPr>
            </a:lvl1pPr>
            <a:lvl2pPr>
              <a:defRPr sz="1200" b="0" i="0">
                <a:latin typeface="TIM Sans Thin" pitchFamily="2" charset="77"/>
              </a:defRPr>
            </a:lvl2pPr>
            <a:lvl3pPr>
              <a:defRPr sz="1200" b="0" i="0">
                <a:latin typeface="TIM Sans Thin" pitchFamily="2" charset="77"/>
              </a:defRPr>
            </a:lvl3pPr>
            <a:lvl4pPr>
              <a:defRPr sz="1200" b="0" i="0">
                <a:latin typeface="TIM Sans Thin" pitchFamily="2" charset="77"/>
              </a:defRPr>
            </a:lvl4pPr>
            <a:lvl5pPr>
              <a:defRPr sz="1200" b="0" i="0">
                <a:latin typeface="TIM Sans Thin" pitchFamily="2" charset="77"/>
              </a:defRPr>
            </a:lvl5pPr>
          </a:lstStyle>
          <a:p>
            <a:pPr lvl="0"/>
            <a:r>
              <a:rPr lang="it-IT"/>
              <a:t>Testo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a:t>testo</a:t>
            </a:r>
          </a:p>
        </p:txBody>
      </p:sp>
      <p:sp>
        <p:nvSpPr>
          <p:cNvPr id="3" name="Segnaposto testo 16">
            <a:extLst>
              <a:ext uri="{FF2B5EF4-FFF2-40B4-BE49-F238E27FC236}">
                <a16:creationId xmlns:a16="http://schemas.microsoft.com/office/drawing/2014/main" id="{5AC0ED39-019D-D2D9-06DF-57521916234A}"/>
              </a:ext>
            </a:extLst>
          </p:cNvPr>
          <p:cNvSpPr>
            <a:spLocks noGrp="1"/>
          </p:cNvSpPr>
          <p:nvPr>
            <p:ph type="body" sz="quarter" idx="16" hasCustomPrompt="1"/>
          </p:nvPr>
        </p:nvSpPr>
        <p:spPr>
          <a:xfrm>
            <a:off x="7114224" y="1586929"/>
            <a:ext cx="3698238" cy="353167"/>
          </a:xfrm>
          <a:prstGeom prst="roundRect">
            <a:avLst/>
          </a:prstGeom>
          <a:gradFill>
            <a:gsLst>
              <a:gs pos="0">
                <a:srgbClr val="4FE3C2"/>
              </a:gs>
              <a:gs pos="100000">
                <a:srgbClr val="B6F11F"/>
              </a:gs>
            </a:gsLst>
            <a:lin ang="2700000" scaled="0"/>
          </a:gradFill>
        </p:spPr>
        <p:txBody>
          <a:bodyPr lIns="0" tIns="0" rIns="0" bIns="0" anchor="ctr"/>
          <a:lstStyle>
            <a:lvl1pPr marL="0" indent="0" algn="ctr">
              <a:lnSpc>
                <a:spcPts val="1600"/>
              </a:lnSpc>
              <a:buNone/>
              <a:defRPr sz="1400" b="0"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7" name="Segnaposto testo 16">
            <a:extLst>
              <a:ext uri="{FF2B5EF4-FFF2-40B4-BE49-F238E27FC236}">
                <a16:creationId xmlns:a16="http://schemas.microsoft.com/office/drawing/2014/main" id="{BDC8891B-A3E4-94BE-1C82-E819145DC807}"/>
              </a:ext>
            </a:extLst>
          </p:cNvPr>
          <p:cNvSpPr>
            <a:spLocks noGrp="1"/>
          </p:cNvSpPr>
          <p:nvPr>
            <p:ph type="body" sz="quarter" idx="44" hasCustomPrompt="1"/>
          </p:nvPr>
        </p:nvSpPr>
        <p:spPr>
          <a:xfrm>
            <a:off x="7114224" y="3103212"/>
            <a:ext cx="3698238" cy="353167"/>
          </a:xfrm>
          <a:prstGeom prst="roundRect">
            <a:avLst/>
          </a:prstGeom>
          <a:gradFill>
            <a:gsLst>
              <a:gs pos="0">
                <a:srgbClr val="4FE3C2"/>
              </a:gs>
              <a:gs pos="100000">
                <a:srgbClr val="B6F11F"/>
              </a:gs>
            </a:gsLst>
            <a:lin ang="2700000" scaled="0"/>
          </a:gradFill>
        </p:spPr>
        <p:txBody>
          <a:bodyPr lIns="0" tIns="0" rIns="0" bIns="0" anchor="ctr"/>
          <a:lstStyle>
            <a:lvl1pPr marL="0" indent="0" algn="ctr">
              <a:lnSpc>
                <a:spcPts val="1600"/>
              </a:lnSpc>
              <a:buNone/>
              <a:defRPr sz="1400" b="0"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
        <p:nvSpPr>
          <p:cNvPr id="8" name="Segnaposto testo 16">
            <a:extLst>
              <a:ext uri="{FF2B5EF4-FFF2-40B4-BE49-F238E27FC236}">
                <a16:creationId xmlns:a16="http://schemas.microsoft.com/office/drawing/2014/main" id="{FC629090-F7BC-FF8B-B78E-3BAF0ACC89D2}"/>
              </a:ext>
            </a:extLst>
          </p:cNvPr>
          <p:cNvSpPr>
            <a:spLocks noGrp="1"/>
          </p:cNvSpPr>
          <p:nvPr>
            <p:ph type="body" sz="quarter" idx="45" hasCustomPrompt="1"/>
          </p:nvPr>
        </p:nvSpPr>
        <p:spPr>
          <a:xfrm>
            <a:off x="7114224" y="4700519"/>
            <a:ext cx="3698238" cy="353167"/>
          </a:xfrm>
          <a:prstGeom prst="roundRect">
            <a:avLst/>
          </a:prstGeom>
          <a:gradFill>
            <a:gsLst>
              <a:gs pos="0">
                <a:srgbClr val="4FE3C2"/>
              </a:gs>
              <a:gs pos="100000">
                <a:srgbClr val="B6F11F"/>
              </a:gs>
            </a:gsLst>
            <a:lin ang="2700000" scaled="0"/>
          </a:gradFill>
        </p:spPr>
        <p:txBody>
          <a:bodyPr lIns="0" tIns="0" rIns="0" bIns="0" anchor="ctr"/>
          <a:lstStyle>
            <a:lvl1pPr marL="0" indent="0" algn="ctr">
              <a:lnSpc>
                <a:spcPts val="1600"/>
              </a:lnSpc>
              <a:buNone/>
              <a:defRPr sz="1400" b="0"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err="1"/>
              <a:t>Lorem</a:t>
            </a:r>
            <a:r>
              <a:rPr lang="it-IT"/>
              <a:t> </a:t>
            </a:r>
            <a:r>
              <a:rPr lang="it-IT" err="1"/>
              <a:t>ipsum</a:t>
            </a:r>
            <a:endParaRPr lang="it-IT"/>
          </a:p>
        </p:txBody>
      </p:sp>
    </p:spTree>
    <p:extLst>
      <p:ext uri="{BB962C8B-B14F-4D97-AF65-F5344CB8AC3E}">
        <p14:creationId xmlns:p14="http://schemas.microsoft.com/office/powerpoint/2010/main" val="282435233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erna - Testo+grafici">
    <p:spTree>
      <p:nvGrpSpPr>
        <p:cNvPr id="1" name=""/>
        <p:cNvGrpSpPr/>
        <p:nvPr/>
      </p:nvGrpSpPr>
      <p:grpSpPr>
        <a:xfrm>
          <a:off x="0" y="0"/>
          <a:ext cx="0" cy="0"/>
          <a:chOff x="0" y="0"/>
          <a:chExt cx="0" cy="0"/>
        </a:xfrm>
      </p:grpSpPr>
      <p:sp>
        <p:nvSpPr>
          <p:cNvPr id="16" name="Segnaposto testo 13">
            <a:extLst>
              <a:ext uri="{FF2B5EF4-FFF2-40B4-BE49-F238E27FC236}">
                <a16:creationId xmlns:a16="http://schemas.microsoft.com/office/drawing/2014/main" id="{272036D4-7EEE-FBB5-B5EB-93144414F730}"/>
              </a:ext>
            </a:extLst>
          </p:cNvPr>
          <p:cNvSpPr>
            <a:spLocks noGrp="1"/>
          </p:cNvSpPr>
          <p:nvPr>
            <p:ph type="body" sz="quarter" idx="11" hasCustomPrompt="1"/>
          </p:nvPr>
        </p:nvSpPr>
        <p:spPr>
          <a:xfrm>
            <a:off x="407988" y="2016338"/>
            <a:ext cx="3671886" cy="765457"/>
          </a:xfrm>
          <a:prstGeom prst="rect">
            <a:avLst/>
          </a:prstGeom>
        </p:spPr>
        <p:txBody>
          <a:bodyPr lIns="0"/>
          <a:lstStyle>
            <a:lvl1pPr marL="0" indent="0" algn="l" defTabSz="914400" rtl="0" eaLnBrk="1" latinLnBrk="0" hangingPunct="1">
              <a:lnSpc>
                <a:spcPts val="3200"/>
              </a:lnSpc>
              <a:spcBef>
                <a:spcPts val="0"/>
              </a:spcBef>
              <a:buNone/>
              <a:defRPr lang="it-IT" sz="28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Titolo</a:t>
            </a:r>
          </a:p>
          <a:p>
            <a:pPr lvl="0"/>
            <a:r>
              <a:rPr lang="it-IT"/>
              <a:t>titolo</a:t>
            </a:r>
          </a:p>
        </p:txBody>
      </p:sp>
      <p:sp>
        <p:nvSpPr>
          <p:cNvPr id="17" name="Segnaposto testo 13">
            <a:extLst>
              <a:ext uri="{FF2B5EF4-FFF2-40B4-BE49-F238E27FC236}">
                <a16:creationId xmlns:a16="http://schemas.microsoft.com/office/drawing/2014/main" id="{D6ACA167-918E-8462-E590-EC26307E0D22}"/>
              </a:ext>
            </a:extLst>
          </p:cNvPr>
          <p:cNvSpPr>
            <a:spLocks noGrp="1"/>
          </p:cNvSpPr>
          <p:nvPr>
            <p:ph type="body" sz="quarter" idx="12" hasCustomPrompt="1"/>
          </p:nvPr>
        </p:nvSpPr>
        <p:spPr>
          <a:xfrm>
            <a:off x="432995" y="2962284"/>
            <a:ext cx="3671887" cy="1240737"/>
          </a:xfrm>
          <a:prstGeom prst="rect">
            <a:avLst/>
          </a:prstGeom>
        </p:spPr>
        <p:txBody>
          <a:bodyPr lIns="0"/>
          <a:lstStyle>
            <a:lvl1pPr marL="0" indent="0" algn="l" defTabSz="914400" rtl="0" eaLnBrk="1" latinLnBrk="0" hangingPunct="1">
              <a:lnSpc>
                <a:spcPct val="100000"/>
              </a:lnSpc>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1" name="Segnaposto testo 13">
            <a:extLst>
              <a:ext uri="{FF2B5EF4-FFF2-40B4-BE49-F238E27FC236}">
                <a16:creationId xmlns:a16="http://schemas.microsoft.com/office/drawing/2014/main" id="{3F85B15F-46D3-AE42-2533-6EF87EED6E3E}"/>
              </a:ext>
            </a:extLst>
          </p:cNvPr>
          <p:cNvSpPr>
            <a:spLocks noGrp="1"/>
          </p:cNvSpPr>
          <p:nvPr>
            <p:ph type="body" sz="quarter" idx="13" hasCustomPrompt="1"/>
          </p:nvPr>
        </p:nvSpPr>
        <p:spPr>
          <a:xfrm>
            <a:off x="5614595" y="2034986"/>
            <a:ext cx="1345005" cy="369333"/>
          </a:xfrm>
          <a:prstGeom prst="rect">
            <a:avLst/>
          </a:prstGeom>
        </p:spPr>
        <p:txBody>
          <a:bodyPr lIns="0" anchor="b"/>
          <a:lstStyle>
            <a:lvl1pPr marL="0" indent="0" algn="l" defTabSz="914400" rtl="0" eaLnBrk="1" latinLnBrk="0" hangingPunct="1">
              <a:lnSpc>
                <a:spcPct val="100000"/>
              </a:lnSpc>
              <a:buNone/>
              <a:defRPr lang="it-IT" sz="1800" b="1"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100.000</a:t>
            </a:r>
          </a:p>
        </p:txBody>
      </p:sp>
      <p:sp>
        <p:nvSpPr>
          <p:cNvPr id="36" name="Segnaposto testo 13">
            <a:extLst>
              <a:ext uri="{FF2B5EF4-FFF2-40B4-BE49-F238E27FC236}">
                <a16:creationId xmlns:a16="http://schemas.microsoft.com/office/drawing/2014/main" id="{53A798F4-AAA2-CC59-A499-4153217C33CD}"/>
              </a:ext>
            </a:extLst>
          </p:cNvPr>
          <p:cNvSpPr>
            <a:spLocks noGrp="1"/>
          </p:cNvSpPr>
          <p:nvPr>
            <p:ph type="body" sz="quarter" idx="14" hasCustomPrompt="1"/>
          </p:nvPr>
        </p:nvSpPr>
        <p:spPr>
          <a:xfrm>
            <a:off x="5614595" y="1595505"/>
            <a:ext cx="1345005" cy="369333"/>
          </a:xfrm>
          <a:prstGeom prst="rect">
            <a:avLst/>
          </a:prstGeom>
        </p:spPr>
        <p:txBody>
          <a:bodyPr lIns="0" anchor="b"/>
          <a:lstStyle>
            <a:lvl1pPr marL="0" indent="0" algn="l" defTabSz="914400" rtl="0" eaLnBrk="1" latinLnBrk="0" hangingPunct="1">
              <a:lnSpc>
                <a:spcPct val="100000"/>
              </a:lnSpc>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endParaRPr lang="it-IT"/>
          </a:p>
        </p:txBody>
      </p:sp>
      <p:sp>
        <p:nvSpPr>
          <p:cNvPr id="37" name="Segnaposto testo 13">
            <a:extLst>
              <a:ext uri="{FF2B5EF4-FFF2-40B4-BE49-F238E27FC236}">
                <a16:creationId xmlns:a16="http://schemas.microsoft.com/office/drawing/2014/main" id="{6D8E9A65-4B52-5E2A-944E-875C43915283}"/>
              </a:ext>
            </a:extLst>
          </p:cNvPr>
          <p:cNvSpPr>
            <a:spLocks noGrp="1"/>
          </p:cNvSpPr>
          <p:nvPr>
            <p:ph type="body" sz="quarter" idx="15" hasCustomPrompt="1"/>
          </p:nvPr>
        </p:nvSpPr>
        <p:spPr>
          <a:xfrm>
            <a:off x="9058835" y="2034986"/>
            <a:ext cx="1345005" cy="369333"/>
          </a:xfrm>
          <a:prstGeom prst="rect">
            <a:avLst/>
          </a:prstGeom>
        </p:spPr>
        <p:txBody>
          <a:bodyPr lIns="0" anchor="b"/>
          <a:lstStyle>
            <a:lvl1pPr marL="0" indent="0" algn="l" defTabSz="914400" rtl="0" eaLnBrk="1" latinLnBrk="0" hangingPunct="1">
              <a:lnSpc>
                <a:spcPct val="100000"/>
              </a:lnSpc>
              <a:buNone/>
              <a:defRPr lang="it-IT" sz="1800" b="1"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100.000</a:t>
            </a:r>
          </a:p>
        </p:txBody>
      </p:sp>
      <p:sp>
        <p:nvSpPr>
          <p:cNvPr id="38" name="Segnaposto testo 13">
            <a:extLst>
              <a:ext uri="{FF2B5EF4-FFF2-40B4-BE49-F238E27FC236}">
                <a16:creationId xmlns:a16="http://schemas.microsoft.com/office/drawing/2014/main" id="{E2F83904-FEDB-DB46-9587-2EBE5CE0CA3F}"/>
              </a:ext>
            </a:extLst>
          </p:cNvPr>
          <p:cNvSpPr>
            <a:spLocks noGrp="1"/>
          </p:cNvSpPr>
          <p:nvPr>
            <p:ph type="body" sz="quarter" idx="16" hasCustomPrompt="1"/>
          </p:nvPr>
        </p:nvSpPr>
        <p:spPr>
          <a:xfrm>
            <a:off x="9058835" y="1595505"/>
            <a:ext cx="1345005" cy="369333"/>
          </a:xfrm>
          <a:prstGeom prst="rect">
            <a:avLst/>
          </a:prstGeom>
        </p:spPr>
        <p:txBody>
          <a:bodyPr lIns="0" anchor="b"/>
          <a:lstStyle>
            <a:lvl1pPr marL="0" indent="0" algn="l" defTabSz="914400" rtl="0" eaLnBrk="1" latinLnBrk="0" hangingPunct="1">
              <a:lnSpc>
                <a:spcPct val="100000"/>
              </a:lnSpc>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endParaRPr lang="it-IT"/>
          </a:p>
        </p:txBody>
      </p:sp>
      <p:cxnSp>
        <p:nvCxnSpPr>
          <p:cNvPr id="2" name="Connettore 1 1">
            <a:extLst>
              <a:ext uri="{FF2B5EF4-FFF2-40B4-BE49-F238E27FC236}">
                <a16:creationId xmlns:a16="http://schemas.microsoft.com/office/drawing/2014/main" id="{26B9B80D-381D-2EF1-D942-1EF0A567F7D2}"/>
              </a:ext>
            </a:extLst>
          </p:cNvPr>
          <p:cNvCxnSpPr>
            <a:cxnSpLocks/>
          </p:cNvCxnSpPr>
          <p:nvPr userDrawn="1"/>
        </p:nvCxnSpPr>
        <p:spPr>
          <a:xfrm flipV="1">
            <a:off x="5048991" y="1117927"/>
            <a:ext cx="0" cy="4721399"/>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3" name="Segnaposto immagine 20">
            <a:extLst>
              <a:ext uri="{FF2B5EF4-FFF2-40B4-BE49-F238E27FC236}">
                <a16:creationId xmlns:a16="http://schemas.microsoft.com/office/drawing/2014/main" id="{8156D5E1-5C48-B7C9-1259-645420A9A2BA}"/>
              </a:ext>
            </a:extLst>
          </p:cNvPr>
          <p:cNvSpPr>
            <a:spLocks noGrp="1"/>
          </p:cNvSpPr>
          <p:nvPr>
            <p:ph type="pic" sz="quarter" idx="77" hasCustomPrompt="1"/>
          </p:nvPr>
        </p:nvSpPr>
        <p:spPr>
          <a:xfrm>
            <a:off x="414141" y="1117927"/>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106514359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erna - Titolo + Grafici">
    <p:spTree>
      <p:nvGrpSpPr>
        <p:cNvPr id="1" name=""/>
        <p:cNvGrpSpPr/>
        <p:nvPr/>
      </p:nvGrpSpPr>
      <p:grpSpPr>
        <a:xfrm>
          <a:off x="0" y="0"/>
          <a:ext cx="0" cy="0"/>
          <a:chOff x="0" y="0"/>
          <a:chExt cx="0" cy="0"/>
        </a:xfrm>
      </p:grpSpPr>
      <p:sp>
        <p:nvSpPr>
          <p:cNvPr id="16" name="Segnaposto testo 13">
            <a:extLst>
              <a:ext uri="{FF2B5EF4-FFF2-40B4-BE49-F238E27FC236}">
                <a16:creationId xmlns:a16="http://schemas.microsoft.com/office/drawing/2014/main" id="{272036D4-7EEE-FBB5-B5EB-93144414F730}"/>
              </a:ext>
            </a:extLst>
          </p:cNvPr>
          <p:cNvSpPr>
            <a:spLocks noGrp="1"/>
          </p:cNvSpPr>
          <p:nvPr>
            <p:ph type="body" sz="quarter" idx="11" hasCustomPrompt="1"/>
          </p:nvPr>
        </p:nvSpPr>
        <p:spPr>
          <a:xfrm>
            <a:off x="7104062" y="2016338"/>
            <a:ext cx="3708402" cy="765457"/>
          </a:xfrm>
          <a:prstGeom prst="rect">
            <a:avLst/>
          </a:prstGeom>
        </p:spPr>
        <p:txBody>
          <a:bodyPr lIns="0" tIns="0" rIns="0" bIns="0"/>
          <a:lstStyle>
            <a:lvl1pPr marL="0" indent="0" algn="l" defTabSz="914400" rtl="0" eaLnBrk="1" latinLnBrk="0" hangingPunct="1">
              <a:lnSpc>
                <a:spcPts val="3200"/>
              </a:lnSpc>
              <a:spcBef>
                <a:spcPts val="0"/>
              </a:spcBef>
              <a:buNone/>
              <a:defRPr lang="it-IT" sz="28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Titolo</a:t>
            </a:r>
          </a:p>
          <a:p>
            <a:pPr lvl="0"/>
            <a:r>
              <a:rPr lang="it-IT"/>
              <a:t>titolo</a:t>
            </a:r>
          </a:p>
        </p:txBody>
      </p:sp>
      <p:sp>
        <p:nvSpPr>
          <p:cNvPr id="17" name="Segnaposto testo 13">
            <a:extLst>
              <a:ext uri="{FF2B5EF4-FFF2-40B4-BE49-F238E27FC236}">
                <a16:creationId xmlns:a16="http://schemas.microsoft.com/office/drawing/2014/main" id="{D6ACA167-918E-8462-E590-EC26307E0D22}"/>
              </a:ext>
            </a:extLst>
          </p:cNvPr>
          <p:cNvSpPr>
            <a:spLocks noGrp="1"/>
          </p:cNvSpPr>
          <p:nvPr>
            <p:ph type="body" sz="quarter" idx="12" hasCustomPrompt="1"/>
          </p:nvPr>
        </p:nvSpPr>
        <p:spPr>
          <a:xfrm>
            <a:off x="7129069" y="2962284"/>
            <a:ext cx="3684333" cy="1240737"/>
          </a:xfrm>
          <a:prstGeom prst="rect">
            <a:avLst/>
          </a:prstGeom>
        </p:spPr>
        <p:txBody>
          <a:bodyPr lIns="0"/>
          <a:lstStyle>
            <a:lvl1pPr marL="0" indent="0" algn="l" defTabSz="914400" rtl="0" eaLnBrk="1" latinLnBrk="0" hangingPunct="1">
              <a:lnSpc>
                <a:spcPct val="100000"/>
              </a:lnSpc>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cxnSp>
        <p:nvCxnSpPr>
          <p:cNvPr id="6" name="Connettore 1 5">
            <a:extLst>
              <a:ext uri="{FF2B5EF4-FFF2-40B4-BE49-F238E27FC236}">
                <a16:creationId xmlns:a16="http://schemas.microsoft.com/office/drawing/2014/main" id="{898CE347-4D19-D070-22DD-575E0192B0FC}"/>
              </a:ext>
            </a:extLst>
          </p:cNvPr>
          <p:cNvCxnSpPr>
            <a:cxnSpLocks/>
          </p:cNvCxnSpPr>
          <p:nvPr userDrawn="1"/>
        </p:nvCxnSpPr>
        <p:spPr>
          <a:xfrm flipV="1">
            <a:off x="6137718" y="1117927"/>
            <a:ext cx="0" cy="4721399"/>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7" name="Segnaposto immagine 20">
            <a:extLst>
              <a:ext uri="{FF2B5EF4-FFF2-40B4-BE49-F238E27FC236}">
                <a16:creationId xmlns:a16="http://schemas.microsoft.com/office/drawing/2014/main" id="{B6B884EC-1AD8-31D2-8D7B-AE5DAB7B87CD}"/>
              </a:ext>
            </a:extLst>
          </p:cNvPr>
          <p:cNvSpPr>
            <a:spLocks noGrp="1"/>
          </p:cNvSpPr>
          <p:nvPr>
            <p:ph type="pic" sz="quarter" idx="78" hasCustomPrompt="1"/>
          </p:nvPr>
        </p:nvSpPr>
        <p:spPr>
          <a:xfrm>
            <a:off x="7104062" y="1117927"/>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326221543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terna - Grafici + elenco puntato">
    <p:spTree>
      <p:nvGrpSpPr>
        <p:cNvPr id="1" name=""/>
        <p:cNvGrpSpPr/>
        <p:nvPr/>
      </p:nvGrpSpPr>
      <p:grpSpPr>
        <a:xfrm>
          <a:off x="0" y="0"/>
          <a:ext cx="0" cy="0"/>
          <a:chOff x="0" y="0"/>
          <a:chExt cx="0" cy="0"/>
        </a:xfrm>
      </p:grpSpPr>
      <p:sp>
        <p:nvSpPr>
          <p:cNvPr id="16" name="Segnaposto testo 13">
            <a:extLst>
              <a:ext uri="{FF2B5EF4-FFF2-40B4-BE49-F238E27FC236}">
                <a16:creationId xmlns:a16="http://schemas.microsoft.com/office/drawing/2014/main" id="{272036D4-7EEE-FBB5-B5EB-93144414F730}"/>
              </a:ext>
            </a:extLst>
          </p:cNvPr>
          <p:cNvSpPr>
            <a:spLocks noGrp="1"/>
          </p:cNvSpPr>
          <p:nvPr>
            <p:ph type="body" sz="quarter" idx="11" hasCustomPrompt="1"/>
          </p:nvPr>
        </p:nvSpPr>
        <p:spPr>
          <a:xfrm>
            <a:off x="6170376" y="2016338"/>
            <a:ext cx="5603373" cy="765457"/>
          </a:xfrm>
          <a:prstGeom prst="rect">
            <a:avLst/>
          </a:prstGeom>
        </p:spPr>
        <p:txBody>
          <a:bodyPr lIns="0" tIns="0" rIns="0" bIns="0"/>
          <a:lstStyle>
            <a:lvl1pPr marL="0" indent="0" algn="l" defTabSz="914400" rtl="0" eaLnBrk="1" latinLnBrk="0" hangingPunct="1">
              <a:lnSpc>
                <a:spcPts val="3200"/>
              </a:lnSpc>
              <a:spcBef>
                <a:spcPts val="0"/>
              </a:spcBef>
              <a:buNone/>
              <a:defRPr lang="it-IT" sz="28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Titolo </a:t>
            </a:r>
            <a:br>
              <a:rPr lang="it-IT"/>
            </a:br>
            <a:r>
              <a:rPr lang="it-IT"/>
              <a:t>titolo</a:t>
            </a:r>
          </a:p>
        </p:txBody>
      </p:sp>
      <p:sp>
        <p:nvSpPr>
          <p:cNvPr id="17" name="Segnaposto testo 13">
            <a:extLst>
              <a:ext uri="{FF2B5EF4-FFF2-40B4-BE49-F238E27FC236}">
                <a16:creationId xmlns:a16="http://schemas.microsoft.com/office/drawing/2014/main" id="{D6ACA167-918E-8462-E590-EC26307E0D22}"/>
              </a:ext>
            </a:extLst>
          </p:cNvPr>
          <p:cNvSpPr>
            <a:spLocks noGrp="1"/>
          </p:cNvSpPr>
          <p:nvPr>
            <p:ph type="body" sz="quarter" idx="12" hasCustomPrompt="1"/>
          </p:nvPr>
        </p:nvSpPr>
        <p:spPr>
          <a:xfrm>
            <a:off x="6769141" y="2962285"/>
            <a:ext cx="5014872" cy="466716"/>
          </a:xfrm>
          <a:prstGeom prst="rect">
            <a:avLst/>
          </a:prstGeom>
        </p:spPr>
        <p:txBody>
          <a:bodyPr lIns="0" anchor="ctr"/>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r>
              <a:rPr lang="it-IT"/>
              <a:t>testo</a:t>
            </a:r>
          </a:p>
        </p:txBody>
      </p:sp>
      <p:sp>
        <p:nvSpPr>
          <p:cNvPr id="4" name="Segnaposto testo 13">
            <a:extLst>
              <a:ext uri="{FF2B5EF4-FFF2-40B4-BE49-F238E27FC236}">
                <a16:creationId xmlns:a16="http://schemas.microsoft.com/office/drawing/2014/main" id="{05722036-A49B-041E-199F-EF9163444F53}"/>
              </a:ext>
            </a:extLst>
          </p:cNvPr>
          <p:cNvSpPr>
            <a:spLocks noGrp="1"/>
          </p:cNvSpPr>
          <p:nvPr>
            <p:ph type="body" sz="quarter" idx="23" hasCustomPrompt="1"/>
          </p:nvPr>
        </p:nvSpPr>
        <p:spPr>
          <a:xfrm>
            <a:off x="6769141" y="3587318"/>
            <a:ext cx="5014872" cy="466716"/>
          </a:xfrm>
          <a:prstGeom prst="rect">
            <a:avLst/>
          </a:prstGeom>
        </p:spPr>
        <p:txBody>
          <a:bodyPr lIns="0" anchor="ctr"/>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r>
              <a:rPr lang="it-IT"/>
              <a:t>testo</a:t>
            </a:r>
          </a:p>
        </p:txBody>
      </p:sp>
      <p:sp>
        <p:nvSpPr>
          <p:cNvPr id="5" name="Segnaposto testo 13">
            <a:extLst>
              <a:ext uri="{FF2B5EF4-FFF2-40B4-BE49-F238E27FC236}">
                <a16:creationId xmlns:a16="http://schemas.microsoft.com/office/drawing/2014/main" id="{B3639AE1-4979-92E8-3E8C-A5A7F3D49589}"/>
              </a:ext>
            </a:extLst>
          </p:cNvPr>
          <p:cNvSpPr>
            <a:spLocks noGrp="1"/>
          </p:cNvSpPr>
          <p:nvPr>
            <p:ph type="body" sz="quarter" idx="24" hasCustomPrompt="1"/>
          </p:nvPr>
        </p:nvSpPr>
        <p:spPr>
          <a:xfrm>
            <a:off x="6769141" y="4212351"/>
            <a:ext cx="5014872" cy="466716"/>
          </a:xfrm>
          <a:prstGeom prst="rect">
            <a:avLst/>
          </a:prstGeom>
        </p:spPr>
        <p:txBody>
          <a:bodyPr lIns="0" anchor="ctr"/>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r>
              <a:rPr lang="it-IT"/>
              <a:t>testo</a:t>
            </a:r>
          </a:p>
        </p:txBody>
      </p:sp>
      <p:sp>
        <p:nvSpPr>
          <p:cNvPr id="8" name="Segnaposto testo 13">
            <a:extLst>
              <a:ext uri="{FF2B5EF4-FFF2-40B4-BE49-F238E27FC236}">
                <a16:creationId xmlns:a16="http://schemas.microsoft.com/office/drawing/2014/main" id="{F16DDF69-C8FF-759A-264D-EF81B886D843}"/>
              </a:ext>
            </a:extLst>
          </p:cNvPr>
          <p:cNvSpPr>
            <a:spLocks noGrp="1"/>
          </p:cNvSpPr>
          <p:nvPr>
            <p:ph type="body" sz="quarter" idx="25" hasCustomPrompt="1"/>
          </p:nvPr>
        </p:nvSpPr>
        <p:spPr>
          <a:xfrm>
            <a:off x="6769141" y="4860534"/>
            <a:ext cx="5014872" cy="466716"/>
          </a:xfrm>
          <a:prstGeom prst="rect">
            <a:avLst/>
          </a:prstGeom>
        </p:spPr>
        <p:txBody>
          <a:bodyPr lIns="0" anchor="ctr"/>
          <a:lstStyle>
            <a:lvl1pPr marL="0" indent="0" algn="l" defTabSz="914400" rtl="0" eaLnBrk="1" latinLnBrk="0" hangingPunct="1">
              <a:lnSpc>
                <a:spcPts val="2000"/>
              </a:lnSpc>
              <a:spcBef>
                <a:spcPts val="0"/>
              </a:spcBef>
              <a:buNone/>
              <a:defRPr lang="it-IT" sz="16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r>
              <a:rPr lang="it-IT"/>
              <a:t>testo</a:t>
            </a:r>
          </a:p>
        </p:txBody>
      </p:sp>
      <p:sp>
        <p:nvSpPr>
          <p:cNvPr id="9" name="Segnaposto testo 3">
            <a:extLst>
              <a:ext uri="{FF2B5EF4-FFF2-40B4-BE49-F238E27FC236}">
                <a16:creationId xmlns:a16="http://schemas.microsoft.com/office/drawing/2014/main" id="{112F1D8E-E3DA-EFB1-6391-A115A1F7A449}"/>
              </a:ext>
            </a:extLst>
          </p:cNvPr>
          <p:cNvSpPr>
            <a:spLocks noGrp="1" noChangeAspect="1"/>
          </p:cNvSpPr>
          <p:nvPr>
            <p:ph type="body" sz="quarter" idx="19" hasCustomPrompt="1"/>
          </p:nvPr>
        </p:nvSpPr>
        <p:spPr>
          <a:xfrm>
            <a:off x="6170376" y="2953605"/>
            <a:ext cx="432001"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400"/>
              </a:lnSpc>
              <a:spcBef>
                <a:spcPts val="0"/>
              </a:spcBef>
              <a:buNone/>
              <a:defRPr sz="1400">
                <a:solidFill>
                  <a:schemeClr val="bg1"/>
                </a:solidFill>
                <a:latin typeface="TIM Sans" pitchFamily="2" charset="77"/>
              </a:defRPr>
            </a:lvl1pPr>
          </a:lstStyle>
          <a:p>
            <a:pPr lvl="0"/>
            <a:r>
              <a:rPr lang="it-IT"/>
              <a:t>01</a:t>
            </a:r>
          </a:p>
        </p:txBody>
      </p:sp>
      <p:sp>
        <p:nvSpPr>
          <p:cNvPr id="10" name="Segnaposto testo 3">
            <a:extLst>
              <a:ext uri="{FF2B5EF4-FFF2-40B4-BE49-F238E27FC236}">
                <a16:creationId xmlns:a16="http://schemas.microsoft.com/office/drawing/2014/main" id="{CE03303B-C968-DB89-8240-2FB424D936D8}"/>
              </a:ext>
            </a:extLst>
          </p:cNvPr>
          <p:cNvSpPr>
            <a:spLocks noGrp="1" noChangeAspect="1"/>
          </p:cNvSpPr>
          <p:nvPr>
            <p:ph type="body" sz="quarter" idx="20" hasCustomPrompt="1"/>
          </p:nvPr>
        </p:nvSpPr>
        <p:spPr>
          <a:xfrm>
            <a:off x="6170376" y="3585387"/>
            <a:ext cx="432001"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400"/>
              </a:lnSpc>
              <a:spcBef>
                <a:spcPts val="0"/>
              </a:spcBef>
              <a:buNone/>
              <a:defRPr sz="1400">
                <a:solidFill>
                  <a:schemeClr val="bg1"/>
                </a:solidFill>
                <a:latin typeface="TIM Sans" pitchFamily="2" charset="77"/>
              </a:defRPr>
            </a:lvl1pPr>
          </a:lstStyle>
          <a:p>
            <a:pPr lvl="0"/>
            <a:r>
              <a:rPr lang="it-IT"/>
              <a:t>02</a:t>
            </a:r>
          </a:p>
        </p:txBody>
      </p:sp>
      <p:sp>
        <p:nvSpPr>
          <p:cNvPr id="11" name="Segnaposto testo 3">
            <a:extLst>
              <a:ext uri="{FF2B5EF4-FFF2-40B4-BE49-F238E27FC236}">
                <a16:creationId xmlns:a16="http://schemas.microsoft.com/office/drawing/2014/main" id="{7604AAAA-20A7-FD70-C7DD-D54D131BA14C}"/>
              </a:ext>
            </a:extLst>
          </p:cNvPr>
          <p:cNvSpPr>
            <a:spLocks noGrp="1" noChangeAspect="1"/>
          </p:cNvSpPr>
          <p:nvPr>
            <p:ph type="body" sz="quarter" idx="26" hasCustomPrompt="1"/>
          </p:nvPr>
        </p:nvSpPr>
        <p:spPr>
          <a:xfrm>
            <a:off x="6170376" y="4217169"/>
            <a:ext cx="432001"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400"/>
              </a:lnSpc>
              <a:spcBef>
                <a:spcPts val="0"/>
              </a:spcBef>
              <a:buNone/>
              <a:defRPr sz="1400">
                <a:solidFill>
                  <a:schemeClr val="bg1"/>
                </a:solidFill>
                <a:latin typeface="TIM Sans" pitchFamily="2" charset="77"/>
              </a:defRPr>
            </a:lvl1pPr>
          </a:lstStyle>
          <a:p>
            <a:pPr lvl="0"/>
            <a:r>
              <a:rPr lang="it-IT"/>
              <a:t>03</a:t>
            </a:r>
          </a:p>
        </p:txBody>
      </p:sp>
      <p:sp>
        <p:nvSpPr>
          <p:cNvPr id="12" name="Segnaposto testo 3">
            <a:extLst>
              <a:ext uri="{FF2B5EF4-FFF2-40B4-BE49-F238E27FC236}">
                <a16:creationId xmlns:a16="http://schemas.microsoft.com/office/drawing/2014/main" id="{B5EA641C-5A3D-18C2-7979-75ABF788756E}"/>
              </a:ext>
            </a:extLst>
          </p:cNvPr>
          <p:cNvSpPr>
            <a:spLocks noGrp="1" noChangeAspect="1"/>
          </p:cNvSpPr>
          <p:nvPr>
            <p:ph type="body" sz="quarter" idx="27" hasCustomPrompt="1"/>
          </p:nvPr>
        </p:nvSpPr>
        <p:spPr>
          <a:xfrm>
            <a:off x="6170376" y="4848950"/>
            <a:ext cx="432001"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400"/>
              </a:lnSpc>
              <a:spcBef>
                <a:spcPts val="0"/>
              </a:spcBef>
              <a:buNone/>
              <a:defRPr sz="1400">
                <a:solidFill>
                  <a:schemeClr val="bg1"/>
                </a:solidFill>
                <a:latin typeface="TIM Sans" pitchFamily="2" charset="77"/>
              </a:defRPr>
            </a:lvl1pPr>
          </a:lstStyle>
          <a:p>
            <a:pPr lvl="0"/>
            <a:r>
              <a:rPr lang="it-IT"/>
              <a:t>04</a:t>
            </a:r>
          </a:p>
        </p:txBody>
      </p:sp>
    </p:spTree>
    <p:extLst>
      <p:ext uri="{BB962C8B-B14F-4D97-AF65-F5344CB8AC3E}">
        <p14:creationId xmlns:p14="http://schemas.microsoft.com/office/powerpoint/2010/main" val="225916506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fondo_ultralight_scheda">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752EB0D3-D8DD-0571-B53D-ABA0D4FAB222}"/>
              </a:ext>
            </a:extLst>
          </p:cNvPr>
          <p:cNvSpPr>
            <a:spLocks noGrp="1"/>
          </p:cNvSpPr>
          <p:nvPr>
            <p:ph type="body" sz="quarter" idx="80" hasCustomPrompt="1"/>
          </p:nvPr>
        </p:nvSpPr>
        <p:spPr>
          <a:xfrm flipH="1">
            <a:off x="-1" y="2023452"/>
            <a:ext cx="12191999" cy="1676400"/>
          </a:xfrm>
          <a:prstGeom prst="rect">
            <a:avLst/>
          </a:prstGeom>
          <a:gradFill>
            <a:gsLst>
              <a:gs pos="0">
                <a:srgbClr val="25A8FC"/>
              </a:gs>
              <a:gs pos="50000">
                <a:schemeClr val="tx2"/>
              </a:gs>
              <a:gs pos="100000">
                <a:schemeClr val="accent2"/>
              </a:gs>
            </a:gsLst>
            <a:lin ang="0" scaled="0"/>
          </a:gradFill>
        </p:spPr>
        <p:txBody>
          <a:bodyPr/>
          <a:lstStyle>
            <a:lvl1pPr marL="0" indent="0">
              <a:buNone/>
              <a:defRPr/>
            </a:lvl1pPr>
          </a:lstStyle>
          <a:p>
            <a:pPr lvl="0"/>
            <a:r>
              <a:rPr lang="it-IT"/>
              <a:t> </a:t>
            </a:r>
          </a:p>
        </p:txBody>
      </p:sp>
      <p:sp>
        <p:nvSpPr>
          <p:cNvPr id="17" name="Segnaposto testo 13">
            <a:extLst>
              <a:ext uri="{FF2B5EF4-FFF2-40B4-BE49-F238E27FC236}">
                <a16:creationId xmlns:a16="http://schemas.microsoft.com/office/drawing/2014/main" id="{D6ACA167-918E-8462-E590-EC26307E0D22}"/>
              </a:ext>
            </a:extLst>
          </p:cNvPr>
          <p:cNvSpPr>
            <a:spLocks noGrp="1"/>
          </p:cNvSpPr>
          <p:nvPr>
            <p:ph type="body" sz="quarter" idx="12" hasCustomPrompt="1"/>
          </p:nvPr>
        </p:nvSpPr>
        <p:spPr>
          <a:xfrm>
            <a:off x="1549468" y="41237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7" name="Segnaposto immagine 20">
            <a:extLst>
              <a:ext uri="{FF2B5EF4-FFF2-40B4-BE49-F238E27FC236}">
                <a16:creationId xmlns:a16="http://schemas.microsoft.com/office/drawing/2014/main" id="{B6B884EC-1AD8-31D2-8D7B-AE5DAB7B87CD}"/>
              </a:ext>
            </a:extLst>
          </p:cNvPr>
          <p:cNvSpPr>
            <a:spLocks noGrp="1"/>
          </p:cNvSpPr>
          <p:nvPr>
            <p:ph type="pic" sz="quarter" idx="78" hasCustomPrompt="1"/>
          </p:nvPr>
        </p:nvSpPr>
        <p:spPr>
          <a:xfrm>
            <a:off x="799685" y="4261758"/>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 name="Segnaposto testo 8">
            <a:extLst>
              <a:ext uri="{FF2B5EF4-FFF2-40B4-BE49-F238E27FC236}">
                <a16:creationId xmlns:a16="http://schemas.microsoft.com/office/drawing/2014/main" id="{C2FE5787-1132-D359-4B96-CCE1ADB8A087}"/>
              </a:ext>
            </a:extLst>
          </p:cNvPr>
          <p:cNvSpPr>
            <a:spLocks noGrp="1"/>
          </p:cNvSpPr>
          <p:nvPr>
            <p:ph type="body" sz="quarter" idx="79" hasCustomPrompt="1"/>
          </p:nvPr>
        </p:nvSpPr>
        <p:spPr>
          <a:xfrm>
            <a:off x="7104063" y="791315"/>
            <a:ext cx="4679948" cy="943019"/>
          </a:xfrm>
          <a:prstGeom prst="rect">
            <a:avLst/>
          </a:prstGeom>
        </p:spPr>
        <p:txBody>
          <a:bodyPr lIns="0" tIns="0" rIns="0" bIns="0" anchor="t"/>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tabLst/>
              <a:defRPr/>
            </a:pPr>
            <a:r>
              <a:rPr lang="it-IT"/>
              <a:t>Sottotitolo</a:t>
            </a:r>
          </a:p>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tabLst/>
              <a:defRPr/>
            </a:pPr>
            <a:r>
              <a:rPr lang="it-IT"/>
              <a:t>Sottotitolo</a:t>
            </a:r>
          </a:p>
        </p:txBody>
      </p:sp>
      <p:sp>
        <p:nvSpPr>
          <p:cNvPr id="3" name="Titolo 6">
            <a:extLst>
              <a:ext uri="{FF2B5EF4-FFF2-40B4-BE49-F238E27FC236}">
                <a16:creationId xmlns:a16="http://schemas.microsoft.com/office/drawing/2014/main" id="{D0B0904F-1729-6E3B-4C68-A570AA6CA048}"/>
              </a:ext>
            </a:extLst>
          </p:cNvPr>
          <p:cNvSpPr>
            <a:spLocks noGrp="1"/>
          </p:cNvSpPr>
          <p:nvPr>
            <p:ph type="title" hasCustomPrompt="1"/>
          </p:nvPr>
        </p:nvSpPr>
        <p:spPr>
          <a:xfrm>
            <a:off x="407989" y="791316"/>
            <a:ext cx="6551611" cy="943020"/>
          </a:xfrm>
          <a:prstGeom prst="rect">
            <a:avLst/>
          </a:prstGeom>
        </p:spPr>
        <p:txBody>
          <a:bodyPr lIns="0" anchor="t"/>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br>
              <a:rPr lang="it-IT"/>
            </a:br>
            <a:r>
              <a:rPr lang="it-IT"/>
              <a:t>Titolo</a:t>
            </a:r>
          </a:p>
        </p:txBody>
      </p:sp>
      <p:sp>
        <p:nvSpPr>
          <p:cNvPr id="8" name="Segnaposto testo 13">
            <a:extLst>
              <a:ext uri="{FF2B5EF4-FFF2-40B4-BE49-F238E27FC236}">
                <a16:creationId xmlns:a16="http://schemas.microsoft.com/office/drawing/2014/main" id="{F49A545C-EBBC-3905-6D24-2C30DB84C221}"/>
              </a:ext>
            </a:extLst>
          </p:cNvPr>
          <p:cNvSpPr>
            <a:spLocks noGrp="1"/>
          </p:cNvSpPr>
          <p:nvPr>
            <p:ph type="body" sz="quarter" idx="11" hasCustomPrompt="1"/>
          </p:nvPr>
        </p:nvSpPr>
        <p:spPr>
          <a:xfrm>
            <a:off x="461962" y="2241464"/>
            <a:ext cx="3708402" cy="393989"/>
          </a:xfrm>
          <a:prstGeom prst="rect">
            <a:avLst/>
          </a:prstGeom>
        </p:spPr>
        <p:txBody>
          <a:bodyPr lIns="0" tIns="0" rIns="0" bIns="0"/>
          <a:lstStyle>
            <a:lvl1pPr marL="0" indent="0" algn="l" defTabSz="914400" rtl="0" eaLnBrk="1" latinLnBrk="0" hangingPunct="1">
              <a:lnSpc>
                <a:spcPts val="3200"/>
              </a:lnSpc>
              <a:spcBef>
                <a:spcPts val="0"/>
              </a:spcBef>
              <a:buNone/>
              <a:defRPr lang="it-IT" sz="28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Titolo</a:t>
            </a:r>
          </a:p>
        </p:txBody>
      </p:sp>
      <p:cxnSp>
        <p:nvCxnSpPr>
          <p:cNvPr id="9" name="Connettore 1 8">
            <a:extLst>
              <a:ext uri="{FF2B5EF4-FFF2-40B4-BE49-F238E27FC236}">
                <a16:creationId xmlns:a16="http://schemas.microsoft.com/office/drawing/2014/main" id="{ED9D5542-2F31-4863-5B12-CEDB98D2E1FB}"/>
              </a:ext>
            </a:extLst>
          </p:cNvPr>
          <p:cNvCxnSpPr>
            <a:cxnSpLocks/>
          </p:cNvCxnSpPr>
          <p:nvPr userDrawn="1"/>
        </p:nvCxnSpPr>
        <p:spPr>
          <a:xfrm flipV="1">
            <a:off x="1395923" y="41293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2" name="Segnaposto immagine 20">
            <a:extLst>
              <a:ext uri="{FF2B5EF4-FFF2-40B4-BE49-F238E27FC236}">
                <a16:creationId xmlns:a16="http://schemas.microsoft.com/office/drawing/2014/main" id="{8BC657D9-8941-CEB1-5503-102CFBCA1569}"/>
              </a:ext>
            </a:extLst>
          </p:cNvPr>
          <p:cNvSpPr>
            <a:spLocks noGrp="1"/>
          </p:cNvSpPr>
          <p:nvPr>
            <p:ph type="pic" sz="quarter" idx="81" hasCustomPrompt="1"/>
          </p:nvPr>
        </p:nvSpPr>
        <p:spPr>
          <a:xfrm>
            <a:off x="799685" y="52523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13" name="Connettore 1 12">
            <a:extLst>
              <a:ext uri="{FF2B5EF4-FFF2-40B4-BE49-F238E27FC236}">
                <a16:creationId xmlns:a16="http://schemas.microsoft.com/office/drawing/2014/main" id="{AC556C3B-BFF2-14C2-3E61-F29DDEC34B48}"/>
              </a:ext>
            </a:extLst>
          </p:cNvPr>
          <p:cNvCxnSpPr>
            <a:cxnSpLocks/>
          </p:cNvCxnSpPr>
          <p:nvPr userDrawn="1"/>
        </p:nvCxnSpPr>
        <p:spPr>
          <a:xfrm flipV="1">
            <a:off x="1395923" y="51199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5" name="Segnaposto testo 13">
            <a:extLst>
              <a:ext uri="{FF2B5EF4-FFF2-40B4-BE49-F238E27FC236}">
                <a16:creationId xmlns:a16="http://schemas.microsoft.com/office/drawing/2014/main" id="{64C0C581-3965-BC12-9FFF-BBA3776D7960}"/>
              </a:ext>
            </a:extLst>
          </p:cNvPr>
          <p:cNvSpPr>
            <a:spLocks noGrp="1"/>
          </p:cNvSpPr>
          <p:nvPr>
            <p:ph type="body" sz="quarter" idx="83" hasCustomPrompt="1"/>
          </p:nvPr>
        </p:nvSpPr>
        <p:spPr>
          <a:xfrm>
            <a:off x="1549468" y="45074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18" name="Segnaposto testo 13">
            <a:extLst>
              <a:ext uri="{FF2B5EF4-FFF2-40B4-BE49-F238E27FC236}">
                <a16:creationId xmlns:a16="http://schemas.microsoft.com/office/drawing/2014/main" id="{48B1C4F1-6285-DF63-B70A-9A8E32F5A6CA}"/>
              </a:ext>
            </a:extLst>
          </p:cNvPr>
          <p:cNvSpPr>
            <a:spLocks noGrp="1"/>
          </p:cNvSpPr>
          <p:nvPr>
            <p:ph type="body" sz="quarter" idx="84" hasCustomPrompt="1"/>
          </p:nvPr>
        </p:nvSpPr>
        <p:spPr>
          <a:xfrm>
            <a:off x="1549468" y="50889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19" name="Segnaposto testo 13">
            <a:extLst>
              <a:ext uri="{FF2B5EF4-FFF2-40B4-BE49-F238E27FC236}">
                <a16:creationId xmlns:a16="http://schemas.microsoft.com/office/drawing/2014/main" id="{C4B70B27-EA40-2489-7019-C445A8E34619}"/>
              </a:ext>
            </a:extLst>
          </p:cNvPr>
          <p:cNvSpPr>
            <a:spLocks noGrp="1"/>
          </p:cNvSpPr>
          <p:nvPr>
            <p:ph type="body" sz="quarter" idx="85" hasCustomPrompt="1"/>
          </p:nvPr>
        </p:nvSpPr>
        <p:spPr>
          <a:xfrm>
            <a:off x="1549468" y="54726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3" name="Segnaposto testo 13">
            <a:extLst>
              <a:ext uri="{FF2B5EF4-FFF2-40B4-BE49-F238E27FC236}">
                <a16:creationId xmlns:a16="http://schemas.microsoft.com/office/drawing/2014/main" id="{B5AECDE0-EC71-F10E-02AF-5BE460FA8FDA}"/>
              </a:ext>
            </a:extLst>
          </p:cNvPr>
          <p:cNvSpPr>
            <a:spLocks noGrp="1"/>
          </p:cNvSpPr>
          <p:nvPr>
            <p:ph type="body" sz="quarter" idx="86" hasCustomPrompt="1"/>
          </p:nvPr>
        </p:nvSpPr>
        <p:spPr>
          <a:xfrm>
            <a:off x="7262654" y="41237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4" name="Segnaposto immagine 20">
            <a:extLst>
              <a:ext uri="{FF2B5EF4-FFF2-40B4-BE49-F238E27FC236}">
                <a16:creationId xmlns:a16="http://schemas.microsoft.com/office/drawing/2014/main" id="{08119048-DCEC-2559-B761-19AE21131C57}"/>
              </a:ext>
            </a:extLst>
          </p:cNvPr>
          <p:cNvSpPr>
            <a:spLocks noGrp="1"/>
          </p:cNvSpPr>
          <p:nvPr>
            <p:ph type="pic" sz="quarter" idx="87" hasCustomPrompt="1"/>
          </p:nvPr>
        </p:nvSpPr>
        <p:spPr>
          <a:xfrm>
            <a:off x="6512871" y="42617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35" name="Connettore 1 34">
            <a:extLst>
              <a:ext uri="{FF2B5EF4-FFF2-40B4-BE49-F238E27FC236}">
                <a16:creationId xmlns:a16="http://schemas.microsoft.com/office/drawing/2014/main" id="{5BDF36C2-4B31-0043-174C-7065C73E1C46}"/>
              </a:ext>
            </a:extLst>
          </p:cNvPr>
          <p:cNvCxnSpPr>
            <a:cxnSpLocks/>
          </p:cNvCxnSpPr>
          <p:nvPr userDrawn="1"/>
        </p:nvCxnSpPr>
        <p:spPr>
          <a:xfrm flipV="1">
            <a:off x="7109109" y="41293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36" name="Segnaposto immagine 20">
            <a:extLst>
              <a:ext uri="{FF2B5EF4-FFF2-40B4-BE49-F238E27FC236}">
                <a16:creationId xmlns:a16="http://schemas.microsoft.com/office/drawing/2014/main" id="{1238570C-193C-DDE4-659F-1B0E96785BA7}"/>
              </a:ext>
            </a:extLst>
          </p:cNvPr>
          <p:cNvSpPr>
            <a:spLocks noGrp="1"/>
          </p:cNvSpPr>
          <p:nvPr>
            <p:ph type="pic" sz="quarter" idx="88" hasCustomPrompt="1"/>
          </p:nvPr>
        </p:nvSpPr>
        <p:spPr>
          <a:xfrm>
            <a:off x="6512871" y="52523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37" name="Connettore 1 36">
            <a:extLst>
              <a:ext uri="{FF2B5EF4-FFF2-40B4-BE49-F238E27FC236}">
                <a16:creationId xmlns:a16="http://schemas.microsoft.com/office/drawing/2014/main" id="{18BA65D4-003B-2C66-EC84-5979344BA027}"/>
              </a:ext>
            </a:extLst>
          </p:cNvPr>
          <p:cNvCxnSpPr>
            <a:cxnSpLocks/>
          </p:cNvCxnSpPr>
          <p:nvPr userDrawn="1"/>
        </p:nvCxnSpPr>
        <p:spPr>
          <a:xfrm flipV="1">
            <a:off x="7109109" y="51199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38" name="Segnaposto testo 13">
            <a:extLst>
              <a:ext uri="{FF2B5EF4-FFF2-40B4-BE49-F238E27FC236}">
                <a16:creationId xmlns:a16="http://schemas.microsoft.com/office/drawing/2014/main" id="{1A209FCD-A6B4-4907-2729-4902B46CBA75}"/>
              </a:ext>
            </a:extLst>
          </p:cNvPr>
          <p:cNvSpPr>
            <a:spLocks noGrp="1"/>
          </p:cNvSpPr>
          <p:nvPr>
            <p:ph type="body" sz="quarter" idx="89" hasCustomPrompt="1"/>
          </p:nvPr>
        </p:nvSpPr>
        <p:spPr>
          <a:xfrm>
            <a:off x="7262654" y="45074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9" name="Segnaposto testo 13">
            <a:extLst>
              <a:ext uri="{FF2B5EF4-FFF2-40B4-BE49-F238E27FC236}">
                <a16:creationId xmlns:a16="http://schemas.microsoft.com/office/drawing/2014/main" id="{B723BDD7-67DA-208F-72DC-B59BD00C9930}"/>
              </a:ext>
            </a:extLst>
          </p:cNvPr>
          <p:cNvSpPr>
            <a:spLocks noGrp="1"/>
          </p:cNvSpPr>
          <p:nvPr>
            <p:ph type="body" sz="quarter" idx="90" hasCustomPrompt="1"/>
          </p:nvPr>
        </p:nvSpPr>
        <p:spPr>
          <a:xfrm>
            <a:off x="7262654" y="50889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0" name="Segnaposto testo 13">
            <a:extLst>
              <a:ext uri="{FF2B5EF4-FFF2-40B4-BE49-F238E27FC236}">
                <a16:creationId xmlns:a16="http://schemas.microsoft.com/office/drawing/2014/main" id="{1D546691-8E4C-4699-C169-CDA6A544403D}"/>
              </a:ext>
            </a:extLst>
          </p:cNvPr>
          <p:cNvSpPr>
            <a:spLocks noGrp="1"/>
          </p:cNvSpPr>
          <p:nvPr>
            <p:ph type="body" sz="quarter" idx="91" hasCustomPrompt="1"/>
          </p:nvPr>
        </p:nvSpPr>
        <p:spPr>
          <a:xfrm>
            <a:off x="7262654" y="54726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1" name="Segnaposto testo 13">
            <a:extLst>
              <a:ext uri="{FF2B5EF4-FFF2-40B4-BE49-F238E27FC236}">
                <a16:creationId xmlns:a16="http://schemas.microsoft.com/office/drawing/2014/main" id="{FA3300DB-43DB-3A94-002C-874AF76A5F32}"/>
              </a:ext>
            </a:extLst>
          </p:cNvPr>
          <p:cNvSpPr>
            <a:spLocks noGrp="1"/>
          </p:cNvSpPr>
          <p:nvPr>
            <p:ph type="body" sz="quarter" idx="92" hasCustomPrompt="1"/>
          </p:nvPr>
        </p:nvSpPr>
        <p:spPr>
          <a:xfrm>
            <a:off x="1166915"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2" name="Segnaposto immagine 20">
            <a:extLst>
              <a:ext uri="{FF2B5EF4-FFF2-40B4-BE49-F238E27FC236}">
                <a16:creationId xmlns:a16="http://schemas.microsoft.com/office/drawing/2014/main" id="{768E13EC-C6E0-7D70-FDAB-4A661D44D3E4}"/>
              </a:ext>
            </a:extLst>
          </p:cNvPr>
          <p:cNvSpPr>
            <a:spLocks noGrp="1"/>
          </p:cNvSpPr>
          <p:nvPr>
            <p:ph type="pic" sz="quarter" idx="93" hasCustomPrompt="1"/>
          </p:nvPr>
        </p:nvSpPr>
        <p:spPr>
          <a:xfrm>
            <a:off x="417132" y="2959304"/>
            <a:ext cx="396000" cy="396000"/>
          </a:xfrm>
          <a:prstGeom prst="rect">
            <a:avLst/>
          </a:prstGeom>
        </p:spPr>
        <p:txBody>
          <a:bodyPr/>
          <a:lstStyle>
            <a:lvl1pPr marL="0" indent="0">
              <a:buNone/>
              <a:defRPr sz="800">
                <a:solidFill>
                  <a:schemeClr val="bg1"/>
                </a:solidFill>
                <a:latin typeface="TIM Sans" pitchFamily="2" charset="77"/>
              </a:defRPr>
            </a:lvl1pPr>
          </a:lstStyle>
          <a:p>
            <a:r>
              <a:rPr lang="it-IT"/>
              <a:t>icona</a:t>
            </a:r>
          </a:p>
        </p:txBody>
      </p:sp>
      <p:cxnSp>
        <p:nvCxnSpPr>
          <p:cNvPr id="43" name="Connettore 1 42">
            <a:extLst>
              <a:ext uri="{FF2B5EF4-FFF2-40B4-BE49-F238E27FC236}">
                <a16:creationId xmlns:a16="http://schemas.microsoft.com/office/drawing/2014/main" id="{C3957197-7B1D-BA8D-D9A7-A6D5E1C08696}"/>
              </a:ext>
            </a:extLst>
          </p:cNvPr>
          <p:cNvCxnSpPr>
            <a:cxnSpLocks/>
          </p:cNvCxnSpPr>
          <p:nvPr userDrawn="1"/>
        </p:nvCxnSpPr>
        <p:spPr>
          <a:xfrm flipV="1">
            <a:off x="1013370"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44" name="Segnaposto testo 13">
            <a:extLst>
              <a:ext uri="{FF2B5EF4-FFF2-40B4-BE49-F238E27FC236}">
                <a16:creationId xmlns:a16="http://schemas.microsoft.com/office/drawing/2014/main" id="{856D04A1-B316-4B53-B7E8-1898EF1C13EC}"/>
              </a:ext>
            </a:extLst>
          </p:cNvPr>
          <p:cNvSpPr>
            <a:spLocks noGrp="1"/>
          </p:cNvSpPr>
          <p:nvPr>
            <p:ph type="body" sz="quarter" idx="94" hasCustomPrompt="1"/>
          </p:nvPr>
        </p:nvSpPr>
        <p:spPr>
          <a:xfrm>
            <a:off x="1166915"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6" name="Segnaposto testo 13">
            <a:extLst>
              <a:ext uri="{FF2B5EF4-FFF2-40B4-BE49-F238E27FC236}">
                <a16:creationId xmlns:a16="http://schemas.microsoft.com/office/drawing/2014/main" id="{F0B224D9-F1FE-1061-C320-99F9591DAD73}"/>
              </a:ext>
            </a:extLst>
          </p:cNvPr>
          <p:cNvSpPr>
            <a:spLocks noGrp="1"/>
          </p:cNvSpPr>
          <p:nvPr>
            <p:ph type="body" sz="quarter" idx="95" hasCustomPrompt="1"/>
          </p:nvPr>
        </p:nvSpPr>
        <p:spPr>
          <a:xfrm>
            <a:off x="5029896"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7" name="Segnaposto immagine 20">
            <a:extLst>
              <a:ext uri="{FF2B5EF4-FFF2-40B4-BE49-F238E27FC236}">
                <a16:creationId xmlns:a16="http://schemas.microsoft.com/office/drawing/2014/main" id="{6ED94B1C-99EE-C6CD-3F1B-A5E6BC78D98E}"/>
              </a:ext>
            </a:extLst>
          </p:cNvPr>
          <p:cNvSpPr>
            <a:spLocks noGrp="1"/>
          </p:cNvSpPr>
          <p:nvPr>
            <p:ph type="pic" sz="quarter" idx="96" hasCustomPrompt="1"/>
          </p:nvPr>
        </p:nvSpPr>
        <p:spPr>
          <a:xfrm>
            <a:off x="4280113" y="2959304"/>
            <a:ext cx="396000" cy="396000"/>
          </a:xfrm>
          <a:prstGeom prst="rect">
            <a:avLst/>
          </a:prstGeom>
        </p:spPr>
        <p:txBody>
          <a:bodyPr/>
          <a:lstStyle>
            <a:lvl1pPr marL="0" indent="0">
              <a:buNone/>
              <a:defRPr sz="800">
                <a:solidFill>
                  <a:schemeClr val="bg1"/>
                </a:solidFill>
                <a:latin typeface="TIM Sans" pitchFamily="2" charset="77"/>
              </a:defRPr>
            </a:lvl1pPr>
          </a:lstStyle>
          <a:p>
            <a:r>
              <a:rPr lang="it-IT"/>
              <a:t>icona</a:t>
            </a:r>
          </a:p>
        </p:txBody>
      </p:sp>
      <p:cxnSp>
        <p:nvCxnSpPr>
          <p:cNvPr id="48" name="Connettore 1 47">
            <a:extLst>
              <a:ext uri="{FF2B5EF4-FFF2-40B4-BE49-F238E27FC236}">
                <a16:creationId xmlns:a16="http://schemas.microsoft.com/office/drawing/2014/main" id="{230F8EA5-1A76-4109-8C81-AC21825BB8AD}"/>
              </a:ext>
            </a:extLst>
          </p:cNvPr>
          <p:cNvCxnSpPr>
            <a:cxnSpLocks/>
          </p:cNvCxnSpPr>
          <p:nvPr userDrawn="1"/>
        </p:nvCxnSpPr>
        <p:spPr>
          <a:xfrm flipV="1">
            <a:off x="4876351"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49" name="Segnaposto testo 13">
            <a:extLst>
              <a:ext uri="{FF2B5EF4-FFF2-40B4-BE49-F238E27FC236}">
                <a16:creationId xmlns:a16="http://schemas.microsoft.com/office/drawing/2014/main" id="{ECDD6A8C-8FE3-5A9F-0CF3-227E7BC0CC60}"/>
              </a:ext>
            </a:extLst>
          </p:cNvPr>
          <p:cNvSpPr>
            <a:spLocks noGrp="1"/>
          </p:cNvSpPr>
          <p:nvPr>
            <p:ph type="body" sz="quarter" idx="97" hasCustomPrompt="1"/>
          </p:nvPr>
        </p:nvSpPr>
        <p:spPr>
          <a:xfrm>
            <a:off x="5029896"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50" name="Segnaposto testo 13">
            <a:extLst>
              <a:ext uri="{FF2B5EF4-FFF2-40B4-BE49-F238E27FC236}">
                <a16:creationId xmlns:a16="http://schemas.microsoft.com/office/drawing/2014/main" id="{5F0BED0B-9C77-7D0E-9F63-046D71CE71CD}"/>
              </a:ext>
            </a:extLst>
          </p:cNvPr>
          <p:cNvSpPr>
            <a:spLocks noGrp="1"/>
          </p:cNvSpPr>
          <p:nvPr>
            <p:ph type="body" sz="quarter" idx="98" hasCustomPrompt="1"/>
          </p:nvPr>
        </p:nvSpPr>
        <p:spPr>
          <a:xfrm>
            <a:off x="8877049"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51" name="Segnaposto immagine 20">
            <a:extLst>
              <a:ext uri="{FF2B5EF4-FFF2-40B4-BE49-F238E27FC236}">
                <a16:creationId xmlns:a16="http://schemas.microsoft.com/office/drawing/2014/main" id="{D452DD17-C538-112C-9F88-44614D339D7E}"/>
              </a:ext>
            </a:extLst>
          </p:cNvPr>
          <p:cNvSpPr>
            <a:spLocks noGrp="1"/>
          </p:cNvSpPr>
          <p:nvPr>
            <p:ph type="pic" sz="quarter" idx="99" hasCustomPrompt="1"/>
          </p:nvPr>
        </p:nvSpPr>
        <p:spPr>
          <a:xfrm>
            <a:off x="8127266" y="2959304"/>
            <a:ext cx="396000" cy="396000"/>
          </a:xfrm>
          <a:prstGeom prst="rect">
            <a:avLst/>
          </a:prstGeom>
        </p:spPr>
        <p:txBody>
          <a:bodyPr/>
          <a:lstStyle>
            <a:lvl1pPr marL="0" indent="0">
              <a:buNone/>
              <a:defRPr sz="800">
                <a:solidFill>
                  <a:schemeClr val="bg1"/>
                </a:solidFill>
                <a:latin typeface="TIM Sans" pitchFamily="2" charset="77"/>
              </a:defRPr>
            </a:lvl1pPr>
          </a:lstStyle>
          <a:p>
            <a:r>
              <a:rPr lang="it-IT"/>
              <a:t>icona</a:t>
            </a:r>
          </a:p>
        </p:txBody>
      </p:sp>
      <p:cxnSp>
        <p:nvCxnSpPr>
          <p:cNvPr id="52" name="Connettore 1 51">
            <a:extLst>
              <a:ext uri="{FF2B5EF4-FFF2-40B4-BE49-F238E27FC236}">
                <a16:creationId xmlns:a16="http://schemas.microsoft.com/office/drawing/2014/main" id="{8428D37D-DF43-ED75-EDBA-9E9A914383BC}"/>
              </a:ext>
            </a:extLst>
          </p:cNvPr>
          <p:cNvCxnSpPr>
            <a:cxnSpLocks/>
          </p:cNvCxnSpPr>
          <p:nvPr userDrawn="1"/>
        </p:nvCxnSpPr>
        <p:spPr>
          <a:xfrm flipV="1">
            <a:off x="8723504"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53" name="Segnaposto testo 13">
            <a:extLst>
              <a:ext uri="{FF2B5EF4-FFF2-40B4-BE49-F238E27FC236}">
                <a16:creationId xmlns:a16="http://schemas.microsoft.com/office/drawing/2014/main" id="{17109F16-3EBD-AED7-B6C2-92A353F01D77}"/>
              </a:ext>
            </a:extLst>
          </p:cNvPr>
          <p:cNvSpPr>
            <a:spLocks noGrp="1"/>
          </p:cNvSpPr>
          <p:nvPr>
            <p:ph type="body" sz="quarter" idx="100" hasCustomPrompt="1"/>
          </p:nvPr>
        </p:nvSpPr>
        <p:spPr>
          <a:xfrm>
            <a:off x="8877049"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Tree>
    <p:extLst>
      <p:ext uri="{BB962C8B-B14F-4D97-AF65-F5344CB8AC3E}">
        <p14:creationId xmlns:p14="http://schemas.microsoft.com/office/powerpoint/2010/main" val="317731109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fondo_ultralight_scheda">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752EB0D3-D8DD-0571-B53D-ABA0D4FAB222}"/>
              </a:ext>
            </a:extLst>
          </p:cNvPr>
          <p:cNvSpPr>
            <a:spLocks noGrp="1"/>
          </p:cNvSpPr>
          <p:nvPr>
            <p:ph type="body" sz="quarter" idx="80" hasCustomPrompt="1"/>
          </p:nvPr>
        </p:nvSpPr>
        <p:spPr>
          <a:xfrm flipH="1">
            <a:off x="-1" y="2023452"/>
            <a:ext cx="12191999" cy="1676400"/>
          </a:xfrm>
          <a:prstGeom prst="rect">
            <a:avLst/>
          </a:prstGeom>
          <a:gradFill>
            <a:gsLst>
              <a:gs pos="0">
                <a:srgbClr val="EC0026"/>
              </a:gs>
              <a:gs pos="100000">
                <a:srgbClr val="520CA5"/>
              </a:gs>
            </a:gsLst>
            <a:lin ang="0" scaled="0"/>
          </a:gradFill>
        </p:spPr>
        <p:txBody>
          <a:bodyPr/>
          <a:lstStyle>
            <a:lvl1pPr marL="0" indent="0">
              <a:buNone/>
              <a:defRPr/>
            </a:lvl1pPr>
          </a:lstStyle>
          <a:p>
            <a:pPr lvl="0"/>
            <a:r>
              <a:rPr lang="it-IT"/>
              <a:t> </a:t>
            </a:r>
          </a:p>
        </p:txBody>
      </p:sp>
      <p:sp>
        <p:nvSpPr>
          <p:cNvPr id="17" name="Segnaposto testo 13">
            <a:extLst>
              <a:ext uri="{FF2B5EF4-FFF2-40B4-BE49-F238E27FC236}">
                <a16:creationId xmlns:a16="http://schemas.microsoft.com/office/drawing/2014/main" id="{D6ACA167-918E-8462-E590-EC26307E0D22}"/>
              </a:ext>
            </a:extLst>
          </p:cNvPr>
          <p:cNvSpPr>
            <a:spLocks noGrp="1"/>
          </p:cNvSpPr>
          <p:nvPr>
            <p:ph type="body" sz="quarter" idx="12" hasCustomPrompt="1"/>
          </p:nvPr>
        </p:nvSpPr>
        <p:spPr>
          <a:xfrm>
            <a:off x="1549468" y="41237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7" name="Segnaposto immagine 20">
            <a:extLst>
              <a:ext uri="{FF2B5EF4-FFF2-40B4-BE49-F238E27FC236}">
                <a16:creationId xmlns:a16="http://schemas.microsoft.com/office/drawing/2014/main" id="{B6B884EC-1AD8-31D2-8D7B-AE5DAB7B87CD}"/>
              </a:ext>
            </a:extLst>
          </p:cNvPr>
          <p:cNvSpPr>
            <a:spLocks noGrp="1"/>
          </p:cNvSpPr>
          <p:nvPr>
            <p:ph type="pic" sz="quarter" idx="78" hasCustomPrompt="1"/>
          </p:nvPr>
        </p:nvSpPr>
        <p:spPr>
          <a:xfrm>
            <a:off x="799685" y="4261758"/>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 name="Segnaposto testo 8">
            <a:extLst>
              <a:ext uri="{FF2B5EF4-FFF2-40B4-BE49-F238E27FC236}">
                <a16:creationId xmlns:a16="http://schemas.microsoft.com/office/drawing/2014/main" id="{C2FE5787-1132-D359-4B96-CCE1ADB8A087}"/>
              </a:ext>
            </a:extLst>
          </p:cNvPr>
          <p:cNvSpPr>
            <a:spLocks noGrp="1"/>
          </p:cNvSpPr>
          <p:nvPr>
            <p:ph type="body" sz="quarter" idx="79" hasCustomPrompt="1"/>
          </p:nvPr>
        </p:nvSpPr>
        <p:spPr>
          <a:xfrm>
            <a:off x="7104063" y="791315"/>
            <a:ext cx="4679948" cy="943019"/>
          </a:xfrm>
          <a:prstGeom prst="rect">
            <a:avLst/>
          </a:prstGeom>
        </p:spPr>
        <p:txBody>
          <a:bodyPr lIns="0" tIns="0" rIns="0" bIns="0" anchor="t"/>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tabLst/>
              <a:defRPr/>
            </a:pPr>
            <a:r>
              <a:rPr lang="it-IT"/>
              <a:t>Sottotitolo</a:t>
            </a:r>
          </a:p>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tabLst/>
              <a:defRPr/>
            </a:pPr>
            <a:r>
              <a:rPr lang="it-IT"/>
              <a:t>Sottotitolo</a:t>
            </a:r>
          </a:p>
        </p:txBody>
      </p:sp>
      <p:sp>
        <p:nvSpPr>
          <p:cNvPr id="3" name="Titolo 6">
            <a:extLst>
              <a:ext uri="{FF2B5EF4-FFF2-40B4-BE49-F238E27FC236}">
                <a16:creationId xmlns:a16="http://schemas.microsoft.com/office/drawing/2014/main" id="{D0B0904F-1729-6E3B-4C68-A570AA6CA048}"/>
              </a:ext>
            </a:extLst>
          </p:cNvPr>
          <p:cNvSpPr>
            <a:spLocks noGrp="1"/>
          </p:cNvSpPr>
          <p:nvPr>
            <p:ph type="title" hasCustomPrompt="1"/>
          </p:nvPr>
        </p:nvSpPr>
        <p:spPr>
          <a:xfrm>
            <a:off x="407989" y="791316"/>
            <a:ext cx="6551611" cy="943020"/>
          </a:xfrm>
          <a:prstGeom prst="rect">
            <a:avLst/>
          </a:prstGeom>
        </p:spPr>
        <p:txBody>
          <a:bodyPr lIns="0" anchor="t"/>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br>
              <a:rPr lang="it-IT"/>
            </a:br>
            <a:r>
              <a:rPr lang="it-IT"/>
              <a:t>Titolo</a:t>
            </a:r>
          </a:p>
        </p:txBody>
      </p:sp>
      <p:sp>
        <p:nvSpPr>
          <p:cNvPr id="8" name="Segnaposto testo 13">
            <a:extLst>
              <a:ext uri="{FF2B5EF4-FFF2-40B4-BE49-F238E27FC236}">
                <a16:creationId xmlns:a16="http://schemas.microsoft.com/office/drawing/2014/main" id="{F49A545C-EBBC-3905-6D24-2C30DB84C221}"/>
              </a:ext>
            </a:extLst>
          </p:cNvPr>
          <p:cNvSpPr>
            <a:spLocks noGrp="1"/>
          </p:cNvSpPr>
          <p:nvPr>
            <p:ph type="body" sz="quarter" idx="11" hasCustomPrompt="1"/>
          </p:nvPr>
        </p:nvSpPr>
        <p:spPr>
          <a:xfrm>
            <a:off x="461962" y="2241464"/>
            <a:ext cx="3708402" cy="393989"/>
          </a:xfrm>
          <a:prstGeom prst="rect">
            <a:avLst/>
          </a:prstGeom>
        </p:spPr>
        <p:txBody>
          <a:bodyPr lIns="0" tIns="0" rIns="0" bIns="0"/>
          <a:lstStyle>
            <a:lvl1pPr marL="0" indent="0" algn="l" defTabSz="914400" rtl="0" eaLnBrk="1" latinLnBrk="0" hangingPunct="1">
              <a:lnSpc>
                <a:spcPts val="3200"/>
              </a:lnSpc>
              <a:spcBef>
                <a:spcPts val="0"/>
              </a:spcBef>
              <a:buNone/>
              <a:defRPr lang="it-IT" sz="28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Titolo</a:t>
            </a:r>
          </a:p>
        </p:txBody>
      </p:sp>
      <p:cxnSp>
        <p:nvCxnSpPr>
          <p:cNvPr id="9" name="Connettore 1 8">
            <a:extLst>
              <a:ext uri="{FF2B5EF4-FFF2-40B4-BE49-F238E27FC236}">
                <a16:creationId xmlns:a16="http://schemas.microsoft.com/office/drawing/2014/main" id="{ED9D5542-2F31-4863-5B12-CEDB98D2E1FB}"/>
              </a:ext>
            </a:extLst>
          </p:cNvPr>
          <p:cNvCxnSpPr>
            <a:cxnSpLocks/>
          </p:cNvCxnSpPr>
          <p:nvPr userDrawn="1"/>
        </p:nvCxnSpPr>
        <p:spPr>
          <a:xfrm flipV="1">
            <a:off x="1395923" y="41293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2" name="Segnaposto immagine 20">
            <a:extLst>
              <a:ext uri="{FF2B5EF4-FFF2-40B4-BE49-F238E27FC236}">
                <a16:creationId xmlns:a16="http://schemas.microsoft.com/office/drawing/2014/main" id="{8BC657D9-8941-CEB1-5503-102CFBCA1569}"/>
              </a:ext>
            </a:extLst>
          </p:cNvPr>
          <p:cNvSpPr>
            <a:spLocks noGrp="1"/>
          </p:cNvSpPr>
          <p:nvPr>
            <p:ph type="pic" sz="quarter" idx="81" hasCustomPrompt="1"/>
          </p:nvPr>
        </p:nvSpPr>
        <p:spPr>
          <a:xfrm>
            <a:off x="799685" y="52523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13" name="Connettore 1 12">
            <a:extLst>
              <a:ext uri="{FF2B5EF4-FFF2-40B4-BE49-F238E27FC236}">
                <a16:creationId xmlns:a16="http://schemas.microsoft.com/office/drawing/2014/main" id="{AC556C3B-BFF2-14C2-3E61-F29DDEC34B48}"/>
              </a:ext>
            </a:extLst>
          </p:cNvPr>
          <p:cNvCxnSpPr>
            <a:cxnSpLocks/>
          </p:cNvCxnSpPr>
          <p:nvPr userDrawn="1"/>
        </p:nvCxnSpPr>
        <p:spPr>
          <a:xfrm flipV="1">
            <a:off x="1395923" y="51199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5" name="Segnaposto testo 13">
            <a:extLst>
              <a:ext uri="{FF2B5EF4-FFF2-40B4-BE49-F238E27FC236}">
                <a16:creationId xmlns:a16="http://schemas.microsoft.com/office/drawing/2014/main" id="{64C0C581-3965-BC12-9FFF-BBA3776D7960}"/>
              </a:ext>
            </a:extLst>
          </p:cNvPr>
          <p:cNvSpPr>
            <a:spLocks noGrp="1"/>
          </p:cNvSpPr>
          <p:nvPr>
            <p:ph type="body" sz="quarter" idx="83" hasCustomPrompt="1"/>
          </p:nvPr>
        </p:nvSpPr>
        <p:spPr>
          <a:xfrm>
            <a:off x="1549468" y="45074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18" name="Segnaposto testo 13">
            <a:extLst>
              <a:ext uri="{FF2B5EF4-FFF2-40B4-BE49-F238E27FC236}">
                <a16:creationId xmlns:a16="http://schemas.microsoft.com/office/drawing/2014/main" id="{48B1C4F1-6285-DF63-B70A-9A8E32F5A6CA}"/>
              </a:ext>
            </a:extLst>
          </p:cNvPr>
          <p:cNvSpPr>
            <a:spLocks noGrp="1"/>
          </p:cNvSpPr>
          <p:nvPr>
            <p:ph type="body" sz="quarter" idx="84" hasCustomPrompt="1"/>
          </p:nvPr>
        </p:nvSpPr>
        <p:spPr>
          <a:xfrm>
            <a:off x="1549468" y="50889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19" name="Segnaposto testo 13">
            <a:extLst>
              <a:ext uri="{FF2B5EF4-FFF2-40B4-BE49-F238E27FC236}">
                <a16:creationId xmlns:a16="http://schemas.microsoft.com/office/drawing/2014/main" id="{C4B70B27-EA40-2489-7019-C445A8E34619}"/>
              </a:ext>
            </a:extLst>
          </p:cNvPr>
          <p:cNvSpPr>
            <a:spLocks noGrp="1"/>
          </p:cNvSpPr>
          <p:nvPr>
            <p:ph type="body" sz="quarter" idx="85" hasCustomPrompt="1"/>
          </p:nvPr>
        </p:nvSpPr>
        <p:spPr>
          <a:xfrm>
            <a:off x="1549468" y="54726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3" name="Segnaposto testo 13">
            <a:extLst>
              <a:ext uri="{FF2B5EF4-FFF2-40B4-BE49-F238E27FC236}">
                <a16:creationId xmlns:a16="http://schemas.microsoft.com/office/drawing/2014/main" id="{B5AECDE0-EC71-F10E-02AF-5BE460FA8FDA}"/>
              </a:ext>
            </a:extLst>
          </p:cNvPr>
          <p:cNvSpPr>
            <a:spLocks noGrp="1"/>
          </p:cNvSpPr>
          <p:nvPr>
            <p:ph type="body" sz="quarter" idx="86" hasCustomPrompt="1"/>
          </p:nvPr>
        </p:nvSpPr>
        <p:spPr>
          <a:xfrm>
            <a:off x="7262654" y="41237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4" name="Segnaposto immagine 20">
            <a:extLst>
              <a:ext uri="{FF2B5EF4-FFF2-40B4-BE49-F238E27FC236}">
                <a16:creationId xmlns:a16="http://schemas.microsoft.com/office/drawing/2014/main" id="{08119048-DCEC-2559-B761-19AE21131C57}"/>
              </a:ext>
            </a:extLst>
          </p:cNvPr>
          <p:cNvSpPr>
            <a:spLocks noGrp="1"/>
          </p:cNvSpPr>
          <p:nvPr>
            <p:ph type="pic" sz="quarter" idx="87" hasCustomPrompt="1"/>
          </p:nvPr>
        </p:nvSpPr>
        <p:spPr>
          <a:xfrm>
            <a:off x="6512871" y="42617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35" name="Connettore 1 34">
            <a:extLst>
              <a:ext uri="{FF2B5EF4-FFF2-40B4-BE49-F238E27FC236}">
                <a16:creationId xmlns:a16="http://schemas.microsoft.com/office/drawing/2014/main" id="{5BDF36C2-4B31-0043-174C-7065C73E1C46}"/>
              </a:ext>
            </a:extLst>
          </p:cNvPr>
          <p:cNvCxnSpPr>
            <a:cxnSpLocks/>
          </p:cNvCxnSpPr>
          <p:nvPr userDrawn="1"/>
        </p:nvCxnSpPr>
        <p:spPr>
          <a:xfrm flipV="1">
            <a:off x="7109109" y="41293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36" name="Segnaposto immagine 20">
            <a:extLst>
              <a:ext uri="{FF2B5EF4-FFF2-40B4-BE49-F238E27FC236}">
                <a16:creationId xmlns:a16="http://schemas.microsoft.com/office/drawing/2014/main" id="{1238570C-193C-DDE4-659F-1B0E96785BA7}"/>
              </a:ext>
            </a:extLst>
          </p:cNvPr>
          <p:cNvSpPr>
            <a:spLocks noGrp="1"/>
          </p:cNvSpPr>
          <p:nvPr>
            <p:ph type="pic" sz="quarter" idx="88" hasCustomPrompt="1"/>
          </p:nvPr>
        </p:nvSpPr>
        <p:spPr>
          <a:xfrm>
            <a:off x="6512871" y="52523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37" name="Connettore 1 36">
            <a:extLst>
              <a:ext uri="{FF2B5EF4-FFF2-40B4-BE49-F238E27FC236}">
                <a16:creationId xmlns:a16="http://schemas.microsoft.com/office/drawing/2014/main" id="{18BA65D4-003B-2C66-EC84-5979344BA027}"/>
              </a:ext>
            </a:extLst>
          </p:cNvPr>
          <p:cNvCxnSpPr>
            <a:cxnSpLocks/>
          </p:cNvCxnSpPr>
          <p:nvPr userDrawn="1"/>
        </p:nvCxnSpPr>
        <p:spPr>
          <a:xfrm flipV="1">
            <a:off x="7109109" y="51199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38" name="Segnaposto testo 13">
            <a:extLst>
              <a:ext uri="{FF2B5EF4-FFF2-40B4-BE49-F238E27FC236}">
                <a16:creationId xmlns:a16="http://schemas.microsoft.com/office/drawing/2014/main" id="{1A209FCD-A6B4-4907-2729-4902B46CBA75}"/>
              </a:ext>
            </a:extLst>
          </p:cNvPr>
          <p:cNvSpPr>
            <a:spLocks noGrp="1"/>
          </p:cNvSpPr>
          <p:nvPr>
            <p:ph type="body" sz="quarter" idx="89" hasCustomPrompt="1"/>
          </p:nvPr>
        </p:nvSpPr>
        <p:spPr>
          <a:xfrm>
            <a:off x="7262654" y="45074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9" name="Segnaposto testo 13">
            <a:extLst>
              <a:ext uri="{FF2B5EF4-FFF2-40B4-BE49-F238E27FC236}">
                <a16:creationId xmlns:a16="http://schemas.microsoft.com/office/drawing/2014/main" id="{B723BDD7-67DA-208F-72DC-B59BD00C9930}"/>
              </a:ext>
            </a:extLst>
          </p:cNvPr>
          <p:cNvSpPr>
            <a:spLocks noGrp="1"/>
          </p:cNvSpPr>
          <p:nvPr>
            <p:ph type="body" sz="quarter" idx="90" hasCustomPrompt="1"/>
          </p:nvPr>
        </p:nvSpPr>
        <p:spPr>
          <a:xfrm>
            <a:off x="7262654" y="50889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0" name="Segnaposto testo 13">
            <a:extLst>
              <a:ext uri="{FF2B5EF4-FFF2-40B4-BE49-F238E27FC236}">
                <a16:creationId xmlns:a16="http://schemas.microsoft.com/office/drawing/2014/main" id="{1D546691-8E4C-4699-C169-CDA6A544403D}"/>
              </a:ext>
            </a:extLst>
          </p:cNvPr>
          <p:cNvSpPr>
            <a:spLocks noGrp="1"/>
          </p:cNvSpPr>
          <p:nvPr>
            <p:ph type="body" sz="quarter" idx="91" hasCustomPrompt="1"/>
          </p:nvPr>
        </p:nvSpPr>
        <p:spPr>
          <a:xfrm>
            <a:off x="7262654" y="54726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1" name="Segnaposto testo 13">
            <a:extLst>
              <a:ext uri="{FF2B5EF4-FFF2-40B4-BE49-F238E27FC236}">
                <a16:creationId xmlns:a16="http://schemas.microsoft.com/office/drawing/2014/main" id="{FA3300DB-43DB-3A94-002C-874AF76A5F32}"/>
              </a:ext>
            </a:extLst>
          </p:cNvPr>
          <p:cNvSpPr>
            <a:spLocks noGrp="1"/>
          </p:cNvSpPr>
          <p:nvPr>
            <p:ph type="body" sz="quarter" idx="92" hasCustomPrompt="1"/>
          </p:nvPr>
        </p:nvSpPr>
        <p:spPr>
          <a:xfrm>
            <a:off x="1166915"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2" name="Segnaposto immagine 20">
            <a:extLst>
              <a:ext uri="{FF2B5EF4-FFF2-40B4-BE49-F238E27FC236}">
                <a16:creationId xmlns:a16="http://schemas.microsoft.com/office/drawing/2014/main" id="{768E13EC-C6E0-7D70-FDAB-4A661D44D3E4}"/>
              </a:ext>
            </a:extLst>
          </p:cNvPr>
          <p:cNvSpPr>
            <a:spLocks noGrp="1"/>
          </p:cNvSpPr>
          <p:nvPr>
            <p:ph type="pic" sz="quarter" idx="93" hasCustomPrompt="1"/>
          </p:nvPr>
        </p:nvSpPr>
        <p:spPr>
          <a:xfrm>
            <a:off x="417132" y="2959304"/>
            <a:ext cx="396000" cy="396000"/>
          </a:xfrm>
          <a:prstGeom prst="rect">
            <a:avLst/>
          </a:prstGeom>
        </p:spPr>
        <p:txBody>
          <a:bodyPr/>
          <a:lstStyle>
            <a:lvl1pPr marL="0" indent="0">
              <a:buNone/>
              <a:defRPr sz="800">
                <a:solidFill>
                  <a:schemeClr val="bg1"/>
                </a:solidFill>
                <a:latin typeface="TIM Sans" pitchFamily="2" charset="77"/>
              </a:defRPr>
            </a:lvl1pPr>
          </a:lstStyle>
          <a:p>
            <a:r>
              <a:rPr lang="it-IT"/>
              <a:t>icona</a:t>
            </a:r>
          </a:p>
        </p:txBody>
      </p:sp>
      <p:cxnSp>
        <p:nvCxnSpPr>
          <p:cNvPr id="43" name="Connettore 1 42">
            <a:extLst>
              <a:ext uri="{FF2B5EF4-FFF2-40B4-BE49-F238E27FC236}">
                <a16:creationId xmlns:a16="http://schemas.microsoft.com/office/drawing/2014/main" id="{C3957197-7B1D-BA8D-D9A7-A6D5E1C08696}"/>
              </a:ext>
            </a:extLst>
          </p:cNvPr>
          <p:cNvCxnSpPr>
            <a:cxnSpLocks/>
          </p:cNvCxnSpPr>
          <p:nvPr userDrawn="1"/>
        </p:nvCxnSpPr>
        <p:spPr>
          <a:xfrm flipV="1">
            <a:off x="1013370"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44" name="Segnaposto testo 13">
            <a:extLst>
              <a:ext uri="{FF2B5EF4-FFF2-40B4-BE49-F238E27FC236}">
                <a16:creationId xmlns:a16="http://schemas.microsoft.com/office/drawing/2014/main" id="{856D04A1-B316-4B53-B7E8-1898EF1C13EC}"/>
              </a:ext>
            </a:extLst>
          </p:cNvPr>
          <p:cNvSpPr>
            <a:spLocks noGrp="1"/>
          </p:cNvSpPr>
          <p:nvPr>
            <p:ph type="body" sz="quarter" idx="94" hasCustomPrompt="1"/>
          </p:nvPr>
        </p:nvSpPr>
        <p:spPr>
          <a:xfrm>
            <a:off x="1166915"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6" name="Segnaposto testo 13">
            <a:extLst>
              <a:ext uri="{FF2B5EF4-FFF2-40B4-BE49-F238E27FC236}">
                <a16:creationId xmlns:a16="http://schemas.microsoft.com/office/drawing/2014/main" id="{F0B224D9-F1FE-1061-C320-99F9591DAD73}"/>
              </a:ext>
            </a:extLst>
          </p:cNvPr>
          <p:cNvSpPr>
            <a:spLocks noGrp="1"/>
          </p:cNvSpPr>
          <p:nvPr>
            <p:ph type="body" sz="quarter" idx="95" hasCustomPrompt="1"/>
          </p:nvPr>
        </p:nvSpPr>
        <p:spPr>
          <a:xfrm>
            <a:off x="5029896"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7" name="Segnaposto immagine 20">
            <a:extLst>
              <a:ext uri="{FF2B5EF4-FFF2-40B4-BE49-F238E27FC236}">
                <a16:creationId xmlns:a16="http://schemas.microsoft.com/office/drawing/2014/main" id="{6ED94B1C-99EE-C6CD-3F1B-A5E6BC78D98E}"/>
              </a:ext>
            </a:extLst>
          </p:cNvPr>
          <p:cNvSpPr>
            <a:spLocks noGrp="1"/>
          </p:cNvSpPr>
          <p:nvPr>
            <p:ph type="pic" sz="quarter" idx="96" hasCustomPrompt="1"/>
          </p:nvPr>
        </p:nvSpPr>
        <p:spPr>
          <a:xfrm>
            <a:off x="4280113" y="2959304"/>
            <a:ext cx="396000" cy="396000"/>
          </a:xfrm>
          <a:prstGeom prst="rect">
            <a:avLst/>
          </a:prstGeom>
        </p:spPr>
        <p:txBody>
          <a:bodyPr/>
          <a:lstStyle>
            <a:lvl1pPr marL="0" indent="0">
              <a:buNone/>
              <a:defRPr sz="800">
                <a:solidFill>
                  <a:schemeClr val="bg1"/>
                </a:solidFill>
                <a:latin typeface="TIM Sans" pitchFamily="2" charset="77"/>
              </a:defRPr>
            </a:lvl1pPr>
          </a:lstStyle>
          <a:p>
            <a:r>
              <a:rPr lang="it-IT"/>
              <a:t>icona</a:t>
            </a:r>
          </a:p>
        </p:txBody>
      </p:sp>
      <p:cxnSp>
        <p:nvCxnSpPr>
          <p:cNvPr id="48" name="Connettore 1 47">
            <a:extLst>
              <a:ext uri="{FF2B5EF4-FFF2-40B4-BE49-F238E27FC236}">
                <a16:creationId xmlns:a16="http://schemas.microsoft.com/office/drawing/2014/main" id="{230F8EA5-1A76-4109-8C81-AC21825BB8AD}"/>
              </a:ext>
            </a:extLst>
          </p:cNvPr>
          <p:cNvCxnSpPr>
            <a:cxnSpLocks/>
          </p:cNvCxnSpPr>
          <p:nvPr userDrawn="1"/>
        </p:nvCxnSpPr>
        <p:spPr>
          <a:xfrm flipV="1">
            <a:off x="4876351"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49" name="Segnaposto testo 13">
            <a:extLst>
              <a:ext uri="{FF2B5EF4-FFF2-40B4-BE49-F238E27FC236}">
                <a16:creationId xmlns:a16="http://schemas.microsoft.com/office/drawing/2014/main" id="{ECDD6A8C-8FE3-5A9F-0CF3-227E7BC0CC60}"/>
              </a:ext>
            </a:extLst>
          </p:cNvPr>
          <p:cNvSpPr>
            <a:spLocks noGrp="1"/>
          </p:cNvSpPr>
          <p:nvPr>
            <p:ph type="body" sz="quarter" idx="97" hasCustomPrompt="1"/>
          </p:nvPr>
        </p:nvSpPr>
        <p:spPr>
          <a:xfrm>
            <a:off x="5029896"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50" name="Segnaposto testo 13">
            <a:extLst>
              <a:ext uri="{FF2B5EF4-FFF2-40B4-BE49-F238E27FC236}">
                <a16:creationId xmlns:a16="http://schemas.microsoft.com/office/drawing/2014/main" id="{5F0BED0B-9C77-7D0E-9F63-046D71CE71CD}"/>
              </a:ext>
            </a:extLst>
          </p:cNvPr>
          <p:cNvSpPr>
            <a:spLocks noGrp="1"/>
          </p:cNvSpPr>
          <p:nvPr>
            <p:ph type="body" sz="quarter" idx="98" hasCustomPrompt="1"/>
          </p:nvPr>
        </p:nvSpPr>
        <p:spPr>
          <a:xfrm>
            <a:off x="8877049"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51" name="Segnaposto immagine 20">
            <a:extLst>
              <a:ext uri="{FF2B5EF4-FFF2-40B4-BE49-F238E27FC236}">
                <a16:creationId xmlns:a16="http://schemas.microsoft.com/office/drawing/2014/main" id="{D452DD17-C538-112C-9F88-44614D339D7E}"/>
              </a:ext>
            </a:extLst>
          </p:cNvPr>
          <p:cNvSpPr>
            <a:spLocks noGrp="1"/>
          </p:cNvSpPr>
          <p:nvPr>
            <p:ph type="pic" sz="quarter" idx="99" hasCustomPrompt="1"/>
          </p:nvPr>
        </p:nvSpPr>
        <p:spPr>
          <a:xfrm>
            <a:off x="8127266" y="2959304"/>
            <a:ext cx="396000" cy="396000"/>
          </a:xfrm>
          <a:prstGeom prst="rect">
            <a:avLst/>
          </a:prstGeom>
        </p:spPr>
        <p:txBody>
          <a:bodyPr/>
          <a:lstStyle>
            <a:lvl1pPr marL="0" indent="0">
              <a:buNone/>
              <a:defRPr sz="800">
                <a:solidFill>
                  <a:schemeClr val="bg1"/>
                </a:solidFill>
                <a:latin typeface="TIM Sans" pitchFamily="2" charset="77"/>
              </a:defRPr>
            </a:lvl1pPr>
          </a:lstStyle>
          <a:p>
            <a:r>
              <a:rPr lang="it-IT"/>
              <a:t>icona</a:t>
            </a:r>
          </a:p>
        </p:txBody>
      </p:sp>
      <p:cxnSp>
        <p:nvCxnSpPr>
          <p:cNvPr id="52" name="Connettore 1 51">
            <a:extLst>
              <a:ext uri="{FF2B5EF4-FFF2-40B4-BE49-F238E27FC236}">
                <a16:creationId xmlns:a16="http://schemas.microsoft.com/office/drawing/2014/main" id="{8428D37D-DF43-ED75-EDBA-9E9A914383BC}"/>
              </a:ext>
            </a:extLst>
          </p:cNvPr>
          <p:cNvCxnSpPr>
            <a:cxnSpLocks/>
          </p:cNvCxnSpPr>
          <p:nvPr userDrawn="1"/>
        </p:nvCxnSpPr>
        <p:spPr>
          <a:xfrm flipV="1">
            <a:off x="8723504"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53" name="Segnaposto testo 13">
            <a:extLst>
              <a:ext uri="{FF2B5EF4-FFF2-40B4-BE49-F238E27FC236}">
                <a16:creationId xmlns:a16="http://schemas.microsoft.com/office/drawing/2014/main" id="{17109F16-3EBD-AED7-B6C2-92A353F01D77}"/>
              </a:ext>
            </a:extLst>
          </p:cNvPr>
          <p:cNvSpPr>
            <a:spLocks noGrp="1"/>
          </p:cNvSpPr>
          <p:nvPr>
            <p:ph type="body" sz="quarter" idx="100" hasCustomPrompt="1"/>
          </p:nvPr>
        </p:nvSpPr>
        <p:spPr>
          <a:xfrm>
            <a:off x="8877049"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bg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Tree>
    <p:extLst>
      <p:ext uri="{BB962C8B-B14F-4D97-AF65-F5344CB8AC3E}">
        <p14:creationId xmlns:p14="http://schemas.microsoft.com/office/powerpoint/2010/main" val="154049346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fondo_ultralight_scheda">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752EB0D3-D8DD-0571-B53D-ABA0D4FAB222}"/>
              </a:ext>
            </a:extLst>
          </p:cNvPr>
          <p:cNvSpPr>
            <a:spLocks noGrp="1"/>
          </p:cNvSpPr>
          <p:nvPr>
            <p:ph type="body" sz="quarter" idx="80" hasCustomPrompt="1"/>
          </p:nvPr>
        </p:nvSpPr>
        <p:spPr>
          <a:xfrm flipH="1">
            <a:off x="-1" y="2023452"/>
            <a:ext cx="12191999" cy="1676400"/>
          </a:xfrm>
          <a:prstGeom prst="rect">
            <a:avLst/>
          </a:prstGeom>
          <a:gradFill>
            <a:gsLst>
              <a:gs pos="0">
                <a:srgbClr val="4FE3C2"/>
              </a:gs>
              <a:gs pos="100000">
                <a:srgbClr val="B6F11F"/>
              </a:gs>
            </a:gsLst>
            <a:lin ang="0" scaled="0"/>
          </a:gradFill>
        </p:spPr>
        <p:txBody>
          <a:bodyPr/>
          <a:lstStyle>
            <a:lvl1pPr marL="0" indent="0">
              <a:buNone/>
              <a:defRPr>
                <a:solidFill>
                  <a:schemeClr val="tx1"/>
                </a:solidFill>
              </a:defRPr>
            </a:lvl1pPr>
          </a:lstStyle>
          <a:p>
            <a:pPr lvl="0"/>
            <a:r>
              <a:rPr lang="it-IT"/>
              <a:t> </a:t>
            </a:r>
          </a:p>
        </p:txBody>
      </p:sp>
      <p:sp>
        <p:nvSpPr>
          <p:cNvPr id="17" name="Segnaposto testo 13">
            <a:extLst>
              <a:ext uri="{FF2B5EF4-FFF2-40B4-BE49-F238E27FC236}">
                <a16:creationId xmlns:a16="http://schemas.microsoft.com/office/drawing/2014/main" id="{D6ACA167-918E-8462-E590-EC26307E0D22}"/>
              </a:ext>
            </a:extLst>
          </p:cNvPr>
          <p:cNvSpPr>
            <a:spLocks noGrp="1"/>
          </p:cNvSpPr>
          <p:nvPr>
            <p:ph type="body" sz="quarter" idx="12" hasCustomPrompt="1"/>
          </p:nvPr>
        </p:nvSpPr>
        <p:spPr>
          <a:xfrm>
            <a:off x="1549468" y="41237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7" name="Segnaposto immagine 20">
            <a:extLst>
              <a:ext uri="{FF2B5EF4-FFF2-40B4-BE49-F238E27FC236}">
                <a16:creationId xmlns:a16="http://schemas.microsoft.com/office/drawing/2014/main" id="{B6B884EC-1AD8-31D2-8D7B-AE5DAB7B87CD}"/>
              </a:ext>
            </a:extLst>
          </p:cNvPr>
          <p:cNvSpPr>
            <a:spLocks noGrp="1"/>
          </p:cNvSpPr>
          <p:nvPr>
            <p:ph type="pic" sz="quarter" idx="78" hasCustomPrompt="1"/>
          </p:nvPr>
        </p:nvSpPr>
        <p:spPr>
          <a:xfrm>
            <a:off x="799685" y="4261758"/>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 name="Segnaposto testo 8">
            <a:extLst>
              <a:ext uri="{FF2B5EF4-FFF2-40B4-BE49-F238E27FC236}">
                <a16:creationId xmlns:a16="http://schemas.microsoft.com/office/drawing/2014/main" id="{C2FE5787-1132-D359-4B96-CCE1ADB8A087}"/>
              </a:ext>
            </a:extLst>
          </p:cNvPr>
          <p:cNvSpPr>
            <a:spLocks noGrp="1"/>
          </p:cNvSpPr>
          <p:nvPr>
            <p:ph type="body" sz="quarter" idx="79" hasCustomPrompt="1"/>
          </p:nvPr>
        </p:nvSpPr>
        <p:spPr>
          <a:xfrm>
            <a:off x="7104063" y="791315"/>
            <a:ext cx="4679948" cy="943019"/>
          </a:xfrm>
          <a:prstGeom prst="rect">
            <a:avLst/>
          </a:prstGeom>
        </p:spPr>
        <p:txBody>
          <a:bodyPr lIns="0" tIns="0" rIns="0" bIns="0" anchor="t"/>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tabLst/>
              <a:defRPr/>
            </a:pPr>
            <a:r>
              <a:rPr lang="it-IT"/>
              <a:t>Sottotitolo</a:t>
            </a:r>
          </a:p>
          <a:p>
            <a:pPr marL="0" marR="0" lvl="0" indent="0" algn="l" defTabSz="914400" rtl="0" eaLnBrk="1" fontAlgn="auto" latinLnBrk="0" hangingPunct="1">
              <a:lnSpc>
                <a:spcPts val="2400"/>
              </a:lnSpc>
              <a:spcBef>
                <a:spcPts val="0"/>
              </a:spcBef>
              <a:spcAft>
                <a:spcPts val="0"/>
              </a:spcAft>
              <a:buClrTx/>
              <a:buSzTx/>
              <a:buFont typeface="Arial" panose="020B0604020202020204" pitchFamily="34" charset="0"/>
              <a:buNone/>
              <a:tabLst/>
              <a:defRPr/>
            </a:pPr>
            <a:r>
              <a:rPr lang="it-IT"/>
              <a:t>Sottotitolo</a:t>
            </a:r>
          </a:p>
        </p:txBody>
      </p:sp>
      <p:sp>
        <p:nvSpPr>
          <p:cNvPr id="3" name="Titolo 6">
            <a:extLst>
              <a:ext uri="{FF2B5EF4-FFF2-40B4-BE49-F238E27FC236}">
                <a16:creationId xmlns:a16="http://schemas.microsoft.com/office/drawing/2014/main" id="{D0B0904F-1729-6E3B-4C68-A570AA6CA048}"/>
              </a:ext>
            </a:extLst>
          </p:cNvPr>
          <p:cNvSpPr>
            <a:spLocks noGrp="1"/>
          </p:cNvSpPr>
          <p:nvPr>
            <p:ph type="title" hasCustomPrompt="1"/>
          </p:nvPr>
        </p:nvSpPr>
        <p:spPr>
          <a:xfrm>
            <a:off x="407989" y="791316"/>
            <a:ext cx="6551611" cy="943020"/>
          </a:xfrm>
          <a:prstGeom prst="rect">
            <a:avLst/>
          </a:prstGeom>
        </p:spPr>
        <p:txBody>
          <a:bodyPr lIns="0" anchor="t"/>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br>
              <a:rPr lang="it-IT"/>
            </a:br>
            <a:r>
              <a:rPr lang="it-IT"/>
              <a:t>Titolo</a:t>
            </a:r>
          </a:p>
        </p:txBody>
      </p:sp>
      <p:sp>
        <p:nvSpPr>
          <p:cNvPr id="8" name="Segnaposto testo 13">
            <a:extLst>
              <a:ext uri="{FF2B5EF4-FFF2-40B4-BE49-F238E27FC236}">
                <a16:creationId xmlns:a16="http://schemas.microsoft.com/office/drawing/2014/main" id="{F49A545C-EBBC-3905-6D24-2C30DB84C221}"/>
              </a:ext>
            </a:extLst>
          </p:cNvPr>
          <p:cNvSpPr>
            <a:spLocks noGrp="1"/>
          </p:cNvSpPr>
          <p:nvPr>
            <p:ph type="body" sz="quarter" idx="11" hasCustomPrompt="1"/>
          </p:nvPr>
        </p:nvSpPr>
        <p:spPr>
          <a:xfrm>
            <a:off x="461962" y="2241464"/>
            <a:ext cx="3708402" cy="393989"/>
          </a:xfrm>
          <a:prstGeom prst="rect">
            <a:avLst/>
          </a:prstGeom>
        </p:spPr>
        <p:txBody>
          <a:bodyPr lIns="0" tIns="0" rIns="0" bIns="0"/>
          <a:lstStyle>
            <a:lvl1pPr marL="0" indent="0" algn="l" defTabSz="914400" rtl="0" eaLnBrk="1" latinLnBrk="0" hangingPunct="1">
              <a:lnSpc>
                <a:spcPts val="3200"/>
              </a:lnSpc>
              <a:spcBef>
                <a:spcPts val="0"/>
              </a:spcBef>
              <a:buNone/>
              <a:defRPr lang="it-IT" sz="2800" b="0" i="0" kern="1200" dirty="0" smtClean="0">
                <a:solidFill>
                  <a:schemeClr val="tx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Titolo</a:t>
            </a:r>
          </a:p>
        </p:txBody>
      </p:sp>
      <p:cxnSp>
        <p:nvCxnSpPr>
          <p:cNvPr id="9" name="Connettore 1 8">
            <a:extLst>
              <a:ext uri="{FF2B5EF4-FFF2-40B4-BE49-F238E27FC236}">
                <a16:creationId xmlns:a16="http://schemas.microsoft.com/office/drawing/2014/main" id="{ED9D5542-2F31-4863-5B12-CEDB98D2E1FB}"/>
              </a:ext>
            </a:extLst>
          </p:cNvPr>
          <p:cNvCxnSpPr>
            <a:cxnSpLocks/>
          </p:cNvCxnSpPr>
          <p:nvPr userDrawn="1"/>
        </p:nvCxnSpPr>
        <p:spPr>
          <a:xfrm flipV="1">
            <a:off x="1395923" y="41293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2" name="Segnaposto immagine 20">
            <a:extLst>
              <a:ext uri="{FF2B5EF4-FFF2-40B4-BE49-F238E27FC236}">
                <a16:creationId xmlns:a16="http://schemas.microsoft.com/office/drawing/2014/main" id="{8BC657D9-8941-CEB1-5503-102CFBCA1569}"/>
              </a:ext>
            </a:extLst>
          </p:cNvPr>
          <p:cNvSpPr>
            <a:spLocks noGrp="1"/>
          </p:cNvSpPr>
          <p:nvPr>
            <p:ph type="pic" sz="quarter" idx="81" hasCustomPrompt="1"/>
          </p:nvPr>
        </p:nvSpPr>
        <p:spPr>
          <a:xfrm>
            <a:off x="799685" y="52523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13" name="Connettore 1 12">
            <a:extLst>
              <a:ext uri="{FF2B5EF4-FFF2-40B4-BE49-F238E27FC236}">
                <a16:creationId xmlns:a16="http://schemas.microsoft.com/office/drawing/2014/main" id="{AC556C3B-BFF2-14C2-3E61-F29DDEC34B48}"/>
              </a:ext>
            </a:extLst>
          </p:cNvPr>
          <p:cNvCxnSpPr>
            <a:cxnSpLocks/>
          </p:cNvCxnSpPr>
          <p:nvPr userDrawn="1"/>
        </p:nvCxnSpPr>
        <p:spPr>
          <a:xfrm flipV="1">
            <a:off x="1395923" y="51199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5" name="Segnaposto testo 13">
            <a:extLst>
              <a:ext uri="{FF2B5EF4-FFF2-40B4-BE49-F238E27FC236}">
                <a16:creationId xmlns:a16="http://schemas.microsoft.com/office/drawing/2014/main" id="{64C0C581-3965-BC12-9FFF-BBA3776D7960}"/>
              </a:ext>
            </a:extLst>
          </p:cNvPr>
          <p:cNvSpPr>
            <a:spLocks noGrp="1"/>
          </p:cNvSpPr>
          <p:nvPr>
            <p:ph type="body" sz="quarter" idx="83" hasCustomPrompt="1"/>
          </p:nvPr>
        </p:nvSpPr>
        <p:spPr>
          <a:xfrm>
            <a:off x="1549468" y="45074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18" name="Segnaposto testo 13">
            <a:extLst>
              <a:ext uri="{FF2B5EF4-FFF2-40B4-BE49-F238E27FC236}">
                <a16:creationId xmlns:a16="http://schemas.microsoft.com/office/drawing/2014/main" id="{48B1C4F1-6285-DF63-B70A-9A8E32F5A6CA}"/>
              </a:ext>
            </a:extLst>
          </p:cNvPr>
          <p:cNvSpPr>
            <a:spLocks noGrp="1"/>
          </p:cNvSpPr>
          <p:nvPr>
            <p:ph type="body" sz="quarter" idx="84" hasCustomPrompt="1"/>
          </p:nvPr>
        </p:nvSpPr>
        <p:spPr>
          <a:xfrm>
            <a:off x="1549468" y="50889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19" name="Segnaposto testo 13">
            <a:extLst>
              <a:ext uri="{FF2B5EF4-FFF2-40B4-BE49-F238E27FC236}">
                <a16:creationId xmlns:a16="http://schemas.microsoft.com/office/drawing/2014/main" id="{C4B70B27-EA40-2489-7019-C445A8E34619}"/>
              </a:ext>
            </a:extLst>
          </p:cNvPr>
          <p:cNvSpPr>
            <a:spLocks noGrp="1"/>
          </p:cNvSpPr>
          <p:nvPr>
            <p:ph type="body" sz="quarter" idx="85" hasCustomPrompt="1"/>
          </p:nvPr>
        </p:nvSpPr>
        <p:spPr>
          <a:xfrm>
            <a:off x="1549468" y="54726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3" name="Segnaposto testo 13">
            <a:extLst>
              <a:ext uri="{FF2B5EF4-FFF2-40B4-BE49-F238E27FC236}">
                <a16:creationId xmlns:a16="http://schemas.microsoft.com/office/drawing/2014/main" id="{B5AECDE0-EC71-F10E-02AF-5BE460FA8FDA}"/>
              </a:ext>
            </a:extLst>
          </p:cNvPr>
          <p:cNvSpPr>
            <a:spLocks noGrp="1"/>
          </p:cNvSpPr>
          <p:nvPr>
            <p:ph type="body" sz="quarter" idx="86" hasCustomPrompt="1"/>
          </p:nvPr>
        </p:nvSpPr>
        <p:spPr>
          <a:xfrm>
            <a:off x="7262654" y="41237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4" name="Segnaposto immagine 20">
            <a:extLst>
              <a:ext uri="{FF2B5EF4-FFF2-40B4-BE49-F238E27FC236}">
                <a16:creationId xmlns:a16="http://schemas.microsoft.com/office/drawing/2014/main" id="{08119048-DCEC-2559-B761-19AE21131C57}"/>
              </a:ext>
            </a:extLst>
          </p:cNvPr>
          <p:cNvSpPr>
            <a:spLocks noGrp="1"/>
          </p:cNvSpPr>
          <p:nvPr>
            <p:ph type="pic" sz="quarter" idx="87" hasCustomPrompt="1"/>
          </p:nvPr>
        </p:nvSpPr>
        <p:spPr>
          <a:xfrm>
            <a:off x="6512871" y="42617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35" name="Connettore 1 34">
            <a:extLst>
              <a:ext uri="{FF2B5EF4-FFF2-40B4-BE49-F238E27FC236}">
                <a16:creationId xmlns:a16="http://schemas.microsoft.com/office/drawing/2014/main" id="{5BDF36C2-4B31-0043-174C-7065C73E1C46}"/>
              </a:ext>
            </a:extLst>
          </p:cNvPr>
          <p:cNvCxnSpPr>
            <a:cxnSpLocks/>
          </p:cNvCxnSpPr>
          <p:nvPr userDrawn="1"/>
        </p:nvCxnSpPr>
        <p:spPr>
          <a:xfrm flipV="1">
            <a:off x="7109109" y="41293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36" name="Segnaposto immagine 20">
            <a:extLst>
              <a:ext uri="{FF2B5EF4-FFF2-40B4-BE49-F238E27FC236}">
                <a16:creationId xmlns:a16="http://schemas.microsoft.com/office/drawing/2014/main" id="{1238570C-193C-DDE4-659F-1B0E96785BA7}"/>
              </a:ext>
            </a:extLst>
          </p:cNvPr>
          <p:cNvSpPr>
            <a:spLocks noGrp="1"/>
          </p:cNvSpPr>
          <p:nvPr>
            <p:ph type="pic" sz="quarter" idx="88" hasCustomPrompt="1"/>
          </p:nvPr>
        </p:nvSpPr>
        <p:spPr>
          <a:xfrm>
            <a:off x="6512871" y="5252358"/>
            <a:ext cx="396000" cy="396000"/>
          </a:xfrm>
          <a:prstGeom prst="rect">
            <a:avLst/>
          </a:prstGeom>
        </p:spPr>
        <p:txBody>
          <a:bodyPr/>
          <a:lstStyle>
            <a:lvl1pPr marL="0" indent="0">
              <a:buNone/>
              <a:defRPr sz="800">
                <a:latin typeface="TIM Sans" pitchFamily="2" charset="77"/>
              </a:defRPr>
            </a:lvl1pPr>
          </a:lstStyle>
          <a:p>
            <a:r>
              <a:rPr lang="it-IT"/>
              <a:t>icona</a:t>
            </a:r>
          </a:p>
        </p:txBody>
      </p:sp>
      <p:cxnSp>
        <p:nvCxnSpPr>
          <p:cNvPr id="37" name="Connettore 1 36">
            <a:extLst>
              <a:ext uri="{FF2B5EF4-FFF2-40B4-BE49-F238E27FC236}">
                <a16:creationId xmlns:a16="http://schemas.microsoft.com/office/drawing/2014/main" id="{18BA65D4-003B-2C66-EC84-5979344BA027}"/>
              </a:ext>
            </a:extLst>
          </p:cNvPr>
          <p:cNvCxnSpPr>
            <a:cxnSpLocks/>
          </p:cNvCxnSpPr>
          <p:nvPr userDrawn="1"/>
        </p:nvCxnSpPr>
        <p:spPr>
          <a:xfrm flipV="1">
            <a:off x="7109109" y="5119950"/>
            <a:ext cx="0" cy="660817"/>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38" name="Segnaposto testo 13">
            <a:extLst>
              <a:ext uri="{FF2B5EF4-FFF2-40B4-BE49-F238E27FC236}">
                <a16:creationId xmlns:a16="http://schemas.microsoft.com/office/drawing/2014/main" id="{1A209FCD-A6B4-4907-2729-4902B46CBA75}"/>
              </a:ext>
            </a:extLst>
          </p:cNvPr>
          <p:cNvSpPr>
            <a:spLocks noGrp="1"/>
          </p:cNvSpPr>
          <p:nvPr>
            <p:ph type="body" sz="quarter" idx="89" hasCustomPrompt="1"/>
          </p:nvPr>
        </p:nvSpPr>
        <p:spPr>
          <a:xfrm>
            <a:off x="7262654" y="45074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39" name="Segnaposto testo 13">
            <a:extLst>
              <a:ext uri="{FF2B5EF4-FFF2-40B4-BE49-F238E27FC236}">
                <a16:creationId xmlns:a16="http://schemas.microsoft.com/office/drawing/2014/main" id="{B723BDD7-67DA-208F-72DC-B59BD00C9930}"/>
              </a:ext>
            </a:extLst>
          </p:cNvPr>
          <p:cNvSpPr>
            <a:spLocks noGrp="1"/>
          </p:cNvSpPr>
          <p:nvPr>
            <p:ph type="body" sz="quarter" idx="90" hasCustomPrompt="1"/>
          </p:nvPr>
        </p:nvSpPr>
        <p:spPr>
          <a:xfrm>
            <a:off x="7262654" y="5088952"/>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0" name="Segnaposto testo 13">
            <a:extLst>
              <a:ext uri="{FF2B5EF4-FFF2-40B4-BE49-F238E27FC236}">
                <a16:creationId xmlns:a16="http://schemas.microsoft.com/office/drawing/2014/main" id="{1D546691-8E4C-4699-C169-CDA6A544403D}"/>
              </a:ext>
            </a:extLst>
          </p:cNvPr>
          <p:cNvSpPr>
            <a:spLocks noGrp="1"/>
          </p:cNvSpPr>
          <p:nvPr>
            <p:ph type="body" sz="quarter" idx="91" hasCustomPrompt="1"/>
          </p:nvPr>
        </p:nvSpPr>
        <p:spPr>
          <a:xfrm>
            <a:off x="7262654" y="5472681"/>
            <a:ext cx="389365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1" name="Segnaposto testo 13">
            <a:extLst>
              <a:ext uri="{FF2B5EF4-FFF2-40B4-BE49-F238E27FC236}">
                <a16:creationId xmlns:a16="http://schemas.microsoft.com/office/drawing/2014/main" id="{FA3300DB-43DB-3A94-002C-874AF76A5F32}"/>
              </a:ext>
            </a:extLst>
          </p:cNvPr>
          <p:cNvSpPr>
            <a:spLocks noGrp="1"/>
          </p:cNvSpPr>
          <p:nvPr>
            <p:ph type="body" sz="quarter" idx="92" hasCustomPrompt="1"/>
          </p:nvPr>
        </p:nvSpPr>
        <p:spPr>
          <a:xfrm>
            <a:off x="1166915"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2" name="Segnaposto immagine 20">
            <a:extLst>
              <a:ext uri="{FF2B5EF4-FFF2-40B4-BE49-F238E27FC236}">
                <a16:creationId xmlns:a16="http://schemas.microsoft.com/office/drawing/2014/main" id="{768E13EC-C6E0-7D70-FDAB-4A661D44D3E4}"/>
              </a:ext>
            </a:extLst>
          </p:cNvPr>
          <p:cNvSpPr>
            <a:spLocks noGrp="1"/>
          </p:cNvSpPr>
          <p:nvPr>
            <p:ph type="pic" sz="quarter" idx="93" hasCustomPrompt="1"/>
          </p:nvPr>
        </p:nvSpPr>
        <p:spPr>
          <a:xfrm>
            <a:off x="417132" y="2959304"/>
            <a:ext cx="396000" cy="396000"/>
          </a:xfrm>
          <a:prstGeom prst="rect">
            <a:avLst/>
          </a:prstGeom>
        </p:spPr>
        <p:txBody>
          <a:bodyPr/>
          <a:lstStyle>
            <a:lvl1pPr marL="0" indent="0">
              <a:buNone/>
              <a:defRPr sz="800">
                <a:solidFill>
                  <a:schemeClr val="tx1"/>
                </a:solidFill>
                <a:latin typeface="TIM Sans" pitchFamily="2" charset="77"/>
              </a:defRPr>
            </a:lvl1pPr>
          </a:lstStyle>
          <a:p>
            <a:r>
              <a:rPr lang="it-IT"/>
              <a:t>icona</a:t>
            </a:r>
          </a:p>
        </p:txBody>
      </p:sp>
      <p:cxnSp>
        <p:nvCxnSpPr>
          <p:cNvPr id="43" name="Connettore 1 42">
            <a:extLst>
              <a:ext uri="{FF2B5EF4-FFF2-40B4-BE49-F238E27FC236}">
                <a16:creationId xmlns:a16="http://schemas.microsoft.com/office/drawing/2014/main" id="{C3957197-7B1D-BA8D-D9A7-A6D5E1C08696}"/>
              </a:ext>
            </a:extLst>
          </p:cNvPr>
          <p:cNvCxnSpPr>
            <a:cxnSpLocks/>
          </p:cNvCxnSpPr>
          <p:nvPr userDrawn="1"/>
        </p:nvCxnSpPr>
        <p:spPr>
          <a:xfrm flipV="1">
            <a:off x="1013370"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44" name="Segnaposto testo 13">
            <a:extLst>
              <a:ext uri="{FF2B5EF4-FFF2-40B4-BE49-F238E27FC236}">
                <a16:creationId xmlns:a16="http://schemas.microsoft.com/office/drawing/2014/main" id="{856D04A1-B316-4B53-B7E8-1898EF1C13EC}"/>
              </a:ext>
            </a:extLst>
          </p:cNvPr>
          <p:cNvSpPr>
            <a:spLocks noGrp="1"/>
          </p:cNvSpPr>
          <p:nvPr>
            <p:ph type="body" sz="quarter" idx="94" hasCustomPrompt="1"/>
          </p:nvPr>
        </p:nvSpPr>
        <p:spPr>
          <a:xfrm>
            <a:off x="1166915"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6" name="Segnaposto testo 13">
            <a:extLst>
              <a:ext uri="{FF2B5EF4-FFF2-40B4-BE49-F238E27FC236}">
                <a16:creationId xmlns:a16="http://schemas.microsoft.com/office/drawing/2014/main" id="{F0B224D9-F1FE-1061-C320-99F9591DAD73}"/>
              </a:ext>
            </a:extLst>
          </p:cNvPr>
          <p:cNvSpPr>
            <a:spLocks noGrp="1"/>
          </p:cNvSpPr>
          <p:nvPr>
            <p:ph type="body" sz="quarter" idx="95" hasCustomPrompt="1"/>
          </p:nvPr>
        </p:nvSpPr>
        <p:spPr>
          <a:xfrm>
            <a:off x="5029896"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47" name="Segnaposto immagine 20">
            <a:extLst>
              <a:ext uri="{FF2B5EF4-FFF2-40B4-BE49-F238E27FC236}">
                <a16:creationId xmlns:a16="http://schemas.microsoft.com/office/drawing/2014/main" id="{6ED94B1C-99EE-C6CD-3F1B-A5E6BC78D98E}"/>
              </a:ext>
            </a:extLst>
          </p:cNvPr>
          <p:cNvSpPr>
            <a:spLocks noGrp="1"/>
          </p:cNvSpPr>
          <p:nvPr>
            <p:ph type="pic" sz="quarter" idx="96" hasCustomPrompt="1"/>
          </p:nvPr>
        </p:nvSpPr>
        <p:spPr>
          <a:xfrm>
            <a:off x="4280113" y="2959304"/>
            <a:ext cx="396000" cy="396000"/>
          </a:xfrm>
          <a:prstGeom prst="rect">
            <a:avLst/>
          </a:prstGeom>
        </p:spPr>
        <p:txBody>
          <a:bodyPr/>
          <a:lstStyle>
            <a:lvl1pPr marL="0" indent="0">
              <a:buNone/>
              <a:defRPr sz="800">
                <a:solidFill>
                  <a:schemeClr val="tx1"/>
                </a:solidFill>
                <a:latin typeface="TIM Sans" pitchFamily="2" charset="77"/>
              </a:defRPr>
            </a:lvl1pPr>
          </a:lstStyle>
          <a:p>
            <a:r>
              <a:rPr lang="it-IT"/>
              <a:t>icona</a:t>
            </a:r>
          </a:p>
        </p:txBody>
      </p:sp>
      <p:cxnSp>
        <p:nvCxnSpPr>
          <p:cNvPr id="48" name="Connettore 1 47">
            <a:extLst>
              <a:ext uri="{FF2B5EF4-FFF2-40B4-BE49-F238E27FC236}">
                <a16:creationId xmlns:a16="http://schemas.microsoft.com/office/drawing/2014/main" id="{230F8EA5-1A76-4109-8C81-AC21825BB8AD}"/>
              </a:ext>
            </a:extLst>
          </p:cNvPr>
          <p:cNvCxnSpPr>
            <a:cxnSpLocks/>
          </p:cNvCxnSpPr>
          <p:nvPr userDrawn="1"/>
        </p:nvCxnSpPr>
        <p:spPr>
          <a:xfrm flipV="1">
            <a:off x="4876351"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49" name="Segnaposto testo 13">
            <a:extLst>
              <a:ext uri="{FF2B5EF4-FFF2-40B4-BE49-F238E27FC236}">
                <a16:creationId xmlns:a16="http://schemas.microsoft.com/office/drawing/2014/main" id="{ECDD6A8C-8FE3-5A9F-0CF3-227E7BC0CC60}"/>
              </a:ext>
            </a:extLst>
          </p:cNvPr>
          <p:cNvSpPr>
            <a:spLocks noGrp="1"/>
          </p:cNvSpPr>
          <p:nvPr>
            <p:ph type="body" sz="quarter" idx="97" hasCustomPrompt="1"/>
          </p:nvPr>
        </p:nvSpPr>
        <p:spPr>
          <a:xfrm>
            <a:off x="5029896"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50" name="Segnaposto testo 13">
            <a:extLst>
              <a:ext uri="{FF2B5EF4-FFF2-40B4-BE49-F238E27FC236}">
                <a16:creationId xmlns:a16="http://schemas.microsoft.com/office/drawing/2014/main" id="{5F0BED0B-9C77-7D0E-9F63-046D71CE71CD}"/>
              </a:ext>
            </a:extLst>
          </p:cNvPr>
          <p:cNvSpPr>
            <a:spLocks noGrp="1"/>
          </p:cNvSpPr>
          <p:nvPr>
            <p:ph type="body" sz="quarter" idx="98" hasCustomPrompt="1"/>
          </p:nvPr>
        </p:nvSpPr>
        <p:spPr>
          <a:xfrm>
            <a:off x="8877049" y="2821298"/>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
        <p:nvSpPr>
          <p:cNvPr id="51" name="Segnaposto immagine 20">
            <a:extLst>
              <a:ext uri="{FF2B5EF4-FFF2-40B4-BE49-F238E27FC236}">
                <a16:creationId xmlns:a16="http://schemas.microsoft.com/office/drawing/2014/main" id="{D452DD17-C538-112C-9F88-44614D339D7E}"/>
              </a:ext>
            </a:extLst>
          </p:cNvPr>
          <p:cNvSpPr>
            <a:spLocks noGrp="1"/>
          </p:cNvSpPr>
          <p:nvPr>
            <p:ph type="pic" sz="quarter" idx="99" hasCustomPrompt="1"/>
          </p:nvPr>
        </p:nvSpPr>
        <p:spPr>
          <a:xfrm>
            <a:off x="8127266" y="2959304"/>
            <a:ext cx="396000" cy="396000"/>
          </a:xfrm>
          <a:prstGeom prst="rect">
            <a:avLst/>
          </a:prstGeom>
        </p:spPr>
        <p:txBody>
          <a:bodyPr/>
          <a:lstStyle>
            <a:lvl1pPr marL="0" indent="0">
              <a:buNone/>
              <a:defRPr sz="800">
                <a:solidFill>
                  <a:schemeClr val="tx1"/>
                </a:solidFill>
                <a:latin typeface="TIM Sans" pitchFamily="2" charset="77"/>
              </a:defRPr>
            </a:lvl1pPr>
          </a:lstStyle>
          <a:p>
            <a:r>
              <a:rPr lang="it-IT"/>
              <a:t>icona</a:t>
            </a:r>
          </a:p>
        </p:txBody>
      </p:sp>
      <p:cxnSp>
        <p:nvCxnSpPr>
          <p:cNvPr id="52" name="Connettore 1 51">
            <a:extLst>
              <a:ext uri="{FF2B5EF4-FFF2-40B4-BE49-F238E27FC236}">
                <a16:creationId xmlns:a16="http://schemas.microsoft.com/office/drawing/2014/main" id="{8428D37D-DF43-ED75-EDBA-9E9A914383BC}"/>
              </a:ext>
            </a:extLst>
          </p:cNvPr>
          <p:cNvCxnSpPr>
            <a:cxnSpLocks/>
          </p:cNvCxnSpPr>
          <p:nvPr userDrawn="1"/>
        </p:nvCxnSpPr>
        <p:spPr>
          <a:xfrm flipV="1">
            <a:off x="8723504" y="2826896"/>
            <a:ext cx="0" cy="660817"/>
          </a:xfrm>
          <a:prstGeom prst="line">
            <a:avLst/>
          </a:prstGeom>
          <a:ln w="12700" cap="rnd">
            <a:solidFill>
              <a:schemeClr val="bg1"/>
            </a:soli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53" name="Segnaposto testo 13">
            <a:extLst>
              <a:ext uri="{FF2B5EF4-FFF2-40B4-BE49-F238E27FC236}">
                <a16:creationId xmlns:a16="http://schemas.microsoft.com/office/drawing/2014/main" id="{17109F16-3EBD-AED7-B6C2-92A353F01D77}"/>
              </a:ext>
            </a:extLst>
          </p:cNvPr>
          <p:cNvSpPr>
            <a:spLocks noGrp="1"/>
          </p:cNvSpPr>
          <p:nvPr>
            <p:ph type="body" sz="quarter" idx="100" hasCustomPrompt="1"/>
          </p:nvPr>
        </p:nvSpPr>
        <p:spPr>
          <a:xfrm>
            <a:off x="8877049" y="3205027"/>
            <a:ext cx="2912960" cy="292355"/>
          </a:xfrm>
          <a:prstGeom prst="rect">
            <a:avLst/>
          </a:prstGeom>
        </p:spPr>
        <p:txBody>
          <a:bodyPr lIns="0"/>
          <a:lstStyle>
            <a:lvl1pPr marL="0" indent="0" algn="l" defTabSz="914400" rtl="0" eaLnBrk="1" latinLnBrk="0" hangingPunct="1">
              <a:lnSpc>
                <a:spcPts val="1400"/>
              </a:lnSpc>
              <a:spcBef>
                <a:spcPts val="0"/>
              </a:spcBef>
              <a:buNone/>
              <a:defRPr lang="it-IT" sz="1200" b="0" i="0" kern="1200" dirty="0" smtClean="0">
                <a:solidFill>
                  <a:schemeClr val="tx1"/>
                </a:solidFill>
                <a:latin typeface="TIM Sans Light"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a:t>Fare clic per inserire testo</a:t>
            </a:r>
          </a:p>
          <a:p>
            <a:pPr lvl="0"/>
            <a:endParaRPr lang="it-IT"/>
          </a:p>
        </p:txBody>
      </p:sp>
    </p:spTree>
    <p:extLst>
      <p:ext uri="{BB962C8B-B14F-4D97-AF65-F5344CB8AC3E}">
        <p14:creationId xmlns:p14="http://schemas.microsoft.com/office/powerpoint/2010/main" val="1415980505"/>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erna - Tabella + Box">
    <p:spTree>
      <p:nvGrpSpPr>
        <p:cNvPr id="1" name=""/>
        <p:cNvGrpSpPr/>
        <p:nvPr/>
      </p:nvGrpSpPr>
      <p:grpSpPr>
        <a:xfrm>
          <a:off x="0" y="0"/>
          <a:ext cx="0" cy="0"/>
          <a:chOff x="0" y="0"/>
          <a:chExt cx="0" cy="0"/>
        </a:xfrm>
      </p:grpSpPr>
      <p:sp>
        <p:nvSpPr>
          <p:cNvPr id="3" name="Rettangolo con un angolo ritagliato 5">
            <a:extLst>
              <a:ext uri="{FF2B5EF4-FFF2-40B4-BE49-F238E27FC236}">
                <a16:creationId xmlns:a16="http://schemas.microsoft.com/office/drawing/2014/main" id="{95BDF123-E412-F314-D91F-E47EC8AEFE94}"/>
              </a:ext>
            </a:extLst>
          </p:cNvPr>
          <p:cNvSpPr>
            <a:spLocks noChangeAspect="1"/>
          </p:cNvSpPr>
          <p:nvPr userDrawn="1"/>
        </p:nvSpPr>
        <p:spPr>
          <a:xfrm rot="10800000">
            <a:off x="9038812" y="621200"/>
            <a:ext cx="3914046" cy="5442958"/>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25A8FC"/>
              </a:gs>
              <a:gs pos="50000">
                <a:schemeClr val="tx2"/>
              </a:gs>
              <a:gs pos="100000">
                <a:schemeClr val="accent2"/>
              </a:gs>
            </a:gsLst>
            <a:lin ang="7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hape">
            <a:extLst>
              <a:ext uri="{FF2B5EF4-FFF2-40B4-BE49-F238E27FC236}">
                <a16:creationId xmlns:a16="http://schemas.microsoft.com/office/drawing/2014/main" id="{0BDB622C-0B91-278B-1302-D266AD345536}"/>
              </a:ext>
            </a:extLst>
          </p:cNvPr>
          <p:cNvSpPr/>
          <p:nvPr userDrawn="1"/>
        </p:nvSpPr>
        <p:spPr>
          <a:xfrm>
            <a:off x="3611651" y="4432457"/>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solidFill>
                <a:schemeClr val="tx2"/>
              </a:solidFill>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61F42AC1-0D97-C46E-72D2-CA4DECDE533B}"/>
              </a:ext>
            </a:extLst>
          </p:cNvPr>
          <p:cNvSpPr txBox="1"/>
          <p:nvPr userDrawn="1"/>
        </p:nvSpPr>
        <p:spPr>
          <a:xfrm>
            <a:off x="407988" y="4417614"/>
            <a:ext cx="2735262" cy="254336"/>
          </a:xfrm>
          <a:prstGeom prst="rect">
            <a:avLst/>
          </a:prstGeom>
          <a:noFill/>
        </p:spPr>
        <p:txBody>
          <a:bodyPr wrap="square" lIns="0" tIns="0" rIns="0" bIns="0" rtlCol="0" anchor="ctr">
            <a:noAutofit/>
          </a:bodyPr>
          <a:lstStyle/>
          <a:p>
            <a:pPr algn="ctr"/>
            <a:r>
              <a:rPr lang="it-IT" sz="1200" err="1">
                <a:solidFill>
                  <a:schemeClr val="tx1"/>
                </a:solidFill>
                <a:latin typeface="TIM Sans Medium" pitchFamily="2" charset="77"/>
              </a:rPr>
              <a:t>Lorem</a:t>
            </a:r>
            <a:endParaRPr lang="it-IT" sz="1200">
              <a:solidFill>
                <a:schemeClr val="tx1"/>
              </a:solidFill>
              <a:latin typeface="TIM Sans Medium" pitchFamily="2" charset="77"/>
            </a:endParaRPr>
          </a:p>
        </p:txBody>
      </p:sp>
      <p:sp>
        <p:nvSpPr>
          <p:cNvPr id="11" name="Shape">
            <a:extLst>
              <a:ext uri="{FF2B5EF4-FFF2-40B4-BE49-F238E27FC236}">
                <a16:creationId xmlns:a16="http://schemas.microsoft.com/office/drawing/2014/main" id="{A44D5593-282D-A284-2C40-1D0AC0008A6D}"/>
              </a:ext>
            </a:extLst>
          </p:cNvPr>
          <p:cNvSpPr/>
          <p:nvPr userDrawn="1"/>
        </p:nvSpPr>
        <p:spPr>
          <a:xfrm>
            <a:off x="5617113" y="4432456"/>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solidFill>
                <a:schemeClr val="tx2"/>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BBE05D3B-EBB9-CDA2-25FA-E838F53D11E1}"/>
              </a:ext>
            </a:extLst>
          </p:cNvPr>
          <p:cNvSpPr txBox="1"/>
          <p:nvPr userDrawn="1"/>
        </p:nvSpPr>
        <p:spPr>
          <a:xfrm>
            <a:off x="3291602" y="5619106"/>
            <a:ext cx="794899" cy="254336"/>
          </a:xfrm>
          <a:prstGeom prst="rect">
            <a:avLst/>
          </a:prstGeom>
          <a:noFill/>
        </p:spPr>
        <p:txBody>
          <a:bodyPr wrap="square" lIns="0" tIns="0" rIns="0" bIns="0" rtlCol="0" anchor="t">
            <a:noAutofit/>
          </a:bodyPr>
          <a:lstStyle/>
          <a:p>
            <a:pPr algn="ctr"/>
            <a:r>
              <a:rPr lang="it-IT" sz="1200" err="1">
                <a:solidFill>
                  <a:schemeClr val="tx1"/>
                </a:solidFill>
                <a:latin typeface="TIM Sans Thin" pitchFamily="2" charset="77"/>
              </a:rPr>
              <a:t>Lorem</a:t>
            </a:r>
            <a:endParaRPr lang="it-IT" sz="1200">
              <a:solidFill>
                <a:schemeClr val="tx1"/>
              </a:solidFill>
              <a:latin typeface="TIM Sans Thin" pitchFamily="2" charset="77"/>
            </a:endParaRPr>
          </a:p>
        </p:txBody>
      </p:sp>
      <p:sp>
        <p:nvSpPr>
          <p:cNvPr id="13" name="CasellaDiTesto 12">
            <a:extLst>
              <a:ext uri="{FF2B5EF4-FFF2-40B4-BE49-F238E27FC236}">
                <a16:creationId xmlns:a16="http://schemas.microsoft.com/office/drawing/2014/main" id="{72C59ED2-5E49-ED51-7E03-7DFFBF8F8217}"/>
              </a:ext>
            </a:extLst>
          </p:cNvPr>
          <p:cNvSpPr txBox="1"/>
          <p:nvPr userDrawn="1"/>
        </p:nvSpPr>
        <p:spPr>
          <a:xfrm>
            <a:off x="5199915" y="5625732"/>
            <a:ext cx="967523" cy="254336"/>
          </a:xfrm>
          <a:prstGeom prst="rect">
            <a:avLst/>
          </a:prstGeom>
          <a:noFill/>
        </p:spPr>
        <p:txBody>
          <a:bodyPr wrap="square" lIns="0" tIns="0" rIns="0" bIns="0" rtlCol="0" anchor="t">
            <a:noAutofit/>
          </a:bodyPr>
          <a:lstStyle/>
          <a:p>
            <a:pPr algn="ctr"/>
            <a:r>
              <a:rPr lang="it-IT" sz="1200" err="1">
                <a:solidFill>
                  <a:schemeClr val="tx1"/>
                </a:solidFill>
                <a:latin typeface="TIM Sans Thin" pitchFamily="2" charset="77"/>
              </a:rPr>
              <a:t>Ipsum</a:t>
            </a:r>
            <a:endParaRPr lang="it-IT" sz="1200">
              <a:solidFill>
                <a:schemeClr val="tx1"/>
              </a:solidFill>
              <a:latin typeface="TIM Sans Thin" pitchFamily="2" charset="77"/>
            </a:endParaRPr>
          </a:p>
        </p:txBody>
      </p:sp>
      <p:sp>
        <p:nvSpPr>
          <p:cNvPr id="15" name="Segnaposto testo 79">
            <a:extLst>
              <a:ext uri="{FF2B5EF4-FFF2-40B4-BE49-F238E27FC236}">
                <a16:creationId xmlns:a16="http://schemas.microsoft.com/office/drawing/2014/main" id="{A58EEA32-620C-50CD-D362-EA2F0697AF69}"/>
              </a:ext>
            </a:extLst>
          </p:cNvPr>
          <p:cNvSpPr>
            <a:spLocks noGrp="1"/>
          </p:cNvSpPr>
          <p:nvPr>
            <p:ph type="body" sz="quarter" idx="44" hasCustomPrompt="1"/>
          </p:nvPr>
        </p:nvSpPr>
        <p:spPr>
          <a:xfrm>
            <a:off x="3290888" y="1752550"/>
            <a:ext cx="7889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Q1 ’25</a:t>
            </a:r>
          </a:p>
        </p:txBody>
      </p:sp>
      <p:sp>
        <p:nvSpPr>
          <p:cNvPr id="16" name="Segnaposto testo 79">
            <a:extLst>
              <a:ext uri="{FF2B5EF4-FFF2-40B4-BE49-F238E27FC236}">
                <a16:creationId xmlns:a16="http://schemas.microsoft.com/office/drawing/2014/main" id="{2AA82C49-5B5C-A532-1AA4-239745B51121}"/>
              </a:ext>
            </a:extLst>
          </p:cNvPr>
          <p:cNvSpPr>
            <a:spLocks noGrp="1"/>
          </p:cNvSpPr>
          <p:nvPr>
            <p:ph type="body" sz="quarter" idx="45" hasCustomPrompt="1"/>
          </p:nvPr>
        </p:nvSpPr>
        <p:spPr>
          <a:xfrm>
            <a:off x="4260372" y="1752550"/>
            <a:ext cx="7889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Q2 ’25</a:t>
            </a:r>
          </a:p>
        </p:txBody>
      </p:sp>
      <p:sp>
        <p:nvSpPr>
          <p:cNvPr id="17" name="Segnaposto testo 79">
            <a:extLst>
              <a:ext uri="{FF2B5EF4-FFF2-40B4-BE49-F238E27FC236}">
                <a16:creationId xmlns:a16="http://schemas.microsoft.com/office/drawing/2014/main" id="{1C4FBFB5-524C-D6B4-601C-F43852CA5C5B}"/>
              </a:ext>
            </a:extLst>
          </p:cNvPr>
          <p:cNvSpPr>
            <a:spLocks noGrp="1"/>
          </p:cNvSpPr>
          <p:nvPr>
            <p:ph type="body" sz="quarter" idx="46" hasCustomPrompt="1"/>
          </p:nvPr>
        </p:nvSpPr>
        <p:spPr>
          <a:xfrm>
            <a:off x="5196806" y="1752550"/>
            <a:ext cx="93570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Q3 ’25</a:t>
            </a:r>
          </a:p>
        </p:txBody>
      </p:sp>
      <p:sp>
        <p:nvSpPr>
          <p:cNvPr id="18" name="Segnaposto testo 79">
            <a:extLst>
              <a:ext uri="{FF2B5EF4-FFF2-40B4-BE49-F238E27FC236}">
                <a16:creationId xmlns:a16="http://schemas.microsoft.com/office/drawing/2014/main" id="{99582D4A-B4EA-FEA0-2163-22B95EC90E2C}"/>
              </a:ext>
            </a:extLst>
          </p:cNvPr>
          <p:cNvSpPr>
            <a:spLocks noGrp="1"/>
          </p:cNvSpPr>
          <p:nvPr>
            <p:ph type="body" sz="quarter" idx="47" hasCustomPrompt="1"/>
          </p:nvPr>
        </p:nvSpPr>
        <p:spPr>
          <a:xfrm>
            <a:off x="6366405" y="1752550"/>
            <a:ext cx="1563378"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19" name="Segnaposto testo 79">
            <a:extLst>
              <a:ext uri="{FF2B5EF4-FFF2-40B4-BE49-F238E27FC236}">
                <a16:creationId xmlns:a16="http://schemas.microsoft.com/office/drawing/2014/main" id="{369E9017-0B21-F86E-7F6F-4ED83D2EC04E}"/>
              </a:ext>
            </a:extLst>
          </p:cNvPr>
          <p:cNvSpPr>
            <a:spLocks noGrp="1"/>
          </p:cNvSpPr>
          <p:nvPr>
            <p:ph type="body" sz="quarter" idx="48" hasCustomPrompt="1"/>
          </p:nvPr>
        </p:nvSpPr>
        <p:spPr>
          <a:xfrm>
            <a:off x="425025" y="2149369"/>
            <a:ext cx="2718225" cy="75811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20" name="Segnaposto testo 79">
            <a:extLst>
              <a:ext uri="{FF2B5EF4-FFF2-40B4-BE49-F238E27FC236}">
                <a16:creationId xmlns:a16="http://schemas.microsoft.com/office/drawing/2014/main" id="{59603D17-B0EF-ECCE-358D-89A913BD01DF}"/>
              </a:ext>
            </a:extLst>
          </p:cNvPr>
          <p:cNvSpPr>
            <a:spLocks noGrp="1"/>
          </p:cNvSpPr>
          <p:nvPr>
            <p:ph type="body" sz="quarter" idx="49" hasCustomPrompt="1"/>
          </p:nvPr>
        </p:nvSpPr>
        <p:spPr>
          <a:xfrm>
            <a:off x="3290888" y="2149369"/>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2" name="Segnaposto testo 79">
            <a:extLst>
              <a:ext uri="{FF2B5EF4-FFF2-40B4-BE49-F238E27FC236}">
                <a16:creationId xmlns:a16="http://schemas.microsoft.com/office/drawing/2014/main" id="{C9F5410E-85C9-1C70-9D6C-99943E594E0C}"/>
              </a:ext>
            </a:extLst>
          </p:cNvPr>
          <p:cNvSpPr>
            <a:spLocks noGrp="1"/>
          </p:cNvSpPr>
          <p:nvPr>
            <p:ph type="body" sz="quarter" idx="51" hasCustomPrompt="1"/>
          </p:nvPr>
        </p:nvSpPr>
        <p:spPr>
          <a:xfrm>
            <a:off x="3290888" y="2599950"/>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6" name="Segnaposto testo 79">
            <a:extLst>
              <a:ext uri="{FF2B5EF4-FFF2-40B4-BE49-F238E27FC236}">
                <a16:creationId xmlns:a16="http://schemas.microsoft.com/office/drawing/2014/main" id="{170B14AF-05C5-8AB0-C7C8-18E49557F463}"/>
              </a:ext>
            </a:extLst>
          </p:cNvPr>
          <p:cNvSpPr>
            <a:spLocks noGrp="1"/>
          </p:cNvSpPr>
          <p:nvPr>
            <p:ph type="body" sz="quarter" idx="55" hasCustomPrompt="1"/>
          </p:nvPr>
        </p:nvSpPr>
        <p:spPr>
          <a:xfrm>
            <a:off x="425025" y="3072913"/>
            <a:ext cx="2718225" cy="75811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27" name="Segnaposto testo 79">
            <a:extLst>
              <a:ext uri="{FF2B5EF4-FFF2-40B4-BE49-F238E27FC236}">
                <a16:creationId xmlns:a16="http://schemas.microsoft.com/office/drawing/2014/main" id="{30A03E19-666E-FF33-85F5-C748E935BDF4}"/>
              </a:ext>
            </a:extLst>
          </p:cNvPr>
          <p:cNvSpPr>
            <a:spLocks noGrp="1"/>
          </p:cNvSpPr>
          <p:nvPr>
            <p:ph type="body" sz="quarter" idx="56" hasCustomPrompt="1"/>
          </p:nvPr>
        </p:nvSpPr>
        <p:spPr>
          <a:xfrm>
            <a:off x="3290888" y="3072913"/>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9" name="Segnaposto testo 79">
            <a:extLst>
              <a:ext uri="{FF2B5EF4-FFF2-40B4-BE49-F238E27FC236}">
                <a16:creationId xmlns:a16="http://schemas.microsoft.com/office/drawing/2014/main" id="{10B9589E-5C5E-A0A7-741A-96E3F990A570}"/>
              </a:ext>
            </a:extLst>
          </p:cNvPr>
          <p:cNvSpPr>
            <a:spLocks noGrp="1"/>
          </p:cNvSpPr>
          <p:nvPr>
            <p:ph type="body" sz="quarter" idx="58" hasCustomPrompt="1"/>
          </p:nvPr>
        </p:nvSpPr>
        <p:spPr>
          <a:xfrm>
            <a:off x="3290888" y="3518232"/>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35" name="Segnaposto testo 79">
            <a:extLst>
              <a:ext uri="{FF2B5EF4-FFF2-40B4-BE49-F238E27FC236}">
                <a16:creationId xmlns:a16="http://schemas.microsoft.com/office/drawing/2014/main" id="{BB7E76BC-0431-6173-F8E4-12BC5E55FFC7}"/>
              </a:ext>
            </a:extLst>
          </p:cNvPr>
          <p:cNvSpPr>
            <a:spLocks noGrp="1"/>
          </p:cNvSpPr>
          <p:nvPr>
            <p:ph type="body" sz="quarter" idx="62" hasCustomPrompt="1"/>
          </p:nvPr>
        </p:nvSpPr>
        <p:spPr>
          <a:xfrm>
            <a:off x="425025" y="4014746"/>
            <a:ext cx="2718225" cy="338100"/>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p:txBody>
      </p:sp>
      <p:sp>
        <p:nvSpPr>
          <p:cNvPr id="36" name="Segnaposto testo 79">
            <a:extLst>
              <a:ext uri="{FF2B5EF4-FFF2-40B4-BE49-F238E27FC236}">
                <a16:creationId xmlns:a16="http://schemas.microsoft.com/office/drawing/2014/main" id="{687E8646-9A5C-DE26-BE6B-1DCB77A48F72}"/>
              </a:ext>
            </a:extLst>
          </p:cNvPr>
          <p:cNvSpPr>
            <a:spLocks noGrp="1"/>
          </p:cNvSpPr>
          <p:nvPr>
            <p:ph type="body" sz="quarter" idx="63" hasCustomPrompt="1"/>
          </p:nvPr>
        </p:nvSpPr>
        <p:spPr>
          <a:xfrm>
            <a:off x="3290888" y="4014745"/>
            <a:ext cx="788987" cy="345356"/>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43" name="Segnaposto testo 79">
            <a:extLst>
              <a:ext uri="{FF2B5EF4-FFF2-40B4-BE49-F238E27FC236}">
                <a16:creationId xmlns:a16="http://schemas.microsoft.com/office/drawing/2014/main" id="{1ADAC4C0-B005-0FA3-1BEA-22972C396354}"/>
              </a:ext>
            </a:extLst>
          </p:cNvPr>
          <p:cNvSpPr>
            <a:spLocks noGrp="1"/>
          </p:cNvSpPr>
          <p:nvPr>
            <p:ph type="body" sz="quarter" idx="66" hasCustomPrompt="1"/>
          </p:nvPr>
        </p:nvSpPr>
        <p:spPr>
          <a:xfrm>
            <a:off x="421178" y="4768417"/>
            <a:ext cx="2722071" cy="210010"/>
          </a:xfrm>
          <a:prstGeom prst="roundRect">
            <a:avLst/>
          </a:prstGeom>
          <a:gradFill>
            <a:gsLst>
              <a:gs pos="0">
                <a:schemeClr val="accent2"/>
              </a:gs>
              <a:gs pos="50000">
                <a:schemeClr val="tx2"/>
              </a:gs>
              <a:gs pos="100000">
                <a:srgbClr val="25A8FC"/>
              </a:gs>
            </a:gsLst>
            <a:lin ang="12900000" scaled="0"/>
          </a:gradFill>
        </p:spPr>
        <p:txBody>
          <a:bodyPr anchor="ctr"/>
          <a:lstStyle>
            <a:lvl1pPr marL="0" indent="0" algn="ctr">
              <a:buNone/>
              <a:defRPr sz="100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44" name="Segnaposto testo 79">
            <a:extLst>
              <a:ext uri="{FF2B5EF4-FFF2-40B4-BE49-F238E27FC236}">
                <a16:creationId xmlns:a16="http://schemas.microsoft.com/office/drawing/2014/main" id="{9568B779-F64E-5E51-0F62-1D6928010F0F}"/>
              </a:ext>
            </a:extLst>
          </p:cNvPr>
          <p:cNvSpPr>
            <a:spLocks noGrp="1"/>
          </p:cNvSpPr>
          <p:nvPr>
            <p:ph type="body" sz="quarter" idx="67" hasCustomPrompt="1"/>
          </p:nvPr>
        </p:nvSpPr>
        <p:spPr>
          <a:xfrm>
            <a:off x="421178" y="5046783"/>
            <a:ext cx="2722071" cy="210010"/>
          </a:xfrm>
          <a:prstGeom prst="roundRect">
            <a:avLst/>
          </a:prstGeom>
          <a:gradFill>
            <a:gsLst>
              <a:gs pos="0">
                <a:schemeClr val="accent2"/>
              </a:gs>
              <a:gs pos="50000">
                <a:schemeClr val="tx2"/>
              </a:gs>
              <a:gs pos="100000">
                <a:srgbClr val="25A8FC"/>
              </a:gs>
            </a:gsLst>
            <a:lin ang="12900000" scaled="0"/>
          </a:gradFill>
        </p:spPr>
        <p:txBody>
          <a:bodyPr anchor="ctr"/>
          <a:lstStyle>
            <a:lvl1pPr marL="0" indent="0" algn="ctr">
              <a:buNone/>
              <a:defRPr sz="100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55" name="Segnaposto testo 79">
            <a:extLst>
              <a:ext uri="{FF2B5EF4-FFF2-40B4-BE49-F238E27FC236}">
                <a16:creationId xmlns:a16="http://schemas.microsoft.com/office/drawing/2014/main" id="{7C4D80DD-7739-239B-F5E7-EDD789A7E424}"/>
              </a:ext>
            </a:extLst>
          </p:cNvPr>
          <p:cNvSpPr>
            <a:spLocks noGrp="1"/>
          </p:cNvSpPr>
          <p:nvPr>
            <p:ph type="body" sz="quarter" idx="73" hasCustomPrompt="1"/>
          </p:nvPr>
        </p:nvSpPr>
        <p:spPr>
          <a:xfrm>
            <a:off x="5199915" y="5059935"/>
            <a:ext cx="947633"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57" name="Segnaposto testo 79">
            <a:extLst>
              <a:ext uri="{FF2B5EF4-FFF2-40B4-BE49-F238E27FC236}">
                <a16:creationId xmlns:a16="http://schemas.microsoft.com/office/drawing/2014/main" id="{2AAB0492-2763-12C0-2D11-D2F6A152014E}"/>
              </a:ext>
            </a:extLst>
          </p:cNvPr>
          <p:cNvSpPr>
            <a:spLocks noGrp="1"/>
          </p:cNvSpPr>
          <p:nvPr>
            <p:ph type="body" sz="quarter" idx="74" hasCustomPrompt="1"/>
          </p:nvPr>
        </p:nvSpPr>
        <p:spPr>
          <a:xfrm>
            <a:off x="5199915" y="5349558"/>
            <a:ext cx="947633"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2" name="Segnaposto testo 150">
            <a:extLst>
              <a:ext uri="{FF2B5EF4-FFF2-40B4-BE49-F238E27FC236}">
                <a16:creationId xmlns:a16="http://schemas.microsoft.com/office/drawing/2014/main" id="{674638B9-4B01-4B10-F109-5C3C22A135B8}"/>
              </a:ext>
            </a:extLst>
          </p:cNvPr>
          <p:cNvSpPr>
            <a:spLocks noGrp="1"/>
          </p:cNvSpPr>
          <p:nvPr>
            <p:ph type="body" idx="75" hasCustomPrompt="1"/>
          </p:nvPr>
        </p:nvSpPr>
        <p:spPr>
          <a:xfrm>
            <a:off x="5227103" y="2179925"/>
            <a:ext cx="879475" cy="2134080"/>
          </a:xfrm>
          <a:prstGeom prst="rect">
            <a:avLst/>
          </a:prstGeom>
          <a:solidFill>
            <a:schemeClr val="accent4"/>
          </a:solidFill>
        </p:spPr>
        <p:txBody>
          <a:bodyPr lIns="72000" tIns="72000" rIns="72000" bIns="72000" anchor="ctr"/>
          <a:lstStyle>
            <a:lvl1pPr marL="0" indent="0" algn="ctr">
              <a:lnSpc>
                <a:spcPts val="1600"/>
              </a:lnSpc>
              <a:spcBef>
                <a:spcPts val="0"/>
              </a:spcBef>
              <a:buNone/>
              <a:defRPr sz="1000">
                <a:latin typeface="TIM Sans" pitchFamily="2" charset="77"/>
              </a:defRPr>
            </a:lvl1pPr>
          </a:lstStyle>
          <a:p>
            <a:pPr lvl="0"/>
            <a:r>
              <a:rPr lang="it-IT" err="1"/>
              <a:t>Lorem</a:t>
            </a:r>
            <a:r>
              <a:rPr lang="it-IT"/>
              <a:t> </a:t>
            </a:r>
            <a:r>
              <a:rPr lang="it-IT" err="1"/>
              <a:t>ipsum</a:t>
            </a:r>
            <a:r>
              <a:rPr lang="it-IT"/>
              <a:t> </a:t>
            </a:r>
            <a:r>
              <a:rPr lang="it-IT" err="1"/>
              <a:t>sit</a:t>
            </a:r>
            <a:r>
              <a:rPr lang="it-IT"/>
              <a:t> </a:t>
            </a:r>
            <a:r>
              <a:rPr lang="it-IT" err="1"/>
              <a:t>amet</a:t>
            </a:r>
            <a:r>
              <a:rPr lang="it-IT"/>
              <a:t> dolor</a:t>
            </a:r>
          </a:p>
        </p:txBody>
      </p:sp>
      <p:sp>
        <p:nvSpPr>
          <p:cNvPr id="66" name="Shape">
            <a:extLst>
              <a:ext uri="{FF2B5EF4-FFF2-40B4-BE49-F238E27FC236}">
                <a16:creationId xmlns:a16="http://schemas.microsoft.com/office/drawing/2014/main" id="{B5507FFA-BDF7-F5D8-2EB1-6A37549393D9}"/>
              </a:ext>
            </a:extLst>
          </p:cNvPr>
          <p:cNvSpPr/>
          <p:nvPr userDrawn="1"/>
        </p:nvSpPr>
        <p:spPr>
          <a:xfrm>
            <a:off x="10371770" y="3347746"/>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bg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latin typeface="Arial" panose="020B0604020202020204" pitchFamily="34" charset="0"/>
              <a:cs typeface="Arial" panose="020B0604020202020204" pitchFamily="34" charset="0"/>
            </a:endParaRPr>
          </a:p>
        </p:txBody>
      </p:sp>
      <p:sp>
        <p:nvSpPr>
          <p:cNvPr id="5" name="Segnaposto testo 2">
            <a:extLst>
              <a:ext uri="{FF2B5EF4-FFF2-40B4-BE49-F238E27FC236}">
                <a16:creationId xmlns:a16="http://schemas.microsoft.com/office/drawing/2014/main" id="{A977A334-68C2-7E12-72D6-294BDF900FF1}"/>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6" name="Segnaposto testo 79">
            <a:extLst>
              <a:ext uri="{FF2B5EF4-FFF2-40B4-BE49-F238E27FC236}">
                <a16:creationId xmlns:a16="http://schemas.microsoft.com/office/drawing/2014/main" id="{3A47B116-78DC-43C5-BCE3-A144BF8C7BD5}"/>
              </a:ext>
            </a:extLst>
          </p:cNvPr>
          <p:cNvSpPr>
            <a:spLocks noGrp="1"/>
          </p:cNvSpPr>
          <p:nvPr>
            <p:ph type="body" sz="quarter" idx="77" hasCustomPrompt="1"/>
          </p:nvPr>
        </p:nvSpPr>
        <p:spPr>
          <a:xfrm>
            <a:off x="421178" y="5328226"/>
            <a:ext cx="2722071" cy="210010"/>
          </a:xfrm>
          <a:prstGeom prst="roundRect">
            <a:avLst/>
          </a:prstGeom>
          <a:gradFill>
            <a:gsLst>
              <a:gs pos="0">
                <a:schemeClr val="accent2"/>
              </a:gs>
              <a:gs pos="50000">
                <a:schemeClr val="tx2"/>
              </a:gs>
              <a:gs pos="100000">
                <a:srgbClr val="25A8FC"/>
              </a:gs>
            </a:gsLst>
            <a:lin ang="12900000" scaled="0"/>
          </a:gradFill>
        </p:spPr>
        <p:txBody>
          <a:bodyPr anchor="ctr"/>
          <a:lstStyle>
            <a:lvl1pPr marL="0" indent="0" algn="ctr">
              <a:buNone/>
              <a:defRPr sz="100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14" name="Segnaposto testo 79">
            <a:extLst>
              <a:ext uri="{FF2B5EF4-FFF2-40B4-BE49-F238E27FC236}">
                <a16:creationId xmlns:a16="http://schemas.microsoft.com/office/drawing/2014/main" id="{96B9CE2F-3EAE-F341-114E-F6A22ED0EE03}"/>
              </a:ext>
            </a:extLst>
          </p:cNvPr>
          <p:cNvSpPr>
            <a:spLocks noGrp="1"/>
          </p:cNvSpPr>
          <p:nvPr>
            <p:ph type="body" sz="quarter" idx="78" hasCustomPrompt="1"/>
          </p:nvPr>
        </p:nvSpPr>
        <p:spPr>
          <a:xfrm>
            <a:off x="3292392" y="5059935"/>
            <a:ext cx="794110"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8" name="Segnaposto testo 79">
            <a:extLst>
              <a:ext uri="{FF2B5EF4-FFF2-40B4-BE49-F238E27FC236}">
                <a16:creationId xmlns:a16="http://schemas.microsoft.com/office/drawing/2014/main" id="{50013079-1C01-D935-82E0-853A0C32291C}"/>
              </a:ext>
            </a:extLst>
          </p:cNvPr>
          <p:cNvSpPr>
            <a:spLocks noGrp="1"/>
          </p:cNvSpPr>
          <p:nvPr>
            <p:ph type="body" sz="quarter" idx="79" hasCustomPrompt="1"/>
          </p:nvPr>
        </p:nvSpPr>
        <p:spPr>
          <a:xfrm>
            <a:off x="3292392" y="5349558"/>
            <a:ext cx="787484"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9" name="Segnaposto testo 79">
            <a:extLst>
              <a:ext uri="{FF2B5EF4-FFF2-40B4-BE49-F238E27FC236}">
                <a16:creationId xmlns:a16="http://schemas.microsoft.com/office/drawing/2014/main" id="{16A8FA0D-FFE4-7A26-B486-1DCD7DB90E5A}"/>
              </a:ext>
            </a:extLst>
          </p:cNvPr>
          <p:cNvSpPr>
            <a:spLocks noGrp="1"/>
          </p:cNvSpPr>
          <p:nvPr>
            <p:ph type="body" sz="quarter" idx="80" hasCustomPrompt="1"/>
          </p:nvPr>
        </p:nvSpPr>
        <p:spPr>
          <a:xfrm>
            <a:off x="5199915" y="4760744"/>
            <a:ext cx="947633" cy="208800"/>
          </a:xfrm>
          <a:prstGeom prst="roundRect">
            <a:avLst/>
          </a:prstGeom>
          <a:noFill/>
          <a:ln>
            <a:gradFill>
              <a:gsLst>
                <a:gs pos="0">
                  <a:schemeClr val="accent6"/>
                </a:gs>
                <a:gs pos="50000">
                  <a:schemeClr val="tx2"/>
                </a:gs>
                <a:gs pos="100000">
                  <a:schemeClr val="accent2"/>
                </a:gs>
              </a:gsLst>
              <a:lin ang="0" scaled="0"/>
            </a:gradFill>
          </a:ln>
        </p:spPr>
        <p:txBody>
          <a:bodyPr tIns="72000"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70" name="Segnaposto testo 79">
            <a:extLst>
              <a:ext uri="{FF2B5EF4-FFF2-40B4-BE49-F238E27FC236}">
                <a16:creationId xmlns:a16="http://schemas.microsoft.com/office/drawing/2014/main" id="{28E3A162-CDFD-ABDF-1A01-B4FF7761B221}"/>
              </a:ext>
            </a:extLst>
          </p:cNvPr>
          <p:cNvSpPr>
            <a:spLocks noGrp="1"/>
          </p:cNvSpPr>
          <p:nvPr>
            <p:ph type="body" sz="quarter" idx="81" hasCustomPrompt="1"/>
          </p:nvPr>
        </p:nvSpPr>
        <p:spPr>
          <a:xfrm>
            <a:off x="3292392" y="4760744"/>
            <a:ext cx="794110" cy="208800"/>
          </a:xfrm>
          <a:prstGeom prst="roundRect">
            <a:avLst/>
          </a:prstGeom>
          <a:noFill/>
          <a:ln>
            <a:gradFill>
              <a:gsLst>
                <a:gs pos="0">
                  <a:schemeClr val="accent6"/>
                </a:gs>
                <a:gs pos="50000">
                  <a:schemeClr val="tx2"/>
                </a:gs>
                <a:gs pos="100000">
                  <a:schemeClr val="accent2"/>
                </a:gs>
              </a:gsLst>
              <a:lin ang="0" scaled="0"/>
            </a:gradFill>
          </a:ln>
        </p:spPr>
        <p:txBody>
          <a:bodyPr tIns="72000"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71" name="Segnaposto testo 79">
            <a:extLst>
              <a:ext uri="{FF2B5EF4-FFF2-40B4-BE49-F238E27FC236}">
                <a16:creationId xmlns:a16="http://schemas.microsoft.com/office/drawing/2014/main" id="{5E0C64E1-4417-CA73-C748-D9907EA55710}"/>
              </a:ext>
            </a:extLst>
          </p:cNvPr>
          <p:cNvSpPr>
            <a:spLocks noGrp="1"/>
          </p:cNvSpPr>
          <p:nvPr>
            <p:ph type="body" sz="quarter" idx="53" hasCustomPrompt="1"/>
          </p:nvPr>
        </p:nvSpPr>
        <p:spPr>
          <a:xfrm>
            <a:off x="6366405" y="2176862"/>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2" name="Segnaposto testo 79">
            <a:extLst>
              <a:ext uri="{FF2B5EF4-FFF2-40B4-BE49-F238E27FC236}">
                <a16:creationId xmlns:a16="http://schemas.microsoft.com/office/drawing/2014/main" id="{BE5DE0F4-3430-F305-91C9-614CF01169B0}"/>
              </a:ext>
            </a:extLst>
          </p:cNvPr>
          <p:cNvSpPr>
            <a:spLocks noGrp="1"/>
          </p:cNvSpPr>
          <p:nvPr>
            <p:ph type="body" sz="quarter" idx="54" hasCustomPrompt="1"/>
          </p:nvPr>
        </p:nvSpPr>
        <p:spPr>
          <a:xfrm>
            <a:off x="6366405" y="2588342"/>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3" name="Segnaposto testo 79">
            <a:extLst>
              <a:ext uri="{FF2B5EF4-FFF2-40B4-BE49-F238E27FC236}">
                <a16:creationId xmlns:a16="http://schemas.microsoft.com/office/drawing/2014/main" id="{E9CEF600-5FB6-D7B5-D7BE-D11AD8E2793A}"/>
              </a:ext>
            </a:extLst>
          </p:cNvPr>
          <p:cNvSpPr>
            <a:spLocks noGrp="1"/>
          </p:cNvSpPr>
          <p:nvPr>
            <p:ph type="body" sz="quarter" idx="60" hasCustomPrompt="1"/>
          </p:nvPr>
        </p:nvSpPr>
        <p:spPr>
          <a:xfrm>
            <a:off x="6366405" y="3109550"/>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4" name="Segnaposto testo 79">
            <a:extLst>
              <a:ext uri="{FF2B5EF4-FFF2-40B4-BE49-F238E27FC236}">
                <a16:creationId xmlns:a16="http://schemas.microsoft.com/office/drawing/2014/main" id="{BB2A992B-2FA7-0A8B-F261-0D205B6A01FC}"/>
              </a:ext>
            </a:extLst>
          </p:cNvPr>
          <p:cNvSpPr>
            <a:spLocks noGrp="1"/>
          </p:cNvSpPr>
          <p:nvPr>
            <p:ph type="body" sz="quarter" idx="61" hasCustomPrompt="1"/>
          </p:nvPr>
        </p:nvSpPr>
        <p:spPr>
          <a:xfrm>
            <a:off x="6366405" y="3521030"/>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5" name="Segnaposto testo 79">
            <a:extLst>
              <a:ext uri="{FF2B5EF4-FFF2-40B4-BE49-F238E27FC236}">
                <a16:creationId xmlns:a16="http://schemas.microsoft.com/office/drawing/2014/main" id="{9AE62242-4B64-E6FF-B9AA-B68CF2C7FF91}"/>
              </a:ext>
            </a:extLst>
          </p:cNvPr>
          <p:cNvSpPr>
            <a:spLocks noGrp="1"/>
          </p:cNvSpPr>
          <p:nvPr>
            <p:ph type="body" sz="quarter" idx="65" hasCustomPrompt="1"/>
          </p:nvPr>
        </p:nvSpPr>
        <p:spPr>
          <a:xfrm>
            <a:off x="6366405" y="4042238"/>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7" name="Segnaposto testo 79">
            <a:extLst>
              <a:ext uri="{FF2B5EF4-FFF2-40B4-BE49-F238E27FC236}">
                <a16:creationId xmlns:a16="http://schemas.microsoft.com/office/drawing/2014/main" id="{91857AD7-07ED-D4DA-1EF0-4247E294F480}"/>
              </a:ext>
            </a:extLst>
          </p:cNvPr>
          <p:cNvSpPr>
            <a:spLocks noGrp="1"/>
          </p:cNvSpPr>
          <p:nvPr>
            <p:ph type="body" sz="quarter" idx="82" hasCustomPrompt="1"/>
          </p:nvPr>
        </p:nvSpPr>
        <p:spPr>
          <a:xfrm>
            <a:off x="4261732" y="2149369"/>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78" name="Segnaposto testo 79">
            <a:extLst>
              <a:ext uri="{FF2B5EF4-FFF2-40B4-BE49-F238E27FC236}">
                <a16:creationId xmlns:a16="http://schemas.microsoft.com/office/drawing/2014/main" id="{96B8F9ED-ABA6-DA04-ED2C-73E3845AACCD}"/>
              </a:ext>
            </a:extLst>
          </p:cNvPr>
          <p:cNvSpPr>
            <a:spLocks noGrp="1"/>
          </p:cNvSpPr>
          <p:nvPr>
            <p:ph type="body" sz="quarter" idx="83" hasCustomPrompt="1"/>
          </p:nvPr>
        </p:nvSpPr>
        <p:spPr>
          <a:xfrm>
            <a:off x="4261732" y="2599950"/>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79" name="Segnaposto testo 79">
            <a:extLst>
              <a:ext uri="{FF2B5EF4-FFF2-40B4-BE49-F238E27FC236}">
                <a16:creationId xmlns:a16="http://schemas.microsoft.com/office/drawing/2014/main" id="{130C3B80-CF01-C41F-358F-EE71FCFFEE4A}"/>
              </a:ext>
            </a:extLst>
          </p:cNvPr>
          <p:cNvSpPr>
            <a:spLocks noGrp="1"/>
          </p:cNvSpPr>
          <p:nvPr>
            <p:ph type="body" sz="quarter" idx="84" hasCustomPrompt="1"/>
          </p:nvPr>
        </p:nvSpPr>
        <p:spPr>
          <a:xfrm>
            <a:off x="4261732" y="3072913"/>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0" name="Segnaposto testo 79">
            <a:extLst>
              <a:ext uri="{FF2B5EF4-FFF2-40B4-BE49-F238E27FC236}">
                <a16:creationId xmlns:a16="http://schemas.microsoft.com/office/drawing/2014/main" id="{9FF7ECF4-FB94-635E-6718-DB97535C8FDB}"/>
              </a:ext>
            </a:extLst>
          </p:cNvPr>
          <p:cNvSpPr>
            <a:spLocks noGrp="1"/>
          </p:cNvSpPr>
          <p:nvPr>
            <p:ph type="body" sz="quarter" idx="85" hasCustomPrompt="1"/>
          </p:nvPr>
        </p:nvSpPr>
        <p:spPr>
          <a:xfrm>
            <a:off x="4261732" y="3518232"/>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1" name="Segnaposto testo 79">
            <a:extLst>
              <a:ext uri="{FF2B5EF4-FFF2-40B4-BE49-F238E27FC236}">
                <a16:creationId xmlns:a16="http://schemas.microsoft.com/office/drawing/2014/main" id="{36E29E2B-95F9-1C9E-2F5A-40A2465356F6}"/>
              </a:ext>
            </a:extLst>
          </p:cNvPr>
          <p:cNvSpPr>
            <a:spLocks noGrp="1"/>
          </p:cNvSpPr>
          <p:nvPr>
            <p:ph type="body" sz="quarter" idx="86" hasCustomPrompt="1"/>
          </p:nvPr>
        </p:nvSpPr>
        <p:spPr>
          <a:xfrm>
            <a:off x="4261732" y="4014745"/>
            <a:ext cx="788987" cy="345356"/>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3" name="Titolo 6">
            <a:extLst>
              <a:ext uri="{FF2B5EF4-FFF2-40B4-BE49-F238E27FC236}">
                <a16:creationId xmlns:a16="http://schemas.microsoft.com/office/drawing/2014/main" id="{830382BB-AE4B-C294-4FD7-48A1101634C7}"/>
              </a:ext>
            </a:extLst>
          </p:cNvPr>
          <p:cNvSpPr>
            <a:spLocks noGrp="1"/>
          </p:cNvSpPr>
          <p:nvPr>
            <p:ph type="title" hasCustomPrompt="1"/>
          </p:nvPr>
        </p:nvSpPr>
        <p:spPr>
          <a:xfrm>
            <a:off x="407989" y="791316"/>
            <a:ext cx="7507506"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87" name="Segnaposto testo 25">
            <a:extLst>
              <a:ext uri="{FF2B5EF4-FFF2-40B4-BE49-F238E27FC236}">
                <a16:creationId xmlns:a16="http://schemas.microsoft.com/office/drawing/2014/main" id="{732241C5-CF55-8CF1-540E-57F4E775186C}"/>
              </a:ext>
            </a:extLst>
          </p:cNvPr>
          <p:cNvSpPr>
            <a:spLocks noGrp="1"/>
          </p:cNvSpPr>
          <p:nvPr>
            <p:ph type="body" sz="quarter" idx="13" hasCustomPrompt="1"/>
          </p:nvPr>
        </p:nvSpPr>
        <p:spPr>
          <a:xfrm>
            <a:off x="9392319" y="2092790"/>
            <a:ext cx="2052637" cy="1215015"/>
          </a:xfrm>
          <a:prstGeom prst="rect">
            <a:avLst/>
          </a:prstGeom>
        </p:spPr>
        <p:txBody>
          <a:bodyPr lIns="0" tIns="0" rIns="0" bIns="0"/>
          <a:lstStyle>
            <a:lvl1pPr marL="0" indent="0" algn="ctr">
              <a:lnSpc>
                <a:spcPts val="1800"/>
              </a:lnSpc>
              <a:buNone/>
              <a:defRPr lang="it-IT" sz="1200" b="0" i="0" kern="1200" dirty="0">
                <a:solidFill>
                  <a:schemeClr val="bg1"/>
                </a:solidFill>
                <a:latin typeface="TIM Sans Light"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89" name="Segnaposto testo 25">
            <a:extLst>
              <a:ext uri="{FF2B5EF4-FFF2-40B4-BE49-F238E27FC236}">
                <a16:creationId xmlns:a16="http://schemas.microsoft.com/office/drawing/2014/main" id="{67EE01DD-6D61-7E95-51E2-D9860AD5998A}"/>
              </a:ext>
            </a:extLst>
          </p:cNvPr>
          <p:cNvSpPr>
            <a:spLocks noGrp="1"/>
          </p:cNvSpPr>
          <p:nvPr>
            <p:ph type="body" sz="quarter" idx="87" hasCustomPrompt="1"/>
          </p:nvPr>
        </p:nvSpPr>
        <p:spPr>
          <a:xfrm>
            <a:off x="9392319" y="3921590"/>
            <a:ext cx="2052637" cy="1215015"/>
          </a:xfrm>
          <a:prstGeom prst="rect">
            <a:avLst/>
          </a:prstGeom>
        </p:spPr>
        <p:txBody>
          <a:bodyPr lIns="0" tIns="0" rIns="0" bIns="0"/>
          <a:lstStyle>
            <a:lvl1pPr marL="0" indent="0" algn="ctr">
              <a:lnSpc>
                <a:spcPts val="1800"/>
              </a:lnSpc>
              <a:spcBef>
                <a:spcPts val="0"/>
              </a:spcBef>
              <a:buNone/>
              <a:defRPr lang="it-IT" sz="1200" b="0" i="0" kern="1200" dirty="0">
                <a:solidFill>
                  <a:schemeClr val="bg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92" name="Segnaposto testo 25">
            <a:extLst>
              <a:ext uri="{FF2B5EF4-FFF2-40B4-BE49-F238E27FC236}">
                <a16:creationId xmlns:a16="http://schemas.microsoft.com/office/drawing/2014/main" id="{F35C62E4-92E9-F9E7-6972-DE2F889E019F}"/>
              </a:ext>
            </a:extLst>
          </p:cNvPr>
          <p:cNvSpPr>
            <a:spLocks noGrp="1"/>
          </p:cNvSpPr>
          <p:nvPr>
            <p:ph type="body" sz="quarter" idx="88" hasCustomPrompt="1"/>
          </p:nvPr>
        </p:nvSpPr>
        <p:spPr>
          <a:xfrm>
            <a:off x="9406037" y="1670389"/>
            <a:ext cx="2052637" cy="317054"/>
          </a:xfrm>
          <a:prstGeom prst="rect">
            <a:avLst/>
          </a:prstGeom>
        </p:spPr>
        <p:txBody>
          <a:bodyPr lIns="0" tIns="0" rIns="0" bIns="0"/>
          <a:lstStyle>
            <a:lvl1pPr marL="0" indent="0" algn="ctr">
              <a:lnSpc>
                <a:spcPts val="2000"/>
              </a:lnSpc>
              <a:buNone/>
              <a:defRPr lang="it-IT" sz="1600" b="1" i="0" kern="1200" dirty="0">
                <a:solidFill>
                  <a:schemeClr val="bg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Titolo</a:t>
            </a:r>
          </a:p>
        </p:txBody>
      </p:sp>
      <p:cxnSp>
        <p:nvCxnSpPr>
          <p:cNvPr id="4" name="Connettore 1 3">
            <a:extLst>
              <a:ext uri="{FF2B5EF4-FFF2-40B4-BE49-F238E27FC236}">
                <a16:creationId xmlns:a16="http://schemas.microsoft.com/office/drawing/2014/main" id="{335990A6-78BB-F097-EC23-323B45D5C7B2}"/>
              </a:ext>
            </a:extLst>
          </p:cNvPr>
          <p:cNvCxnSpPr>
            <a:cxnSpLocks/>
          </p:cNvCxnSpPr>
          <p:nvPr userDrawn="1"/>
        </p:nvCxnSpPr>
        <p:spPr>
          <a:xfrm>
            <a:off x="421178" y="2070838"/>
            <a:ext cx="7494317" cy="0"/>
          </a:xfrm>
          <a:prstGeom prst="line">
            <a:avLst/>
          </a:prstGeom>
          <a:ln w="19050" cap="rnd">
            <a:gradFill>
              <a:gsLst>
                <a:gs pos="0">
                  <a:srgbClr val="25A8FC"/>
                </a:gs>
                <a:gs pos="50000">
                  <a:schemeClr val="tx2"/>
                </a:gs>
                <a:gs pos="100000">
                  <a:schemeClr val="accent2"/>
                </a:gs>
              </a:gsLst>
              <a:lin ang="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5997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nterna - Tabella + Box">
    <p:spTree>
      <p:nvGrpSpPr>
        <p:cNvPr id="1" name=""/>
        <p:cNvGrpSpPr/>
        <p:nvPr/>
      </p:nvGrpSpPr>
      <p:grpSpPr>
        <a:xfrm>
          <a:off x="0" y="0"/>
          <a:ext cx="0" cy="0"/>
          <a:chOff x="0" y="0"/>
          <a:chExt cx="0" cy="0"/>
        </a:xfrm>
      </p:grpSpPr>
      <p:sp>
        <p:nvSpPr>
          <p:cNvPr id="3" name="Rettangolo con un angolo ritagliato 5">
            <a:extLst>
              <a:ext uri="{FF2B5EF4-FFF2-40B4-BE49-F238E27FC236}">
                <a16:creationId xmlns:a16="http://schemas.microsoft.com/office/drawing/2014/main" id="{95BDF123-E412-F314-D91F-E47EC8AEFE94}"/>
              </a:ext>
            </a:extLst>
          </p:cNvPr>
          <p:cNvSpPr>
            <a:spLocks noChangeAspect="1"/>
          </p:cNvSpPr>
          <p:nvPr userDrawn="1"/>
        </p:nvSpPr>
        <p:spPr>
          <a:xfrm rot="10800000">
            <a:off x="9038812" y="621200"/>
            <a:ext cx="3914046" cy="5442958"/>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EC0026"/>
              </a:gs>
              <a:gs pos="100000">
                <a:srgbClr val="520CA5"/>
              </a:gs>
            </a:gsLst>
            <a:lin ang="7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hape">
            <a:extLst>
              <a:ext uri="{FF2B5EF4-FFF2-40B4-BE49-F238E27FC236}">
                <a16:creationId xmlns:a16="http://schemas.microsoft.com/office/drawing/2014/main" id="{0BDB622C-0B91-278B-1302-D266AD345536}"/>
              </a:ext>
            </a:extLst>
          </p:cNvPr>
          <p:cNvSpPr/>
          <p:nvPr userDrawn="1"/>
        </p:nvSpPr>
        <p:spPr>
          <a:xfrm>
            <a:off x="3611651" y="4432457"/>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solidFill>
                <a:schemeClr val="tx2"/>
              </a:solidFill>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61F42AC1-0D97-C46E-72D2-CA4DECDE533B}"/>
              </a:ext>
            </a:extLst>
          </p:cNvPr>
          <p:cNvSpPr txBox="1"/>
          <p:nvPr userDrawn="1"/>
        </p:nvSpPr>
        <p:spPr>
          <a:xfrm>
            <a:off x="407988" y="4417614"/>
            <a:ext cx="2735262" cy="254336"/>
          </a:xfrm>
          <a:prstGeom prst="rect">
            <a:avLst/>
          </a:prstGeom>
          <a:noFill/>
        </p:spPr>
        <p:txBody>
          <a:bodyPr wrap="square" lIns="0" tIns="0" rIns="0" bIns="0" rtlCol="0" anchor="ctr">
            <a:noAutofit/>
          </a:bodyPr>
          <a:lstStyle/>
          <a:p>
            <a:pPr algn="ctr"/>
            <a:r>
              <a:rPr lang="it-IT" sz="1200" err="1">
                <a:solidFill>
                  <a:schemeClr val="tx1"/>
                </a:solidFill>
                <a:latin typeface="TIM Sans Medium" pitchFamily="2" charset="77"/>
              </a:rPr>
              <a:t>Lorem</a:t>
            </a:r>
            <a:endParaRPr lang="it-IT" sz="1200">
              <a:solidFill>
                <a:schemeClr val="tx1"/>
              </a:solidFill>
              <a:latin typeface="TIM Sans Medium" pitchFamily="2" charset="77"/>
            </a:endParaRPr>
          </a:p>
        </p:txBody>
      </p:sp>
      <p:sp>
        <p:nvSpPr>
          <p:cNvPr id="11" name="Shape">
            <a:extLst>
              <a:ext uri="{FF2B5EF4-FFF2-40B4-BE49-F238E27FC236}">
                <a16:creationId xmlns:a16="http://schemas.microsoft.com/office/drawing/2014/main" id="{A44D5593-282D-A284-2C40-1D0AC0008A6D}"/>
              </a:ext>
            </a:extLst>
          </p:cNvPr>
          <p:cNvSpPr/>
          <p:nvPr userDrawn="1"/>
        </p:nvSpPr>
        <p:spPr>
          <a:xfrm>
            <a:off x="5617113" y="4432456"/>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solidFill>
                <a:schemeClr val="tx2"/>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BBE05D3B-EBB9-CDA2-25FA-E838F53D11E1}"/>
              </a:ext>
            </a:extLst>
          </p:cNvPr>
          <p:cNvSpPr txBox="1"/>
          <p:nvPr userDrawn="1"/>
        </p:nvSpPr>
        <p:spPr>
          <a:xfrm>
            <a:off x="3291602" y="5619106"/>
            <a:ext cx="794899" cy="254336"/>
          </a:xfrm>
          <a:prstGeom prst="rect">
            <a:avLst/>
          </a:prstGeom>
          <a:noFill/>
        </p:spPr>
        <p:txBody>
          <a:bodyPr wrap="square" lIns="0" tIns="0" rIns="0" bIns="0" rtlCol="0" anchor="t">
            <a:noAutofit/>
          </a:bodyPr>
          <a:lstStyle/>
          <a:p>
            <a:pPr algn="ctr"/>
            <a:r>
              <a:rPr lang="it-IT" sz="1200" err="1">
                <a:solidFill>
                  <a:schemeClr val="tx1"/>
                </a:solidFill>
                <a:latin typeface="TIM Sans Thin" pitchFamily="2" charset="77"/>
              </a:rPr>
              <a:t>Lorem</a:t>
            </a:r>
            <a:endParaRPr lang="it-IT" sz="1200">
              <a:solidFill>
                <a:schemeClr val="tx1"/>
              </a:solidFill>
              <a:latin typeface="TIM Sans Thin" pitchFamily="2" charset="77"/>
            </a:endParaRPr>
          </a:p>
        </p:txBody>
      </p:sp>
      <p:sp>
        <p:nvSpPr>
          <p:cNvPr id="13" name="CasellaDiTesto 12">
            <a:extLst>
              <a:ext uri="{FF2B5EF4-FFF2-40B4-BE49-F238E27FC236}">
                <a16:creationId xmlns:a16="http://schemas.microsoft.com/office/drawing/2014/main" id="{72C59ED2-5E49-ED51-7E03-7DFFBF8F8217}"/>
              </a:ext>
            </a:extLst>
          </p:cNvPr>
          <p:cNvSpPr txBox="1"/>
          <p:nvPr userDrawn="1"/>
        </p:nvSpPr>
        <p:spPr>
          <a:xfrm>
            <a:off x="5199915" y="5625732"/>
            <a:ext cx="967523" cy="254336"/>
          </a:xfrm>
          <a:prstGeom prst="rect">
            <a:avLst/>
          </a:prstGeom>
          <a:noFill/>
        </p:spPr>
        <p:txBody>
          <a:bodyPr wrap="square" lIns="0" tIns="0" rIns="0" bIns="0" rtlCol="0" anchor="t">
            <a:noAutofit/>
          </a:bodyPr>
          <a:lstStyle/>
          <a:p>
            <a:pPr algn="ctr"/>
            <a:r>
              <a:rPr lang="it-IT" sz="1200" err="1">
                <a:solidFill>
                  <a:schemeClr val="tx1"/>
                </a:solidFill>
                <a:latin typeface="TIM Sans Thin" pitchFamily="2" charset="77"/>
              </a:rPr>
              <a:t>Ipsum</a:t>
            </a:r>
            <a:endParaRPr lang="it-IT" sz="1200">
              <a:solidFill>
                <a:schemeClr val="tx1"/>
              </a:solidFill>
              <a:latin typeface="TIM Sans Thin" pitchFamily="2" charset="77"/>
            </a:endParaRPr>
          </a:p>
        </p:txBody>
      </p:sp>
      <p:sp>
        <p:nvSpPr>
          <p:cNvPr id="15" name="Segnaposto testo 79">
            <a:extLst>
              <a:ext uri="{FF2B5EF4-FFF2-40B4-BE49-F238E27FC236}">
                <a16:creationId xmlns:a16="http://schemas.microsoft.com/office/drawing/2014/main" id="{A58EEA32-620C-50CD-D362-EA2F0697AF69}"/>
              </a:ext>
            </a:extLst>
          </p:cNvPr>
          <p:cNvSpPr>
            <a:spLocks noGrp="1"/>
          </p:cNvSpPr>
          <p:nvPr>
            <p:ph type="body" sz="quarter" idx="44" hasCustomPrompt="1"/>
          </p:nvPr>
        </p:nvSpPr>
        <p:spPr>
          <a:xfrm>
            <a:off x="3290888" y="1752550"/>
            <a:ext cx="7889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Q1 ’25</a:t>
            </a:r>
          </a:p>
        </p:txBody>
      </p:sp>
      <p:sp>
        <p:nvSpPr>
          <p:cNvPr id="16" name="Segnaposto testo 79">
            <a:extLst>
              <a:ext uri="{FF2B5EF4-FFF2-40B4-BE49-F238E27FC236}">
                <a16:creationId xmlns:a16="http://schemas.microsoft.com/office/drawing/2014/main" id="{2AA82C49-5B5C-A532-1AA4-239745B51121}"/>
              </a:ext>
            </a:extLst>
          </p:cNvPr>
          <p:cNvSpPr>
            <a:spLocks noGrp="1"/>
          </p:cNvSpPr>
          <p:nvPr>
            <p:ph type="body" sz="quarter" idx="45" hasCustomPrompt="1"/>
          </p:nvPr>
        </p:nvSpPr>
        <p:spPr>
          <a:xfrm>
            <a:off x="4260372" y="1752550"/>
            <a:ext cx="7889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Q2 ’25</a:t>
            </a:r>
          </a:p>
        </p:txBody>
      </p:sp>
      <p:sp>
        <p:nvSpPr>
          <p:cNvPr id="17" name="Segnaposto testo 79">
            <a:extLst>
              <a:ext uri="{FF2B5EF4-FFF2-40B4-BE49-F238E27FC236}">
                <a16:creationId xmlns:a16="http://schemas.microsoft.com/office/drawing/2014/main" id="{1C4FBFB5-524C-D6B4-601C-F43852CA5C5B}"/>
              </a:ext>
            </a:extLst>
          </p:cNvPr>
          <p:cNvSpPr>
            <a:spLocks noGrp="1"/>
          </p:cNvSpPr>
          <p:nvPr>
            <p:ph type="body" sz="quarter" idx="46" hasCustomPrompt="1"/>
          </p:nvPr>
        </p:nvSpPr>
        <p:spPr>
          <a:xfrm>
            <a:off x="5196806" y="1752550"/>
            <a:ext cx="93570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Q3 ’25</a:t>
            </a:r>
          </a:p>
        </p:txBody>
      </p:sp>
      <p:sp>
        <p:nvSpPr>
          <p:cNvPr id="18" name="Segnaposto testo 79">
            <a:extLst>
              <a:ext uri="{FF2B5EF4-FFF2-40B4-BE49-F238E27FC236}">
                <a16:creationId xmlns:a16="http://schemas.microsoft.com/office/drawing/2014/main" id="{99582D4A-B4EA-FEA0-2163-22B95EC90E2C}"/>
              </a:ext>
            </a:extLst>
          </p:cNvPr>
          <p:cNvSpPr>
            <a:spLocks noGrp="1"/>
          </p:cNvSpPr>
          <p:nvPr>
            <p:ph type="body" sz="quarter" idx="47" hasCustomPrompt="1"/>
          </p:nvPr>
        </p:nvSpPr>
        <p:spPr>
          <a:xfrm>
            <a:off x="6366405" y="1752550"/>
            <a:ext cx="1563378"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19" name="Segnaposto testo 79">
            <a:extLst>
              <a:ext uri="{FF2B5EF4-FFF2-40B4-BE49-F238E27FC236}">
                <a16:creationId xmlns:a16="http://schemas.microsoft.com/office/drawing/2014/main" id="{369E9017-0B21-F86E-7F6F-4ED83D2EC04E}"/>
              </a:ext>
            </a:extLst>
          </p:cNvPr>
          <p:cNvSpPr>
            <a:spLocks noGrp="1"/>
          </p:cNvSpPr>
          <p:nvPr>
            <p:ph type="body" sz="quarter" idx="48" hasCustomPrompt="1"/>
          </p:nvPr>
        </p:nvSpPr>
        <p:spPr>
          <a:xfrm>
            <a:off x="425025" y="2149369"/>
            <a:ext cx="2718225" cy="75811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20" name="Segnaposto testo 79">
            <a:extLst>
              <a:ext uri="{FF2B5EF4-FFF2-40B4-BE49-F238E27FC236}">
                <a16:creationId xmlns:a16="http://schemas.microsoft.com/office/drawing/2014/main" id="{59603D17-B0EF-ECCE-358D-89A913BD01DF}"/>
              </a:ext>
            </a:extLst>
          </p:cNvPr>
          <p:cNvSpPr>
            <a:spLocks noGrp="1"/>
          </p:cNvSpPr>
          <p:nvPr>
            <p:ph type="body" sz="quarter" idx="49" hasCustomPrompt="1"/>
          </p:nvPr>
        </p:nvSpPr>
        <p:spPr>
          <a:xfrm>
            <a:off x="3290888" y="2149369"/>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2" name="Segnaposto testo 79">
            <a:extLst>
              <a:ext uri="{FF2B5EF4-FFF2-40B4-BE49-F238E27FC236}">
                <a16:creationId xmlns:a16="http://schemas.microsoft.com/office/drawing/2014/main" id="{C9F5410E-85C9-1C70-9D6C-99943E594E0C}"/>
              </a:ext>
            </a:extLst>
          </p:cNvPr>
          <p:cNvSpPr>
            <a:spLocks noGrp="1"/>
          </p:cNvSpPr>
          <p:nvPr>
            <p:ph type="body" sz="quarter" idx="51" hasCustomPrompt="1"/>
          </p:nvPr>
        </p:nvSpPr>
        <p:spPr>
          <a:xfrm>
            <a:off x="3290888" y="2599950"/>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6" name="Segnaposto testo 79">
            <a:extLst>
              <a:ext uri="{FF2B5EF4-FFF2-40B4-BE49-F238E27FC236}">
                <a16:creationId xmlns:a16="http://schemas.microsoft.com/office/drawing/2014/main" id="{170B14AF-05C5-8AB0-C7C8-18E49557F463}"/>
              </a:ext>
            </a:extLst>
          </p:cNvPr>
          <p:cNvSpPr>
            <a:spLocks noGrp="1"/>
          </p:cNvSpPr>
          <p:nvPr>
            <p:ph type="body" sz="quarter" idx="55" hasCustomPrompt="1"/>
          </p:nvPr>
        </p:nvSpPr>
        <p:spPr>
          <a:xfrm>
            <a:off x="425025" y="3072913"/>
            <a:ext cx="2718225" cy="75811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27" name="Segnaposto testo 79">
            <a:extLst>
              <a:ext uri="{FF2B5EF4-FFF2-40B4-BE49-F238E27FC236}">
                <a16:creationId xmlns:a16="http://schemas.microsoft.com/office/drawing/2014/main" id="{30A03E19-666E-FF33-85F5-C748E935BDF4}"/>
              </a:ext>
            </a:extLst>
          </p:cNvPr>
          <p:cNvSpPr>
            <a:spLocks noGrp="1"/>
          </p:cNvSpPr>
          <p:nvPr>
            <p:ph type="body" sz="quarter" idx="56" hasCustomPrompt="1"/>
          </p:nvPr>
        </p:nvSpPr>
        <p:spPr>
          <a:xfrm>
            <a:off x="3290888" y="3072913"/>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9" name="Segnaposto testo 79">
            <a:extLst>
              <a:ext uri="{FF2B5EF4-FFF2-40B4-BE49-F238E27FC236}">
                <a16:creationId xmlns:a16="http://schemas.microsoft.com/office/drawing/2014/main" id="{10B9589E-5C5E-A0A7-741A-96E3F990A570}"/>
              </a:ext>
            </a:extLst>
          </p:cNvPr>
          <p:cNvSpPr>
            <a:spLocks noGrp="1"/>
          </p:cNvSpPr>
          <p:nvPr>
            <p:ph type="body" sz="quarter" idx="58" hasCustomPrompt="1"/>
          </p:nvPr>
        </p:nvSpPr>
        <p:spPr>
          <a:xfrm>
            <a:off x="3290888" y="3518232"/>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35" name="Segnaposto testo 79">
            <a:extLst>
              <a:ext uri="{FF2B5EF4-FFF2-40B4-BE49-F238E27FC236}">
                <a16:creationId xmlns:a16="http://schemas.microsoft.com/office/drawing/2014/main" id="{BB7E76BC-0431-6173-F8E4-12BC5E55FFC7}"/>
              </a:ext>
            </a:extLst>
          </p:cNvPr>
          <p:cNvSpPr>
            <a:spLocks noGrp="1"/>
          </p:cNvSpPr>
          <p:nvPr>
            <p:ph type="body" sz="quarter" idx="62" hasCustomPrompt="1"/>
          </p:nvPr>
        </p:nvSpPr>
        <p:spPr>
          <a:xfrm>
            <a:off x="425025" y="4014746"/>
            <a:ext cx="2718225" cy="338100"/>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p:txBody>
      </p:sp>
      <p:sp>
        <p:nvSpPr>
          <p:cNvPr id="36" name="Segnaposto testo 79">
            <a:extLst>
              <a:ext uri="{FF2B5EF4-FFF2-40B4-BE49-F238E27FC236}">
                <a16:creationId xmlns:a16="http://schemas.microsoft.com/office/drawing/2014/main" id="{687E8646-9A5C-DE26-BE6B-1DCB77A48F72}"/>
              </a:ext>
            </a:extLst>
          </p:cNvPr>
          <p:cNvSpPr>
            <a:spLocks noGrp="1"/>
          </p:cNvSpPr>
          <p:nvPr>
            <p:ph type="body" sz="quarter" idx="63" hasCustomPrompt="1"/>
          </p:nvPr>
        </p:nvSpPr>
        <p:spPr>
          <a:xfrm>
            <a:off x="3290888" y="4014745"/>
            <a:ext cx="788987" cy="345356"/>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43" name="Segnaposto testo 79">
            <a:extLst>
              <a:ext uri="{FF2B5EF4-FFF2-40B4-BE49-F238E27FC236}">
                <a16:creationId xmlns:a16="http://schemas.microsoft.com/office/drawing/2014/main" id="{1ADAC4C0-B005-0FA3-1BEA-22972C396354}"/>
              </a:ext>
            </a:extLst>
          </p:cNvPr>
          <p:cNvSpPr>
            <a:spLocks noGrp="1"/>
          </p:cNvSpPr>
          <p:nvPr>
            <p:ph type="body" sz="quarter" idx="66" hasCustomPrompt="1"/>
          </p:nvPr>
        </p:nvSpPr>
        <p:spPr>
          <a:xfrm>
            <a:off x="421178" y="4768417"/>
            <a:ext cx="2722071" cy="210010"/>
          </a:xfrm>
          <a:prstGeom prst="roundRect">
            <a:avLst/>
          </a:prstGeom>
          <a:gradFill>
            <a:gsLst>
              <a:gs pos="0">
                <a:srgbClr val="EC0026"/>
              </a:gs>
              <a:gs pos="100000">
                <a:srgbClr val="520CA5"/>
              </a:gs>
            </a:gsLst>
            <a:lin ang="12900000" scaled="0"/>
          </a:gradFill>
        </p:spPr>
        <p:txBody>
          <a:bodyPr anchor="ctr"/>
          <a:lstStyle>
            <a:lvl1pPr marL="0" indent="0" algn="ctr">
              <a:buNone/>
              <a:defRPr sz="100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44" name="Segnaposto testo 79">
            <a:extLst>
              <a:ext uri="{FF2B5EF4-FFF2-40B4-BE49-F238E27FC236}">
                <a16:creationId xmlns:a16="http://schemas.microsoft.com/office/drawing/2014/main" id="{9568B779-F64E-5E51-0F62-1D6928010F0F}"/>
              </a:ext>
            </a:extLst>
          </p:cNvPr>
          <p:cNvSpPr>
            <a:spLocks noGrp="1"/>
          </p:cNvSpPr>
          <p:nvPr>
            <p:ph type="body" sz="quarter" idx="67" hasCustomPrompt="1"/>
          </p:nvPr>
        </p:nvSpPr>
        <p:spPr>
          <a:xfrm>
            <a:off x="421178" y="5046783"/>
            <a:ext cx="2722071" cy="210010"/>
          </a:xfrm>
          <a:prstGeom prst="roundRect">
            <a:avLst/>
          </a:prstGeom>
          <a:gradFill>
            <a:gsLst>
              <a:gs pos="0">
                <a:srgbClr val="EC0026"/>
              </a:gs>
              <a:gs pos="100000">
                <a:srgbClr val="520CA5"/>
              </a:gs>
            </a:gsLst>
            <a:lin ang="12900000" scaled="0"/>
          </a:gradFill>
        </p:spPr>
        <p:txBody>
          <a:bodyPr anchor="ctr"/>
          <a:lstStyle>
            <a:lvl1pPr marL="0" indent="0" algn="ctr">
              <a:buNone/>
              <a:defRPr sz="100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55" name="Segnaposto testo 79">
            <a:extLst>
              <a:ext uri="{FF2B5EF4-FFF2-40B4-BE49-F238E27FC236}">
                <a16:creationId xmlns:a16="http://schemas.microsoft.com/office/drawing/2014/main" id="{7C4D80DD-7739-239B-F5E7-EDD789A7E424}"/>
              </a:ext>
            </a:extLst>
          </p:cNvPr>
          <p:cNvSpPr>
            <a:spLocks noGrp="1"/>
          </p:cNvSpPr>
          <p:nvPr>
            <p:ph type="body" sz="quarter" idx="73" hasCustomPrompt="1"/>
          </p:nvPr>
        </p:nvSpPr>
        <p:spPr>
          <a:xfrm>
            <a:off x="5199915" y="5059935"/>
            <a:ext cx="947633"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57" name="Segnaposto testo 79">
            <a:extLst>
              <a:ext uri="{FF2B5EF4-FFF2-40B4-BE49-F238E27FC236}">
                <a16:creationId xmlns:a16="http://schemas.microsoft.com/office/drawing/2014/main" id="{2AAB0492-2763-12C0-2D11-D2F6A152014E}"/>
              </a:ext>
            </a:extLst>
          </p:cNvPr>
          <p:cNvSpPr>
            <a:spLocks noGrp="1"/>
          </p:cNvSpPr>
          <p:nvPr>
            <p:ph type="body" sz="quarter" idx="74" hasCustomPrompt="1"/>
          </p:nvPr>
        </p:nvSpPr>
        <p:spPr>
          <a:xfrm>
            <a:off x="5199915" y="5349558"/>
            <a:ext cx="947633"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2" name="Segnaposto testo 150">
            <a:extLst>
              <a:ext uri="{FF2B5EF4-FFF2-40B4-BE49-F238E27FC236}">
                <a16:creationId xmlns:a16="http://schemas.microsoft.com/office/drawing/2014/main" id="{674638B9-4B01-4B10-F109-5C3C22A135B8}"/>
              </a:ext>
            </a:extLst>
          </p:cNvPr>
          <p:cNvSpPr>
            <a:spLocks noGrp="1"/>
          </p:cNvSpPr>
          <p:nvPr>
            <p:ph type="body" idx="75" hasCustomPrompt="1"/>
          </p:nvPr>
        </p:nvSpPr>
        <p:spPr>
          <a:xfrm>
            <a:off x="5227103" y="2179925"/>
            <a:ext cx="879475" cy="2134080"/>
          </a:xfrm>
          <a:prstGeom prst="rect">
            <a:avLst/>
          </a:prstGeom>
          <a:solidFill>
            <a:schemeClr val="accent4"/>
          </a:solidFill>
        </p:spPr>
        <p:txBody>
          <a:bodyPr lIns="72000" tIns="72000" rIns="72000" bIns="72000" anchor="ctr"/>
          <a:lstStyle>
            <a:lvl1pPr marL="0" indent="0" algn="ctr">
              <a:lnSpc>
                <a:spcPts val="1600"/>
              </a:lnSpc>
              <a:spcBef>
                <a:spcPts val="0"/>
              </a:spcBef>
              <a:buNone/>
              <a:defRPr sz="1000">
                <a:latin typeface="TIM Sans" pitchFamily="2" charset="77"/>
              </a:defRPr>
            </a:lvl1pPr>
          </a:lstStyle>
          <a:p>
            <a:pPr lvl="0"/>
            <a:r>
              <a:rPr lang="it-IT" err="1"/>
              <a:t>Lorem</a:t>
            </a:r>
            <a:r>
              <a:rPr lang="it-IT"/>
              <a:t> </a:t>
            </a:r>
            <a:r>
              <a:rPr lang="it-IT" err="1"/>
              <a:t>ipsum</a:t>
            </a:r>
            <a:r>
              <a:rPr lang="it-IT"/>
              <a:t> </a:t>
            </a:r>
            <a:r>
              <a:rPr lang="it-IT" err="1"/>
              <a:t>sit</a:t>
            </a:r>
            <a:r>
              <a:rPr lang="it-IT"/>
              <a:t> </a:t>
            </a:r>
            <a:r>
              <a:rPr lang="it-IT" err="1"/>
              <a:t>amet</a:t>
            </a:r>
            <a:r>
              <a:rPr lang="it-IT"/>
              <a:t> dolor</a:t>
            </a:r>
          </a:p>
        </p:txBody>
      </p:sp>
      <p:sp>
        <p:nvSpPr>
          <p:cNvPr id="66" name="Shape">
            <a:extLst>
              <a:ext uri="{FF2B5EF4-FFF2-40B4-BE49-F238E27FC236}">
                <a16:creationId xmlns:a16="http://schemas.microsoft.com/office/drawing/2014/main" id="{B5507FFA-BDF7-F5D8-2EB1-6A37549393D9}"/>
              </a:ext>
            </a:extLst>
          </p:cNvPr>
          <p:cNvSpPr/>
          <p:nvPr userDrawn="1"/>
        </p:nvSpPr>
        <p:spPr>
          <a:xfrm>
            <a:off x="10371770" y="3347746"/>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bg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latin typeface="Arial" panose="020B0604020202020204" pitchFamily="34" charset="0"/>
              <a:cs typeface="Arial" panose="020B0604020202020204" pitchFamily="34" charset="0"/>
            </a:endParaRPr>
          </a:p>
        </p:txBody>
      </p:sp>
      <p:sp>
        <p:nvSpPr>
          <p:cNvPr id="5" name="Segnaposto testo 2">
            <a:extLst>
              <a:ext uri="{FF2B5EF4-FFF2-40B4-BE49-F238E27FC236}">
                <a16:creationId xmlns:a16="http://schemas.microsoft.com/office/drawing/2014/main" id="{A977A334-68C2-7E12-72D6-294BDF900FF1}"/>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6" name="Segnaposto testo 79">
            <a:extLst>
              <a:ext uri="{FF2B5EF4-FFF2-40B4-BE49-F238E27FC236}">
                <a16:creationId xmlns:a16="http://schemas.microsoft.com/office/drawing/2014/main" id="{3A47B116-78DC-43C5-BCE3-A144BF8C7BD5}"/>
              </a:ext>
            </a:extLst>
          </p:cNvPr>
          <p:cNvSpPr>
            <a:spLocks noGrp="1"/>
          </p:cNvSpPr>
          <p:nvPr>
            <p:ph type="body" sz="quarter" idx="77" hasCustomPrompt="1"/>
          </p:nvPr>
        </p:nvSpPr>
        <p:spPr>
          <a:xfrm>
            <a:off x="421178" y="5328226"/>
            <a:ext cx="2722071" cy="210010"/>
          </a:xfrm>
          <a:prstGeom prst="roundRect">
            <a:avLst/>
          </a:prstGeom>
          <a:gradFill>
            <a:gsLst>
              <a:gs pos="0">
                <a:srgbClr val="EC0026"/>
              </a:gs>
              <a:gs pos="100000">
                <a:srgbClr val="520CA5"/>
              </a:gs>
            </a:gsLst>
            <a:lin ang="12900000" scaled="0"/>
          </a:gradFill>
        </p:spPr>
        <p:txBody>
          <a:bodyPr anchor="ctr"/>
          <a:lstStyle>
            <a:lvl1pPr marL="0" indent="0" algn="ctr">
              <a:buNone/>
              <a:defRPr sz="100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14" name="Segnaposto testo 79">
            <a:extLst>
              <a:ext uri="{FF2B5EF4-FFF2-40B4-BE49-F238E27FC236}">
                <a16:creationId xmlns:a16="http://schemas.microsoft.com/office/drawing/2014/main" id="{96B9CE2F-3EAE-F341-114E-F6A22ED0EE03}"/>
              </a:ext>
            </a:extLst>
          </p:cNvPr>
          <p:cNvSpPr>
            <a:spLocks noGrp="1"/>
          </p:cNvSpPr>
          <p:nvPr>
            <p:ph type="body" sz="quarter" idx="78" hasCustomPrompt="1"/>
          </p:nvPr>
        </p:nvSpPr>
        <p:spPr>
          <a:xfrm>
            <a:off x="3292392" y="5059935"/>
            <a:ext cx="794110"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8" name="Segnaposto testo 79">
            <a:extLst>
              <a:ext uri="{FF2B5EF4-FFF2-40B4-BE49-F238E27FC236}">
                <a16:creationId xmlns:a16="http://schemas.microsoft.com/office/drawing/2014/main" id="{50013079-1C01-D935-82E0-853A0C32291C}"/>
              </a:ext>
            </a:extLst>
          </p:cNvPr>
          <p:cNvSpPr>
            <a:spLocks noGrp="1"/>
          </p:cNvSpPr>
          <p:nvPr>
            <p:ph type="body" sz="quarter" idx="79" hasCustomPrompt="1"/>
          </p:nvPr>
        </p:nvSpPr>
        <p:spPr>
          <a:xfrm>
            <a:off x="3292392" y="5349558"/>
            <a:ext cx="787484"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9" name="Segnaposto testo 79">
            <a:extLst>
              <a:ext uri="{FF2B5EF4-FFF2-40B4-BE49-F238E27FC236}">
                <a16:creationId xmlns:a16="http://schemas.microsoft.com/office/drawing/2014/main" id="{16A8FA0D-FFE4-7A26-B486-1DCD7DB90E5A}"/>
              </a:ext>
            </a:extLst>
          </p:cNvPr>
          <p:cNvSpPr>
            <a:spLocks noGrp="1"/>
          </p:cNvSpPr>
          <p:nvPr>
            <p:ph type="body" sz="quarter" idx="80" hasCustomPrompt="1"/>
          </p:nvPr>
        </p:nvSpPr>
        <p:spPr>
          <a:xfrm>
            <a:off x="5199915" y="4760744"/>
            <a:ext cx="947633" cy="208800"/>
          </a:xfrm>
          <a:prstGeom prst="roundRect">
            <a:avLst/>
          </a:prstGeom>
          <a:noFill/>
          <a:ln>
            <a:gradFill>
              <a:gsLst>
                <a:gs pos="0">
                  <a:schemeClr val="accent6"/>
                </a:gs>
                <a:gs pos="50000">
                  <a:schemeClr val="tx2"/>
                </a:gs>
                <a:gs pos="100000">
                  <a:schemeClr val="accent2"/>
                </a:gs>
              </a:gsLst>
              <a:lin ang="0" scaled="0"/>
            </a:gradFill>
          </a:ln>
        </p:spPr>
        <p:txBody>
          <a:bodyPr tIns="72000"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70" name="Segnaposto testo 79">
            <a:extLst>
              <a:ext uri="{FF2B5EF4-FFF2-40B4-BE49-F238E27FC236}">
                <a16:creationId xmlns:a16="http://schemas.microsoft.com/office/drawing/2014/main" id="{28E3A162-CDFD-ABDF-1A01-B4FF7761B221}"/>
              </a:ext>
            </a:extLst>
          </p:cNvPr>
          <p:cNvSpPr>
            <a:spLocks noGrp="1"/>
          </p:cNvSpPr>
          <p:nvPr>
            <p:ph type="body" sz="quarter" idx="81" hasCustomPrompt="1"/>
          </p:nvPr>
        </p:nvSpPr>
        <p:spPr>
          <a:xfrm>
            <a:off x="3292392" y="4760744"/>
            <a:ext cx="794110" cy="208800"/>
          </a:xfrm>
          <a:prstGeom prst="roundRect">
            <a:avLst/>
          </a:prstGeom>
          <a:noFill/>
          <a:ln>
            <a:gradFill>
              <a:gsLst>
                <a:gs pos="0">
                  <a:schemeClr val="accent6"/>
                </a:gs>
                <a:gs pos="50000">
                  <a:schemeClr val="tx2"/>
                </a:gs>
                <a:gs pos="100000">
                  <a:schemeClr val="accent2"/>
                </a:gs>
              </a:gsLst>
              <a:lin ang="0" scaled="0"/>
            </a:gradFill>
          </a:ln>
        </p:spPr>
        <p:txBody>
          <a:bodyPr tIns="72000"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71" name="Segnaposto testo 79">
            <a:extLst>
              <a:ext uri="{FF2B5EF4-FFF2-40B4-BE49-F238E27FC236}">
                <a16:creationId xmlns:a16="http://schemas.microsoft.com/office/drawing/2014/main" id="{5E0C64E1-4417-CA73-C748-D9907EA55710}"/>
              </a:ext>
            </a:extLst>
          </p:cNvPr>
          <p:cNvSpPr>
            <a:spLocks noGrp="1"/>
          </p:cNvSpPr>
          <p:nvPr>
            <p:ph type="body" sz="quarter" idx="53" hasCustomPrompt="1"/>
          </p:nvPr>
        </p:nvSpPr>
        <p:spPr>
          <a:xfrm>
            <a:off x="6366405" y="2176862"/>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2" name="Segnaposto testo 79">
            <a:extLst>
              <a:ext uri="{FF2B5EF4-FFF2-40B4-BE49-F238E27FC236}">
                <a16:creationId xmlns:a16="http://schemas.microsoft.com/office/drawing/2014/main" id="{BE5DE0F4-3430-F305-91C9-614CF01169B0}"/>
              </a:ext>
            </a:extLst>
          </p:cNvPr>
          <p:cNvSpPr>
            <a:spLocks noGrp="1"/>
          </p:cNvSpPr>
          <p:nvPr>
            <p:ph type="body" sz="quarter" idx="54" hasCustomPrompt="1"/>
          </p:nvPr>
        </p:nvSpPr>
        <p:spPr>
          <a:xfrm>
            <a:off x="6366405" y="2588342"/>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3" name="Segnaposto testo 79">
            <a:extLst>
              <a:ext uri="{FF2B5EF4-FFF2-40B4-BE49-F238E27FC236}">
                <a16:creationId xmlns:a16="http://schemas.microsoft.com/office/drawing/2014/main" id="{E9CEF600-5FB6-D7B5-D7BE-D11AD8E2793A}"/>
              </a:ext>
            </a:extLst>
          </p:cNvPr>
          <p:cNvSpPr>
            <a:spLocks noGrp="1"/>
          </p:cNvSpPr>
          <p:nvPr>
            <p:ph type="body" sz="quarter" idx="60" hasCustomPrompt="1"/>
          </p:nvPr>
        </p:nvSpPr>
        <p:spPr>
          <a:xfrm>
            <a:off x="6366405" y="3109550"/>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4" name="Segnaposto testo 79">
            <a:extLst>
              <a:ext uri="{FF2B5EF4-FFF2-40B4-BE49-F238E27FC236}">
                <a16:creationId xmlns:a16="http://schemas.microsoft.com/office/drawing/2014/main" id="{BB2A992B-2FA7-0A8B-F261-0D205B6A01FC}"/>
              </a:ext>
            </a:extLst>
          </p:cNvPr>
          <p:cNvSpPr>
            <a:spLocks noGrp="1"/>
          </p:cNvSpPr>
          <p:nvPr>
            <p:ph type="body" sz="quarter" idx="61" hasCustomPrompt="1"/>
          </p:nvPr>
        </p:nvSpPr>
        <p:spPr>
          <a:xfrm>
            <a:off x="6366405" y="3521030"/>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5" name="Segnaposto testo 79">
            <a:extLst>
              <a:ext uri="{FF2B5EF4-FFF2-40B4-BE49-F238E27FC236}">
                <a16:creationId xmlns:a16="http://schemas.microsoft.com/office/drawing/2014/main" id="{9AE62242-4B64-E6FF-B9AA-B68CF2C7FF91}"/>
              </a:ext>
            </a:extLst>
          </p:cNvPr>
          <p:cNvSpPr>
            <a:spLocks noGrp="1"/>
          </p:cNvSpPr>
          <p:nvPr>
            <p:ph type="body" sz="quarter" idx="65" hasCustomPrompt="1"/>
          </p:nvPr>
        </p:nvSpPr>
        <p:spPr>
          <a:xfrm>
            <a:off x="6366405" y="4042238"/>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7" name="Segnaposto testo 79">
            <a:extLst>
              <a:ext uri="{FF2B5EF4-FFF2-40B4-BE49-F238E27FC236}">
                <a16:creationId xmlns:a16="http://schemas.microsoft.com/office/drawing/2014/main" id="{91857AD7-07ED-D4DA-1EF0-4247E294F480}"/>
              </a:ext>
            </a:extLst>
          </p:cNvPr>
          <p:cNvSpPr>
            <a:spLocks noGrp="1"/>
          </p:cNvSpPr>
          <p:nvPr>
            <p:ph type="body" sz="quarter" idx="82" hasCustomPrompt="1"/>
          </p:nvPr>
        </p:nvSpPr>
        <p:spPr>
          <a:xfrm>
            <a:off x="4261732" y="2149369"/>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78" name="Segnaposto testo 79">
            <a:extLst>
              <a:ext uri="{FF2B5EF4-FFF2-40B4-BE49-F238E27FC236}">
                <a16:creationId xmlns:a16="http://schemas.microsoft.com/office/drawing/2014/main" id="{96B8F9ED-ABA6-DA04-ED2C-73E3845AACCD}"/>
              </a:ext>
            </a:extLst>
          </p:cNvPr>
          <p:cNvSpPr>
            <a:spLocks noGrp="1"/>
          </p:cNvSpPr>
          <p:nvPr>
            <p:ph type="body" sz="quarter" idx="83" hasCustomPrompt="1"/>
          </p:nvPr>
        </p:nvSpPr>
        <p:spPr>
          <a:xfrm>
            <a:off x="4261732" y="2599950"/>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79" name="Segnaposto testo 79">
            <a:extLst>
              <a:ext uri="{FF2B5EF4-FFF2-40B4-BE49-F238E27FC236}">
                <a16:creationId xmlns:a16="http://schemas.microsoft.com/office/drawing/2014/main" id="{130C3B80-CF01-C41F-358F-EE71FCFFEE4A}"/>
              </a:ext>
            </a:extLst>
          </p:cNvPr>
          <p:cNvSpPr>
            <a:spLocks noGrp="1"/>
          </p:cNvSpPr>
          <p:nvPr>
            <p:ph type="body" sz="quarter" idx="84" hasCustomPrompt="1"/>
          </p:nvPr>
        </p:nvSpPr>
        <p:spPr>
          <a:xfrm>
            <a:off x="4261732" y="3072913"/>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0" name="Segnaposto testo 79">
            <a:extLst>
              <a:ext uri="{FF2B5EF4-FFF2-40B4-BE49-F238E27FC236}">
                <a16:creationId xmlns:a16="http://schemas.microsoft.com/office/drawing/2014/main" id="{9FF7ECF4-FB94-635E-6718-DB97535C8FDB}"/>
              </a:ext>
            </a:extLst>
          </p:cNvPr>
          <p:cNvSpPr>
            <a:spLocks noGrp="1"/>
          </p:cNvSpPr>
          <p:nvPr>
            <p:ph type="body" sz="quarter" idx="85" hasCustomPrompt="1"/>
          </p:nvPr>
        </p:nvSpPr>
        <p:spPr>
          <a:xfrm>
            <a:off x="4261732" y="3518232"/>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1" name="Segnaposto testo 79">
            <a:extLst>
              <a:ext uri="{FF2B5EF4-FFF2-40B4-BE49-F238E27FC236}">
                <a16:creationId xmlns:a16="http://schemas.microsoft.com/office/drawing/2014/main" id="{36E29E2B-95F9-1C9E-2F5A-40A2465356F6}"/>
              </a:ext>
            </a:extLst>
          </p:cNvPr>
          <p:cNvSpPr>
            <a:spLocks noGrp="1"/>
          </p:cNvSpPr>
          <p:nvPr>
            <p:ph type="body" sz="quarter" idx="86" hasCustomPrompt="1"/>
          </p:nvPr>
        </p:nvSpPr>
        <p:spPr>
          <a:xfrm>
            <a:off x="4261732" y="4014745"/>
            <a:ext cx="788987" cy="345356"/>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3" name="Titolo 6">
            <a:extLst>
              <a:ext uri="{FF2B5EF4-FFF2-40B4-BE49-F238E27FC236}">
                <a16:creationId xmlns:a16="http://schemas.microsoft.com/office/drawing/2014/main" id="{830382BB-AE4B-C294-4FD7-48A1101634C7}"/>
              </a:ext>
            </a:extLst>
          </p:cNvPr>
          <p:cNvSpPr>
            <a:spLocks noGrp="1"/>
          </p:cNvSpPr>
          <p:nvPr>
            <p:ph type="title" hasCustomPrompt="1"/>
          </p:nvPr>
        </p:nvSpPr>
        <p:spPr>
          <a:xfrm>
            <a:off x="407989" y="791316"/>
            <a:ext cx="7507506"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87" name="Segnaposto testo 25">
            <a:extLst>
              <a:ext uri="{FF2B5EF4-FFF2-40B4-BE49-F238E27FC236}">
                <a16:creationId xmlns:a16="http://schemas.microsoft.com/office/drawing/2014/main" id="{732241C5-CF55-8CF1-540E-57F4E775186C}"/>
              </a:ext>
            </a:extLst>
          </p:cNvPr>
          <p:cNvSpPr>
            <a:spLocks noGrp="1"/>
          </p:cNvSpPr>
          <p:nvPr>
            <p:ph type="body" sz="quarter" idx="13" hasCustomPrompt="1"/>
          </p:nvPr>
        </p:nvSpPr>
        <p:spPr>
          <a:xfrm>
            <a:off x="9392319" y="2092790"/>
            <a:ext cx="2052637" cy="1215015"/>
          </a:xfrm>
          <a:prstGeom prst="rect">
            <a:avLst/>
          </a:prstGeom>
        </p:spPr>
        <p:txBody>
          <a:bodyPr lIns="0" tIns="0" rIns="0" bIns="0"/>
          <a:lstStyle>
            <a:lvl1pPr marL="0" indent="0" algn="ctr">
              <a:lnSpc>
                <a:spcPts val="1800"/>
              </a:lnSpc>
              <a:buNone/>
              <a:defRPr lang="it-IT" sz="1200" b="0" i="0" kern="1200" dirty="0">
                <a:solidFill>
                  <a:schemeClr val="bg1"/>
                </a:solidFill>
                <a:latin typeface="TIM Sans Light"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89" name="Segnaposto testo 25">
            <a:extLst>
              <a:ext uri="{FF2B5EF4-FFF2-40B4-BE49-F238E27FC236}">
                <a16:creationId xmlns:a16="http://schemas.microsoft.com/office/drawing/2014/main" id="{67EE01DD-6D61-7E95-51E2-D9860AD5998A}"/>
              </a:ext>
            </a:extLst>
          </p:cNvPr>
          <p:cNvSpPr>
            <a:spLocks noGrp="1"/>
          </p:cNvSpPr>
          <p:nvPr>
            <p:ph type="body" sz="quarter" idx="87" hasCustomPrompt="1"/>
          </p:nvPr>
        </p:nvSpPr>
        <p:spPr>
          <a:xfrm>
            <a:off x="9392319" y="3921590"/>
            <a:ext cx="2052637" cy="1215015"/>
          </a:xfrm>
          <a:prstGeom prst="rect">
            <a:avLst/>
          </a:prstGeom>
        </p:spPr>
        <p:txBody>
          <a:bodyPr lIns="0" tIns="0" rIns="0" bIns="0"/>
          <a:lstStyle>
            <a:lvl1pPr marL="0" indent="0" algn="ctr">
              <a:lnSpc>
                <a:spcPts val="1800"/>
              </a:lnSpc>
              <a:spcBef>
                <a:spcPts val="0"/>
              </a:spcBef>
              <a:buNone/>
              <a:defRPr lang="it-IT" sz="1200" b="0" i="0" kern="1200" dirty="0">
                <a:solidFill>
                  <a:schemeClr val="bg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92" name="Segnaposto testo 25">
            <a:extLst>
              <a:ext uri="{FF2B5EF4-FFF2-40B4-BE49-F238E27FC236}">
                <a16:creationId xmlns:a16="http://schemas.microsoft.com/office/drawing/2014/main" id="{F35C62E4-92E9-F9E7-6972-DE2F889E019F}"/>
              </a:ext>
            </a:extLst>
          </p:cNvPr>
          <p:cNvSpPr>
            <a:spLocks noGrp="1"/>
          </p:cNvSpPr>
          <p:nvPr>
            <p:ph type="body" sz="quarter" idx="88" hasCustomPrompt="1"/>
          </p:nvPr>
        </p:nvSpPr>
        <p:spPr>
          <a:xfrm>
            <a:off x="9406037" y="1670389"/>
            <a:ext cx="2052637" cy="317054"/>
          </a:xfrm>
          <a:prstGeom prst="rect">
            <a:avLst/>
          </a:prstGeom>
        </p:spPr>
        <p:txBody>
          <a:bodyPr lIns="0" tIns="0" rIns="0" bIns="0"/>
          <a:lstStyle>
            <a:lvl1pPr marL="0" indent="0" algn="ctr">
              <a:lnSpc>
                <a:spcPts val="2000"/>
              </a:lnSpc>
              <a:buNone/>
              <a:defRPr lang="it-IT" sz="1600" b="1" i="0" kern="1200" dirty="0">
                <a:solidFill>
                  <a:schemeClr val="bg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Titolo</a:t>
            </a:r>
          </a:p>
        </p:txBody>
      </p:sp>
      <p:cxnSp>
        <p:nvCxnSpPr>
          <p:cNvPr id="4" name="Connettore 1 3">
            <a:extLst>
              <a:ext uri="{FF2B5EF4-FFF2-40B4-BE49-F238E27FC236}">
                <a16:creationId xmlns:a16="http://schemas.microsoft.com/office/drawing/2014/main" id="{335990A6-78BB-F097-EC23-323B45D5C7B2}"/>
              </a:ext>
            </a:extLst>
          </p:cNvPr>
          <p:cNvCxnSpPr>
            <a:cxnSpLocks/>
          </p:cNvCxnSpPr>
          <p:nvPr userDrawn="1"/>
        </p:nvCxnSpPr>
        <p:spPr>
          <a:xfrm>
            <a:off x="421178" y="2070838"/>
            <a:ext cx="7494317" cy="0"/>
          </a:xfrm>
          <a:prstGeom prst="line">
            <a:avLst/>
          </a:prstGeom>
          <a:ln w="19050" cap="rnd">
            <a:gradFill>
              <a:gsLst>
                <a:gs pos="0">
                  <a:srgbClr val="25A8FC"/>
                </a:gs>
                <a:gs pos="50000">
                  <a:schemeClr val="tx2"/>
                </a:gs>
                <a:gs pos="100000">
                  <a:schemeClr val="accent2"/>
                </a:gs>
              </a:gsLst>
              <a:lin ang="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06867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nterna - Tabella + Box">
    <p:spTree>
      <p:nvGrpSpPr>
        <p:cNvPr id="1" name=""/>
        <p:cNvGrpSpPr/>
        <p:nvPr/>
      </p:nvGrpSpPr>
      <p:grpSpPr>
        <a:xfrm>
          <a:off x="0" y="0"/>
          <a:ext cx="0" cy="0"/>
          <a:chOff x="0" y="0"/>
          <a:chExt cx="0" cy="0"/>
        </a:xfrm>
      </p:grpSpPr>
      <p:sp>
        <p:nvSpPr>
          <p:cNvPr id="3" name="Rettangolo con un angolo ritagliato 5">
            <a:extLst>
              <a:ext uri="{FF2B5EF4-FFF2-40B4-BE49-F238E27FC236}">
                <a16:creationId xmlns:a16="http://schemas.microsoft.com/office/drawing/2014/main" id="{95BDF123-E412-F314-D91F-E47EC8AEFE94}"/>
              </a:ext>
            </a:extLst>
          </p:cNvPr>
          <p:cNvSpPr>
            <a:spLocks noChangeAspect="1"/>
          </p:cNvSpPr>
          <p:nvPr userDrawn="1"/>
        </p:nvSpPr>
        <p:spPr>
          <a:xfrm rot="10800000">
            <a:off x="9038812" y="621200"/>
            <a:ext cx="3914046" cy="5442958"/>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4FE3C2"/>
              </a:gs>
              <a:gs pos="100000">
                <a:srgbClr val="B6F11F"/>
              </a:gs>
            </a:gsLst>
            <a:lin ang="7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Shape">
            <a:extLst>
              <a:ext uri="{FF2B5EF4-FFF2-40B4-BE49-F238E27FC236}">
                <a16:creationId xmlns:a16="http://schemas.microsoft.com/office/drawing/2014/main" id="{0BDB622C-0B91-278B-1302-D266AD345536}"/>
              </a:ext>
            </a:extLst>
          </p:cNvPr>
          <p:cNvSpPr/>
          <p:nvPr userDrawn="1"/>
        </p:nvSpPr>
        <p:spPr>
          <a:xfrm>
            <a:off x="3611651" y="4432457"/>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solidFill>
                <a:schemeClr val="tx2"/>
              </a:solidFill>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61F42AC1-0D97-C46E-72D2-CA4DECDE533B}"/>
              </a:ext>
            </a:extLst>
          </p:cNvPr>
          <p:cNvSpPr txBox="1"/>
          <p:nvPr userDrawn="1"/>
        </p:nvSpPr>
        <p:spPr>
          <a:xfrm>
            <a:off x="407988" y="4417614"/>
            <a:ext cx="2735262" cy="254336"/>
          </a:xfrm>
          <a:prstGeom prst="rect">
            <a:avLst/>
          </a:prstGeom>
          <a:noFill/>
        </p:spPr>
        <p:txBody>
          <a:bodyPr wrap="square" lIns="0" tIns="0" rIns="0" bIns="0" rtlCol="0" anchor="ctr">
            <a:noAutofit/>
          </a:bodyPr>
          <a:lstStyle/>
          <a:p>
            <a:pPr algn="ctr"/>
            <a:r>
              <a:rPr lang="it-IT" sz="1200" err="1">
                <a:solidFill>
                  <a:schemeClr val="tx1"/>
                </a:solidFill>
                <a:latin typeface="TIM Sans Medium" pitchFamily="2" charset="77"/>
              </a:rPr>
              <a:t>Lorem</a:t>
            </a:r>
            <a:endParaRPr lang="it-IT" sz="1200">
              <a:solidFill>
                <a:schemeClr val="tx1"/>
              </a:solidFill>
              <a:latin typeface="TIM Sans Medium" pitchFamily="2" charset="77"/>
            </a:endParaRPr>
          </a:p>
        </p:txBody>
      </p:sp>
      <p:sp>
        <p:nvSpPr>
          <p:cNvPr id="11" name="Shape">
            <a:extLst>
              <a:ext uri="{FF2B5EF4-FFF2-40B4-BE49-F238E27FC236}">
                <a16:creationId xmlns:a16="http://schemas.microsoft.com/office/drawing/2014/main" id="{A44D5593-282D-A284-2C40-1D0AC0008A6D}"/>
              </a:ext>
            </a:extLst>
          </p:cNvPr>
          <p:cNvSpPr/>
          <p:nvPr userDrawn="1"/>
        </p:nvSpPr>
        <p:spPr>
          <a:xfrm>
            <a:off x="5617113" y="4432456"/>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solidFill>
                <a:schemeClr val="tx2"/>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BBE05D3B-EBB9-CDA2-25FA-E838F53D11E1}"/>
              </a:ext>
            </a:extLst>
          </p:cNvPr>
          <p:cNvSpPr txBox="1"/>
          <p:nvPr userDrawn="1"/>
        </p:nvSpPr>
        <p:spPr>
          <a:xfrm>
            <a:off x="3291602" y="5619106"/>
            <a:ext cx="794899" cy="254336"/>
          </a:xfrm>
          <a:prstGeom prst="rect">
            <a:avLst/>
          </a:prstGeom>
          <a:noFill/>
        </p:spPr>
        <p:txBody>
          <a:bodyPr wrap="square" lIns="0" tIns="0" rIns="0" bIns="0" rtlCol="0" anchor="t">
            <a:noAutofit/>
          </a:bodyPr>
          <a:lstStyle/>
          <a:p>
            <a:pPr algn="ctr"/>
            <a:r>
              <a:rPr lang="it-IT" sz="1200" err="1">
                <a:solidFill>
                  <a:schemeClr val="tx1"/>
                </a:solidFill>
                <a:latin typeface="TIM Sans Thin" pitchFamily="2" charset="77"/>
              </a:rPr>
              <a:t>Lorem</a:t>
            </a:r>
            <a:endParaRPr lang="it-IT" sz="1200">
              <a:solidFill>
                <a:schemeClr val="tx1"/>
              </a:solidFill>
              <a:latin typeface="TIM Sans Thin" pitchFamily="2" charset="77"/>
            </a:endParaRPr>
          </a:p>
        </p:txBody>
      </p:sp>
      <p:sp>
        <p:nvSpPr>
          <p:cNvPr id="13" name="CasellaDiTesto 12">
            <a:extLst>
              <a:ext uri="{FF2B5EF4-FFF2-40B4-BE49-F238E27FC236}">
                <a16:creationId xmlns:a16="http://schemas.microsoft.com/office/drawing/2014/main" id="{72C59ED2-5E49-ED51-7E03-7DFFBF8F8217}"/>
              </a:ext>
            </a:extLst>
          </p:cNvPr>
          <p:cNvSpPr txBox="1"/>
          <p:nvPr userDrawn="1"/>
        </p:nvSpPr>
        <p:spPr>
          <a:xfrm>
            <a:off x="5199915" y="5625732"/>
            <a:ext cx="967523" cy="254336"/>
          </a:xfrm>
          <a:prstGeom prst="rect">
            <a:avLst/>
          </a:prstGeom>
          <a:noFill/>
        </p:spPr>
        <p:txBody>
          <a:bodyPr wrap="square" lIns="0" tIns="0" rIns="0" bIns="0" rtlCol="0" anchor="t">
            <a:noAutofit/>
          </a:bodyPr>
          <a:lstStyle/>
          <a:p>
            <a:pPr algn="ctr"/>
            <a:r>
              <a:rPr lang="it-IT" sz="1200" err="1">
                <a:solidFill>
                  <a:schemeClr val="tx1"/>
                </a:solidFill>
                <a:latin typeface="TIM Sans Thin" pitchFamily="2" charset="77"/>
              </a:rPr>
              <a:t>Ipsum</a:t>
            </a:r>
            <a:endParaRPr lang="it-IT" sz="1200">
              <a:solidFill>
                <a:schemeClr val="tx1"/>
              </a:solidFill>
              <a:latin typeface="TIM Sans Thin" pitchFamily="2" charset="77"/>
            </a:endParaRPr>
          </a:p>
        </p:txBody>
      </p:sp>
      <p:sp>
        <p:nvSpPr>
          <p:cNvPr id="15" name="Segnaposto testo 79">
            <a:extLst>
              <a:ext uri="{FF2B5EF4-FFF2-40B4-BE49-F238E27FC236}">
                <a16:creationId xmlns:a16="http://schemas.microsoft.com/office/drawing/2014/main" id="{A58EEA32-620C-50CD-D362-EA2F0697AF69}"/>
              </a:ext>
            </a:extLst>
          </p:cNvPr>
          <p:cNvSpPr>
            <a:spLocks noGrp="1"/>
          </p:cNvSpPr>
          <p:nvPr>
            <p:ph type="body" sz="quarter" idx="44" hasCustomPrompt="1"/>
          </p:nvPr>
        </p:nvSpPr>
        <p:spPr>
          <a:xfrm>
            <a:off x="3290888" y="1752550"/>
            <a:ext cx="7889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Q1 ’25</a:t>
            </a:r>
          </a:p>
        </p:txBody>
      </p:sp>
      <p:sp>
        <p:nvSpPr>
          <p:cNvPr id="16" name="Segnaposto testo 79">
            <a:extLst>
              <a:ext uri="{FF2B5EF4-FFF2-40B4-BE49-F238E27FC236}">
                <a16:creationId xmlns:a16="http://schemas.microsoft.com/office/drawing/2014/main" id="{2AA82C49-5B5C-A532-1AA4-239745B51121}"/>
              </a:ext>
            </a:extLst>
          </p:cNvPr>
          <p:cNvSpPr>
            <a:spLocks noGrp="1"/>
          </p:cNvSpPr>
          <p:nvPr>
            <p:ph type="body" sz="quarter" idx="45" hasCustomPrompt="1"/>
          </p:nvPr>
        </p:nvSpPr>
        <p:spPr>
          <a:xfrm>
            <a:off x="4260372" y="1752550"/>
            <a:ext cx="7889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Q2 ’25</a:t>
            </a:r>
          </a:p>
        </p:txBody>
      </p:sp>
      <p:sp>
        <p:nvSpPr>
          <p:cNvPr id="17" name="Segnaposto testo 79">
            <a:extLst>
              <a:ext uri="{FF2B5EF4-FFF2-40B4-BE49-F238E27FC236}">
                <a16:creationId xmlns:a16="http://schemas.microsoft.com/office/drawing/2014/main" id="{1C4FBFB5-524C-D6B4-601C-F43852CA5C5B}"/>
              </a:ext>
            </a:extLst>
          </p:cNvPr>
          <p:cNvSpPr>
            <a:spLocks noGrp="1"/>
          </p:cNvSpPr>
          <p:nvPr>
            <p:ph type="body" sz="quarter" idx="46" hasCustomPrompt="1"/>
          </p:nvPr>
        </p:nvSpPr>
        <p:spPr>
          <a:xfrm>
            <a:off x="5196806" y="1752550"/>
            <a:ext cx="93570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Q3 ’25</a:t>
            </a:r>
          </a:p>
        </p:txBody>
      </p:sp>
      <p:sp>
        <p:nvSpPr>
          <p:cNvPr id="18" name="Segnaposto testo 79">
            <a:extLst>
              <a:ext uri="{FF2B5EF4-FFF2-40B4-BE49-F238E27FC236}">
                <a16:creationId xmlns:a16="http://schemas.microsoft.com/office/drawing/2014/main" id="{99582D4A-B4EA-FEA0-2163-22B95EC90E2C}"/>
              </a:ext>
            </a:extLst>
          </p:cNvPr>
          <p:cNvSpPr>
            <a:spLocks noGrp="1"/>
          </p:cNvSpPr>
          <p:nvPr>
            <p:ph type="body" sz="quarter" idx="47" hasCustomPrompt="1"/>
          </p:nvPr>
        </p:nvSpPr>
        <p:spPr>
          <a:xfrm>
            <a:off x="6366405" y="1752550"/>
            <a:ext cx="1563378"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19" name="Segnaposto testo 79">
            <a:extLst>
              <a:ext uri="{FF2B5EF4-FFF2-40B4-BE49-F238E27FC236}">
                <a16:creationId xmlns:a16="http://schemas.microsoft.com/office/drawing/2014/main" id="{369E9017-0B21-F86E-7F6F-4ED83D2EC04E}"/>
              </a:ext>
            </a:extLst>
          </p:cNvPr>
          <p:cNvSpPr>
            <a:spLocks noGrp="1"/>
          </p:cNvSpPr>
          <p:nvPr>
            <p:ph type="body" sz="quarter" idx="48" hasCustomPrompt="1"/>
          </p:nvPr>
        </p:nvSpPr>
        <p:spPr>
          <a:xfrm>
            <a:off x="425025" y="2149369"/>
            <a:ext cx="2718225" cy="75811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20" name="Segnaposto testo 79">
            <a:extLst>
              <a:ext uri="{FF2B5EF4-FFF2-40B4-BE49-F238E27FC236}">
                <a16:creationId xmlns:a16="http://schemas.microsoft.com/office/drawing/2014/main" id="{59603D17-B0EF-ECCE-358D-89A913BD01DF}"/>
              </a:ext>
            </a:extLst>
          </p:cNvPr>
          <p:cNvSpPr>
            <a:spLocks noGrp="1"/>
          </p:cNvSpPr>
          <p:nvPr>
            <p:ph type="body" sz="quarter" idx="49" hasCustomPrompt="1"/>
          </p:nvPr>
        </p:nvSpPr>
        <p:spPr>
          <a:xfrm>
            <a:off x="3290888" y="2149369"/>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2" name="Segnaposto testo 79">
            <a:extLst>
              <a:ext uri="{FF2B5EF4-FFF2-40B4-BE49-F238E27FC236}">
                <a16:creationId xmlns:a16="http://schemas.microsoft.com/office/drawing/2014/main" id="{C9F5410E-85C9-1C70-9D6C-99943E594E0C}"/>
              </a:ext>
            </a:extLst>
          </p:cNvPr>
          <p:cNvSpPr>
            <a:spLocks noGrp="1"/>
          </p:cNvSpPr>
          <p:nvPr>
            <p:ph type="body" sz="quarter" idx="51" hasCustomPrompt="1"/>
          </p:nvPr>
        </p:nvSpPr>
        <p:spPr>
          <a:xfrm>
            <a:off x="3290888" y="2599950"/>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6" name="Segnaposto testo 79">
            <a:extLst>
              <a:ext uri="{FF2B5EF4-FFF2-40B4-BE49-F238E27FC236}">
                <a16:creationId xmlns:a16="http://schemas.microsoft.com/office/drawing/2014/main" id="{170B14AF-05C5-8AB0-C7C8-18E49557F463}"/>
              </a:ext>
            </a:extLst>
          </p:cNvPr>
          <p:cNvSpPr>
            <a:spLocks noGrp="1"/>
          </p:cNvSpPr>
          <p:nvPr>
            <p:ph type="body" sz="quarter" idx="55" hasCustomPrompt="1"/>
          </p:nvPr>
        </p:nvSpPr>
        <p:spPr>
          <a:xfrm>
            <a:off x="425025" y="3072913"/>
            <a:ext cx="2718225" cy="75811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27" name="Segnaposto testo 79">
            <a:extLst>
              <a:ext uri="{FF2B5EF4-FFF2-40B4-BE49-F238E27FC236}">
                <a16:creationId xmlns:a16="http://schemas.microsoft.com/office/drawing/2014/main" id="{30A03E19-666E-FF33-85F5-C748E935BDF4}"/>
              </a:ext>
            </a:extLst>
          </p:cNvPr>
          <p:cNvSpPr>
            <a:spLocks noGrp="1"/>
          </p:cNvSpPr>
          <p:nvPr>
            <p:ph type="body" sz="quarter" idx="56" hasCustomPrompt="1"/>
          </p:nvPr>
        </p:nvSpPr>
        <p:spPr>
          <a:xfrm>
            <a:off x="3290888" y="3072913"/>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29" name="Segnaposto testo 79">
            <a:extLst>
              <a:ext uri="{FF2B5EF4-FFF2-40B4-BE49-F238E27FC236}">
                <a16:creationId xmlns:a16="http://schemas.microsoft.com/office/drawing/2014/main" id="{10B9589E-5C5E-A0A7-741A-96E3F990A570}"/>
              </a:ext>
            </a:extLst>
          </p:cNvPr>
          <p:cNvSpPr>
            <a:spLocks noGrp="1"/>
          </p:cNvSpPr>
          <p:nvPr>
            <p:ph type="body" sz="quarter" idx="58" hasCustomPrompt="1"/>
          </p:nvPr>
        </p:nvSpPr>
        <p:spPr>
          <a:xfrm>
            <a:off x="3290888" y="3518232"/>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35" name="Segnaposto testo 79">
            <a:extLst>
              <a:ext uri="{FF2B5EF4-FFF2-40B4-BE49-F238E27FC236}">
                <a16:creationId xmlns:a16="http://schemas.microsoft.com/office/drawing/2014/main" id="{BB7E76BC-0431-6173-F8E4-12BC5E55FFC7}"/>
              </a:ext>
            </a:extLst>
          </p:cNvPr>
          <p:cNvSpPr>
            <a:spLocks noGrp="1"/>
          </p:cNvSpPr>
          <p:nvPr>
            <p:ph type="body" sz="quarter" idx="62" hasCustomPrompt="1"/>
          </p:nvPr>
        </p:nvSpPr>
        <p:spPr>
          <a:xfrm>
            <a:off x="425025" y="4014746"/>
            <a:ext cx="2718225" cy="338100"/>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p:txBody>
      </p:sp>
      <p:sp>
        <p:nvSpPr>
          <p:cNvPr id="36" name="Segnaposto testo 79">
            <a:extLst>
              <a:ext uri="{FF2B5EF4-FFF2-40B4-BE49-F238E27FC236}">
                <a16:creationId xmlns:a16="http://schemas.microsoft.com/office/drawing/2014/main" id="{687E8646-9A5C-DE26-BE6B-1DCB77A48F72}"/>
              </a:ext>
            </a:extLst>
          </p:cNvPr>
          <p:cNvSpPr>
            <a:spLocks noGrp="1"/>
          </p:cNvSpPr>
          <p:nvPr>
            <p:ph type="body" sz="quarter" idx="63" hasCustomPrompt="1"/>
          </p:nvPr>
        </p:nvSpPr>
        <p:spPr>
          <a:xfrm>
            <a:off x="3290888" y="4014745"/>
            <a:ext cx="788987" cy="345356"/>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43" name="Segnaposto testo 79">
            <a:extLst>
              <a:ext uri="{FF2B5EF4-FFF2-40B4-BE49-F238E27FC236}">
                <a16:creationId xmlns:a16="http://schemas.microsoft.com/office/drawing/2014/main" id="{1ADAC4C0-B005-0FA3-1BEA-22972C396354}"/>
              </a:ext>
            </a:extLst>
          </p:cNvPr>
          <p:cNvSpPr>
            <a:spLocks noGrp="1"/>
          </p:cNvSpPr>
          <p:nvPr>
            <p:ph type="body" sz="quarter" idx="66" hasCustomPrompt="1"/>
          </p:nvPr>
        </p:nvSpPr>
        <p:spPr>
          <a:xfrm>
            <a:off x="421178" y="4768417"/>
            <a:ext cx="2722071" cy="210010"/>
          </a:xfrm>
          <a:prstGeom prst="roundRect">
            <a:avLst/>
          </a:prstGeom>
          <a:gradFill>
            <a:gsLst>
              <a:gs pos="0">
                <a:srgbClr val="4FE3C2"/>
              </a:gs>
              <a:gs pos="100000">
                <a:srgbClr val="B6F11F"/>
              </a:gs>
            </a:gsLst>
            <a:lin ang="12900000" scaled="0"/>
          </a:gra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44" name="Segnaposto testo 79">
            <a:extLst>
              <a:ext uri="{FF2B5EF4-FFF2-40B4-BE49-F238E27FC236}">
                <a16:creationId xmlns:a16="http://schemas.microsoft.com/office/drawing/2014/main" id="{9568B779-F64E-5E51-0F62-1D6928010F0F}"/>
              </a:ext>
            </a:extLst>
          </p:cNvPr>
          <p:cNvSpPr>
            <a:spLocks noGrp="1"/>
          </p:cNvSpPr>
          <p:nvPr>
            <p:ph type="body" sz="quarter" idx="67" hasCustomPrompt="1"/>
          </p:nvPr>
        </p:nvSpPr>
        <p:spPr>
          <a:xfrm>
            <a:off x="421178" y="5046783"/>
            <a:ext cx="2722071" cy="210010"/>
          </a:xfrm>
          <a:prstGeom prst="roundRect">
            <a:avLst/>
          </a:prstGeom>
          <a:gradFill>
            <a:gsLst>
              <a:gs pos="0">
                <a:srgbClr val="4FE3C2"/>
              </a:gs>
              <a:gs pos="100000">
                <a:srgbClr val="B6F11F"/>
              </a:gs>
            </a:gsLst>
            <a:lin ang="12900000" scaled="0"/>
          </a:gra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55" name="Segnaposto testo 79">
            <a:extLst>
              <a:ext uri="{FF2B5EF4-FFF2-40B4-BE49-F238E27FC236}">
                <a16:creationId xmlns:a16="http://schemas.microsoft.com/office/drawing/2014/main" id="{7C4D80DD-7739-239B-F5E7-EDD789A7E424}"/>
              </a:ext>
            </a:extLst>
          </p:cNvPr>
          <p:cNvSpPr>
            <a:spLocks noGrp="1"/>
          </p:cNvSpPr>
          <p:nvPr>
            <p:ph type="body" sz="quarter" idx="73" hasCustomPrompt="1"/>
          </p:nvPr>
        </p:nvSpPr>
        <p:spPr>
          <a:xfrm>
            <a:off x="5199915" y="5059935"/>
            <a:ext cx="947633"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57" name="Segnaposto testo 79">
            <a:extLst>
              <a:ext uri="{FF2B5EF4-FFF2-40B4-BE49-F238E27FC236}">
                <a16:creationId xmlns:a16="http://schemas.microsoft.com/office/drawing/2014/main" id="{2AAB0492-2763-12C0-2D11-D2F6A152014E}"/>
              </a:ext>
            </a:extLst>
          </p:cNvPr>
          <p:cNvSpPr>
            <a:spLocks noGrp="1"/>
          </p:cNvSpPr>
          <p:nvPr>
            <p:ph type="body" sz="quarter" idx="74" hasCustomPrompt="1"/>
          </p:nvPr>
        </p:nvSpPr>
        <p:spPr>
          <a:xfrm>
            <a:off x="5199915" y="5349558"/>
            <a:ext cx="947633"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2" name="Segnaposto testo 150">
            <a:extLst>
              <a:ext uri="{FF2B5EF4-FFF2-40B4-BE49-F238E27FC236}">
                <a16:creationId xmlns:a16="http://schemas.microsoft.com/office/drawing/2014/main" id="{674638B9-4B01-4B10-F109-5C3C22A135B8}"/>
              </a:ext>
            </a:extLst>
          </p:cNvPr>
          <p:cNvSpPr>
            <a:spLocks noGrp="1"/>
          </p:cNvSpPr>
          <p:nvPr>
            <p:ph type="body" idx="75" hasCustomPrompt="1"/>
          </p:nvPr>
        </p:nvSpPr>
        <p:spPr>
          <a:xfrm>
            <a:off x="5227103" y="2179925"/>
            <a:ext cx="879475" cy="2134080"/>
          </a:xfrm>
          <a:prstGeom prst="rect">
            <a:avLst/>
          </a:prstGeom>
          <a:solidFill>
            <a:schemeClr val="accent4"/>
          </a:solidFill>
        </p:spPr>
        <p:txBody>
          <a:bodyPr lIns="72000" tIns="72000" rIns="72000" bIns="72000" anchor="ctr"/>
          <a:lstStyle>
            <a:lvl1pPr marL="0" indent="0" algn="ctr">
              <a:lnSpc>
                <a:spcPts val="1600"/>
              </a:lnSpc>
              <a:spcBef>
                <a:spcPts val="0"/>
              </a:spcBef>
              <a:buNone/>
              <a:defRPr sz="1000">
                <a:latin typeface="TIM Sans" pitchFamily="2" charset="77"/>
              </a:defRPr>
            </a:lvl1pPr>
          </a:lstStyle>
          <a:p>
            <a:pPr lvl="0"/>
            <a:r>
              <a:rPr lang="it-IT" err="1"/>
              <a:t>Lorem</a:t>
            </a:r>
            <a:r>
              <a:rPr lang="it-IT"/>
              <a:t> </a:t>
            </a:r>
            <a:r>
              <a:rPr lang="it-IT" err="1"/>
              <a:t>ipsum</a:t>
            </a:r>
            <a:r>
              <a:rPr lang="it-IT"/>
              <a:t> </a:t>
            </a:r>
            <a:r>
              <a:rPr lang="it-IT" err="1"/>
              <a:t>sit</a:t>
            </a:r>
            <a:r>
              <a:rPr lang="it-IT"/>
              <a:t> </a:t>
            </a:r>
            <a:r>
              <a:rPr lang="it-IT" err="1"/>
              <a:t>amet</a:t>
            </a:r>
            <a:r>
              <a:rPr lang="it-IT"/>
              <a:t> dolor</a:t>
            </a:r>
          </a:p>
        </p:txBody>
      </p:sp>
      <p:sp>
        <p:nvSpPr>
          <p:cNvPr id="66" name="Shape">
            <a:extLst>
              <a:ext uri="{FF2B5EF4-FFF2-40B4-BE49-F238E27FC236}">
                <a16:creationId xmlns:a16="http://schemas.microsoft.com/office/drawing/2014/main" id="{B5507FFA-BDF7-F5D8-2EB1-6A37549393D9}"/>
              </a:ext>
            </a:extLst>
          </p:cNvPr>
          <p:cNvSpPr/>
          <p:nvPr userDrawn="1"/>
        </p:nvSpPr>
        <p:spPr>
          <a:xfrm>
            <a:off x="10371770" y="3347746"/>
            <a:ext cx="127168" cy="254337"/>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bg1"/>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b="0">
              <a:solidFill>
                <a:schemeClr val="tx1"/>
              </a:solidFill>
              <a:latin typeface="Arial" panose="020B0604020202020204" pitchFamily="34" charset="0"/>
              <a:cs typeface="Arial" panose="020B0604020202020204" pitchFamily="34" charset="0"/>
            </a:endParaRPr>
          </a:p>
        </p:txBody>
      </p:sp>
      <p:sp>
        <p:nvSpPr>
          <p:cNvPr id="5" name="Segnaposto testo 2">
            <a:extLst>
              <a:ext uri="{FF2B5EF4-FFF2-40B4-BE49-F238E27FC236}">
                <a16:creationId xmlns:a16="http://schemas.microsoft.com/office/drawing/2014/main" id="{A977A334-68C2-7E12-72D6-294BDF900FF1}"/>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6" name="Segnaposto testo 79">
            <a:extLst>
              <a:ext uri="{FF2B5EF4-FFF2-40B4-BE49-F238E27FC236}">
                <a16:creationId xmlns:a16="http://schemas.microsoft.com/office/drawing/2014/main" id="{3A47B116-78DC-43C5-BCE3-A144BF8C7BD5}"/>
              </a:ext>
            </a:extLst>
          </p:cNvPr>
          <p:cNvSpPr>
            <a:spLocks noGrp="1"/>
          </p:cNvSpPr>
          <p:nvPr>
            <p:ph type="body" sz="quarter" idx="77" hasCustomPrompt="1"/>
          </p:nvPr>
        </p:nvSpPr>
        <p:spPr>
          <a:xfrm>
            <a:off x="421178" y="5328226"/>
            <a:ext cx="2722071" cy="210010"/>
          </a:xfrm>
          <a:prstGeom prst="roundRect">
            <a:avLst/>
          </a:prstGeom>
          <a:gradFill>
            <a:gsLst>
              <a:gs pos="0">
                <a:srgbClr val="4FE3C2"/>
              </a:gs>
              <a:gs pos="100000">
                <a:srgbClr val="B6F11F"/>
              </a:gs>
            </a:gsLst>
            <a:lin ang="12900000" scaled="0"/>
          </a:gra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14" name="Segnaposto testo 79">
            <a:extLst>
              <a:ext uri="{FF2B5EF4-FFF2-40B4-BE49-F238E27FC236}">
                <a16:creationId xmlns:a16="http://schemas.microsoft.com/office/drawing/2014/main" id="{96B9CE2F-3EAE-F341-114E-F6A22ED0EE03}"/>
              </a:ext>
            </a:extLst>
          </p:cNvPr>
          <p:cNvSpPr>
            <a:spLocks noGrp="1"/>
          </p:cNvSpPr>
          <p:nvPr>
            <p:ph type="body" sz="quarter" idx="78" hasCustomPrompt="1"/>
          </p:nvPr>
        </p:nvSpPr>
        <p:spPr>
          <a:xfrm>
            <a:off x="3292392" y="5059935"/>
            <a:ext cx="794110"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8" name="Segnaposto testo 79">
            <a:extLst>
              <a:ext uri="{FF2B5EF4-FFF2-40B4-BE49-F238E27FC236}">
                <a16:creationId xmlns:a16="http://schemas.microsoft.com/office/drawing/2014/main" id="{50013079-1C01-D935-82E0-853A0C32291C}"/>
              </a:ext>
            </a:extLst>
          </p:cNvPr>
          <p:cNvSpPr>
            <a:spLocks noGrp="1"/>
          </p:cNvSpPr>
          <p:nvPr>
            <p:ph type="body" sz="quarter" idx="79" hasCustomPrompt="1"/>
          </p:nvPr>
        </p:nvSpPr>
        <p:spPr>
          <a:xfrm>
            <a:off x="3292392" y="5349558"/>
            <a:ext cx="787484" cy="208800"/>
          </a:xfrm>
          <a:prstGeom prst="roundRect">
            <a:avLst/>
          </a:prstGeom>
          <a:solidFill>
            <a:schemeClr val="accent4"/>
          </a:solidFill>
        </p:spPr>
        <p:txBody>
          <a:bodyPr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69" name="Segnaposto testo 79">
            <a:extLst>
              <a:ext uri="{FF2B5EF4-FFF2-40B4-BE49-F238E27FC236}">
                <a16:creationId xmlns:a16="http://schemas.microsoft.com/office/drawing/2014/main" id="{16A8FA0D-FFE4-7A26-B486-1DCD7DB90E5A}"/>
              </a:ext>
            </a:extLst>
          </p:cNvPr>
          <p:cNvSpPr>
            <a:spLocks noGrp="1"/>
          </p:cNvSpPr>
          <p:nvPr>
            <p:ph type="body" sz="quarter" idx="80" hasCustomPrompt="1"/>
          </p:nvPr>
        </p:nvSpPr>
        <p:spPr>
          <a:xfrm>
            <a:off x="5199915" y="4760744"/>
            <a:ext cx="947633" cy="208800"/>
          </a:xfrm>
          <a:prstGeom prst="roundRect">
            <a:avLst/>
          </a:prstGeom>
          <a:noFill/>
          <a:ln>
            <a:gradFill>
              <a:gsLst>
                <a:gs pos="0">
                  <a:schemeClr val="accent6"/>
                </a:gs>
                <a:gs pos="50000">
                  <a:schemeClr val="tx2"/>
                </a:gs>
                <a:gs pos="100000">
                  <a:schemeClr val="accent2"/>
                </a:gs>
              </a:gsLst>
              <a:lin ang="0" scaled="0"/>
            </a:gradFill>
          </a:ln>
        </p:spPr>
        <p:txBody>
          <a:bodyPr tIns="72000"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70" name="Segnaposto testo 79">
            <a:extLst>
              <a:ext uri="{FF2B5EF4-FFF2-40B4-BE49-F238E27FC236}">
                <a16:creationId xmlns:a16="http://schemas.microsoft.com/office/drawing/2014/main" id="{28E3A162-CDFD-ABDF-1A01-B4FF7761B221}"/>
              </a:ext>
            </a:extLst>
          </p:cNvPr>
          <p:cNvSpPr>
            <a:spLocks noGrp="1"/>
          </p:cNvSpPr>
          <p:nvPr>
            <p:ph type="body" sz="quarter" idx="81" hasCustomPrompt="1"/>
          </p:nvPr>
        </p:nvSpPr>
        <p:spPr>
          <a:xfrm>
            <a:off x="3292392" y="4760744"/>
            <a:ext cx="794110" cy="208800"/>
          </a:xfrm>
          <a:prstGeom prst="roundRect">
            <a:avLst/>
          </a:prstGeom>
          <a:noFill/>
          <a:ln>
            <a:gradFill>
              <a:gsLst>
                <a:gs pos="0">
                  <a:schemeClr val="accent6"/>
                </a:gs>
                <a:gs pos="50000">
                  <a:schemeClr val="tx2"/>
                </a:gs>
                <a:gs pos="100000">
                  <a:schemeClr val="accent2"/>
                </a:gs>
              </a:gsLst>
              <a:lin ang="0" scaled="0"/>
            </a:gradFill>
          </a:ln>
        </p:spPr>
        <p:txBody>
          <a:bodyPr tIns="72000" anchor="ctr"/>
          <a:lstStyle>
            <a:lvl1pPr marL="0" indent="0" algn="ctr">
              <a:buNone/>
              <a:defRPr sz="10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a:t>
            </a:r>
          </a:p>
        </p:txBody>
      </p:sp>
      <p:sp>
        <p:nvSpPr>
          <p:cNvPr id="71" name="Segnaposto testo 79">
            <a:extLst>
              <a:ext uri="{FF2B5EF4-FFF2-40B4-BE49-F238E27FC236}">
                <a16:creationId xmlns:a16="http://schemas.microsoft.com/office/drawing/2014/main" id="{5E0C64E1-4417-CA73-C748-D9907EA55710}"/>
              </a:ext>
            </a:extLst>
          </p:cNvPr>
          <p:cNvSpPr>
            <a:spLocks noGrp="1"/>
          </p:cNvSpPr>
          <p:nvPr>
            <p:ph type="body" sz="quarter" idx="53" hasCustomPrompt="1"/>
          </p:nvPr>
        </p:nvSpPr>
        <p:spPr>
          <a:xfrm>
            <a:off x="6366405" y="2176862"/>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2" name="Segnaposto testo 79">
            <a:extLst>
              <a:ext uri="{FF2B5EF4-FFF2-40B4-BE49-F238E27FC236}">
                <a16:creationId xmlns:a16="http://schemas.microsoft.com/office/drawing/2014/main" id="{BE5DE0F4-3430-F305-91C9-614CF01169B0}"/>
              </a:ext>
            </a:extLst>
          </p:cNvPr>
          <p:cNvSpPr>
            <a:spLocks noGrp="1"/>
          </p:cNvSpPr>
          <p:nvPr>
            <p:ph type="body" sz="quarter" idx="54" hasCustomPrompt="1"/>
          </p:nvPr>
        </p:nvSpPr>
        <p:spPr>
          <a:xfrm>
            <a:off x="6366405" y="2588342"/>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3" name="Segnaposto testo 79">
            <a:extLst>
              <a:ext uri="{FF2B5EF4-FFF2-40B4-BE49-F238E27FC236}">
                <a16:creationId xmlns:a16="http://schemas.microsoft.com/office/drawing/2014/main" id="{E9CEF600-5FB6-D7B5-D7BE-D11AD8E2793A}"/>
              </a:ext>
            </a:extLst>
          </p:cNvPr>
          <p:cNvSpPr>
            <a:spLocks noGrp="1"/>
          </p:cNvSpPr>
          <p:nvPr>
            <p:ph type="body" sz="quarter" idx="60" hasCustomPrompt="1"/>
          </p:nvPr>
        </p:nvSpPr>
        <p:spPr>
          <a:xfrm>
            <a:off x="6366405" y="3109550"/>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4" name="Segnaposto testo 79">
            <a:extLst>
              <a:ext uri="{FF2B5EF4-FFF2-40B4-BE49-F238E27FC236}">
                <a16:creationId xmlns:a16="http://schemas.microsoft.com/office/drawing/2014/main" id="{BB2A992B-2FA7-0A8B-F261-0D205B6A01FC}"/>
              </a:ext>
            </a:extLst>
          </p:cNvPr>
          <p:cNvSpPr>
            <a:spLocks noGrp="1"/>
          </p:cNvSpPr>
          <p:nvPr>
            <p:ph type="body" sz="quarter" idx="61" hasCustomPrompt="1"/>
          </p:nvPr>
        </p:nvSpPr>
        <p:spPr>
          <a:xfrm>
            <a:off x="6366405" y="3521030"/>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5" name="Segnaposto testo 79">
            <a:extLst>
              <a:ext uri="{FF2B5EF4-FFF2-40B4-BE49-F238E27FC236}">
                <a16:creationId xmlns:a16="http://schemas.microsoft.com/office/drawing/2014/main" id="{9AE62242-4B64-E6FF-B9AA-B68CF2C7FF91}"/>
              </a:ext>
            </a:extLst>
          </p:cNvPr>
          <p:cNvSpPr>
            <a:spLocks noGrp="1"/>
          </p:cNvSpPr>
          <p:nvPr>
            <p:ph type="body" sz="quarter" idx="65" hasCustomPrompt="1"/>
          </p:nvPr>
        </p:nvSpPr>
        <p:spPr>
          <a:xfrm>
            <a:off x="6366405" y="4042238"/>
            <a:ext cx="1563378" cy="254157"/>
          </a:xfrm>
          <a:prstGeom prst="roundRect">
            <a:avLst/>
          </a:prstGeom>
          <a:solidFill>
            <a:schemeClr val="accent4"/>
          </a:solidFill>
        </p:spPr>
        <p:txBody>
          <a:bodyP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Testo</a:t>
            </a:r>
          </a:p>
        </p:txBody>
      </p:sp>
      <p:sp>
        <p:nvSpPr>
          <p:cNvPr id="77" name="Segnaposto testo 79">
            <a:extLst>
              <a:ext uri="{FF2B5EF4-FFF2-40B4-BE49-F238E27FC236}">
                <a16:creationId xmlns:a16="http://schemas.microsoft.com/office/drawing/2014/main" id="{91857AD7-07ED-D4DA-1EF0-4247E294F480}"/>
              </a:ext>
            </a:extLst>
          </p:cNvPr>
          <p:cNvSpPr>
            <a:spLocks noGrp="1"/>
          </p:cNvSpPr>
          <p:nvPr>
            <p:ph type="body" sz="quarter" idx="82" hasCustomPrompt="1"/>
          </p:nvPr>
        </p:nvSpPr>
        <p:spPr>
          <a:xfrm>
            <a:off x="4261732" y="2149369"/>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78" name="Segnaposto testo 79">
            <a:extLst>
              <a:ext uri="{FF2B5EF4-FFF2-40B4-BE49-F238E27FC236}">
                <a16:creationId xmlns:a16="http://schemas.microsoft.com/office/drawing/2014/main" id="{96B8F9ED-ABA6-DA04-ED2C-73E3845AACCD}"/>
              </a:ext>
            </a:extLst>
          </p:cNvPr>
          <p:cNvSpPr>
            <a:spLocks noGrp="1"/>
          </p:cNvSpPr>
          <p:nvPr>
            <p:ph type="body" sz="quarter" idx="83" hasCustomPrompt="1"/>
          </p:nvPr>
        </p:nvSpPr>
        <p:spPr>
          <a:xfrm>
            <a:off x="4261732" y="2599950"/>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79" name="Segnaposto testo 79">
            <a:extLst>
              <a:ext uri="{FF2B5EF4-FFF2-40B4-BE49-F238E27FC236}">
                <a16:creationId xmlns:a16="http://schemas.microsoft.com/office/drawing/2014/main" id="{130C3B80-CF01-C41F-358F-EE71FCFFEE4A}"/>
              </a:ext>
            </a:extLst>
          </p:cNvPr>
          <p:cNvSpPr>
            <a:spLocks noGrp="1"/>
          </p:cNvSpPr>
          <p:nvPr>
            <p:ph type="body" sz="quarter" idx="84" hasCustomPrompt="1"/>
          </p:nvPr>
        </p:nvSpPr>
        <p:spPr>
          <a:xfrm>
            <a:off x="4261732" y="3072913"/>
            <a:ext cx="788987" cy="307530"/>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0" name="Segnaposto testo 79">
            <a:extLst>
              <a:ext uri="{FF2B5EF4-FFF2-40B4-BE49-F238E27FC236}">
                <a16:creationId xmlns:a16="http://schemas.microsoft.com/office/drawing/2014/main" id="{9FF7ECF4-FB94-635E-6718-DB97535C8FDB}"/>
              </a:ext>
            </a:extLst>
          </p:cNvPr>
          <p:cNvSpPr>
            <a:spLocks noGrp="1"/>
          </p:cNvSpPr>
          <p:nvPr>
            <p:ph type="body" sz="quarter" idx="85" hasCustomPrompt="1"/>
          </p:nvPr>
        </p:nvSpPr>
        <p:spPr>
          <a:xfrm>
            <a:off x="4261732" y="3518232"/>
            <a:ext cx="788987" cy="307530"/>
          </a:xfrm>
          <a:prstGeom prst="rect">
            <a:avLst/>
          </a:prstGeom>
          <a:ln>
            <a:solidFill>
              <a:schemeClr val="accent5"/>
            </a:soli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1" name="Segnaposto testo 79">
            <a:extLst>
              <a:ext uri="{FF2B5EF4-FFF2-40B4-BE49-F238E27FC236}">
                <a16:creationId xmlns:a16="http://schemas.microsoft.com/office/drawing/2014/main" id="{36E29E2B-95F9-1C9E-2F5A-40A2465356F6}"/>
              </a:ext>
            </a:extLst>
          </p:cNvPr>
          <p:cNvSpPr>
            <a:spLocks noGrp="1"/>
          </p:cNvSpPr>
          <p:nvPr>
            <p:ph type="body" sz="quarter" idx="86" hasCustomPrompt="1"/>
          </p:nvPr>
        </p:nvSpPr>
        <p:spPr>
          <a:xfrm>
            <a:off x="4261732" y="4014745"/>
            <a:ext cx="788987" cy="345356"/>
          </a:xfrm>
          <a:prstGeom prst="rect">
            <a:avLst/>
          </a:prstGeom>
          <a:ln>
            <a:solidFill>
              <a:schemeClr val="accent5"/>
            </a:solid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83" name="Titolo 6">
            <a:extLst>
              <a:ext uri="{FF2B5EF4-FFF2-40B4-BE49-F238E27FC236}">
                <a16:creationId xmlns:a16="http://schemas.microsoft.com/office/drawing/2014/main" id="{830382BB-AE4B-C294-4FD7-48A1101634C7}"/>
              </a:ext>
            </a:extLst>
          </p:cNvPr>
          <p:cNvSpPr>
            <a:spLocks noGrp="1"/>
          </p:cNvSpPr>
          <p:nvPr>
            <p:ph type="title" hasCustomPrompt="1"/>
          </p:nvPr>
        </p:nvSpPr>
        <p:spPr>
          <a:xfrm>
            <a:off x="407989" y="791316"/>
            <a:ext cx="7507506"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87" name="Segnaposto testo 25">
            <a:extLst>
              <a:ext uri="{FF2B5EF4-FFF2-40B4-BE49-F238E27FC236}">
                <a16:creationId xmlns:a16="http://schemas.microsoft.com/office/drawing/2014/main" id="{732241C5-CF55-8CF1-540E-57F4E775186C}"/>
              </a:ext>
            </a:extLst>
          </p:cNvPr>
          <p:cNvSpPr>
            <a:spLocks noGrp="1"/>
          </p:cNvSpPr>
          <p:nvPr>
            <p:ph type="body" sz="quarter" idx="13" hasCustomPrompt="1"/>
          </p:nvPr>
        </p:nvSpPr>
        <p:spPr>
          <a:xfrm>
            <a:off x="9392319" y="2092790"/>
            <a:ext cx="2052637" cy="1215015"/>
          </a:xfrm>
          <a:prstGeom prst="rect">
            <a:avLst/>
          </a:prstGeom>
        </p:spPr>
        <p:txBody>
          <a:bodyPr lIns="0" tIns="0" rIns="0" bIns="0"/>
          <a:lstStyle>
            <a:lvl1pPr marL="0" indent="0" algn="ctr">
              <a:lnSpc>
                <a:spcPts val="1800"/>
              </a:lnSpc>
              <a:buNone/>
              <a:defRPr lang="it-IT" sz="1200" b="0" i="0" kern="1200" dirty="0">
                <a:solidFill>
                  <a:schemeClr val="tx1"/>
                </a:solidFill>
                <a:latin typeface="TIM Sans Light"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89" name="Segnaposto testo 25">
            <a:extLst>
              <a:ext uri="{FF2B5EF4-FFF2-40B4-BE49-F238E27FC236}">
                <a16:creationId xmlns:a16="http://schemas.microsoft.com/office/drawing/2014/main" id="{67EE01DD-6D61-7E95-51E2-D9860AD5998A}"/>
              </a:ext>
            </a:extLst>
          </p:cNvPr>
          <p:cNvSpPr>
            <a:spLocks noGrp="1"/>
          </p:cNvSpPr>
          <p:nvPr>
            <p:ph type="body" sz="quarter" idx="87" hasCustomPrompt="1"/>
          </p:nvPr>
        </p:nvSpPr>
        <p:spPr>
          <a:xfrm>
            <a:off x="9392319" y="3921590"/>
            <a:ext cx="2052637" cy="1215015"/>
          </a:xfrm>
          <a:prstGeom prst="rect">
            <a:avLst/>
          </a:prstGeom>
        </p:spPr>
        <p:txBody>
          <a:bodyPr lIns="0" tIns="0" rIns="0" bIns="0"/>
          <a:lstStyle>
            <a:lvl1pPr marL="0" indent="0" algn="ctr">
              <a:lnSpc>
                <a:spcPts val="1800"/>
              </a:lnSpc>
              <a:spcBef>
                <a:spcPts val="0"/>
              </a:spcBef>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92" name="Segnaposto testo 25">
            <a:extLst>
              <a:ext uri="{FF2B5EF4-FFF2-40B4-BE49-F238E27FC236}">
                <a16:creationId xmlns:a16="http://schemas.microsoft.com/office/drawing/2014/main" id="{F35C62E4-92E9-F9E7-6972-DE2F889E019F}"/>
              </a:ext>
            </a:extLst>
          </p:cNvPr>
          <p:cNvSpPr>
            <a:spLocks noGrp="1"/>
          </p:cNvSpPr>
          <p:nvPr>
            <p:ph type="body" sz="quarter" idx="88" hasCustomPrompt="1"/>
          </p:nvPr>
        </p:nvSpPr>
        <p:spPr>
          <a:xfrm>
            <a:off x="9406037" y="1670389"/>
            <a:ext cx="2052637" cy="317054"/>
          </a:xfrm>
          <a:prstGeom prst="rect">
            <a:avLst/>
          </a:prstGeom>
        </p:spPr>
        <p:txBody>
          <a:bodyPr lIns="0" tIns="0" rIns="0" bIns="0"/>
          <a:lstStyle>
            <a:lvl1pPr marL="0" indent="0" algn="ctr">
              <a:lnSpc>
                <a:spcPts val="2000"/>
              </a:lnSpc>
              <a:buNone/>
              <a:defRPr lang="it-IT" sz="1600" b="1"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Titolo</a:t>
            </a:r>
          </a:p>
        </p:txBody>
      </p:sp>
      <p:cxnSp>
        <p:nvCxnSpPr>
          <p:cNvPr id="4" name="Connettore 1 3">
            <a:extLst>
              <a:ext uri="{FF2B5EF4-FFF2-40B4-BE49-F238E27FC236}">
                <a16:creationId xmlns:a16="http://schemas.microsoft.com/office/drawing/2014/main" id="{335990A6-78BB-F097-EC23-323B45D5C7B2}"/>
              </a:ext>
            </a:extLst>
          </p:cNvPr>
          <p:cNvCxnSpPr>
            <a:cxnSpLocks/>
          </p:cNvCxnSpPr>
          <p:nvPr userDrawn="1"/>
        </p:nvCxnSpPr>
        <p:spPr>
          <a:xfrm>
            <a:off x="421178" y="2070838"/>
            <a:ext cx="7494317" cy="0"/>
          </a:xfrm>
          <a:prstGeom prst="line">
            <a:avLst/>
          </a:prstGeom>
          <a:ln w="19050" cap="rnd">
            <a:gradFill>
              <a:gsLst>
                <a:gs pos="0">
                  <a:srgbClr val="25A8FC"/>
                </a:gs>
                <a:gs pos="50000">
                  <a:schemeClr val="tx2"/>
                </a:gs>
                <a:gs pos="100000">
                  <a:schemeClr val="accent2"/>
                </a:gs>
              </a:gsLst>
              <a:lin ang="0" scaled="0"/>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01577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hape)">
    <p:spTree>
      <p:nvGrpSpPr>
        <p:cNvPr id="1" name=""/>
        <p:cNvGrpSpPr/>
        <p:nvPr/>
      </p:nvGrpSpPr>
      <p:grpSpPr>
        <a:xfrm>
          <a:off x="0" y="0"/>
          <a:ext cx="0" cy="0"/>
          <a:chOff x="0" y="0"/>
          <a:chExt cx="0" cy="0"/>
        </a:xfrm>
      </p:grpSpPr>
      <p:sp>
        <p:nvSpPr>
          <p:cNvPr id="5" name="Rettangolo con un angolo ritagliato 5">
            <a:extLst>
              <a:ext uri="{FF2B5EF4-FFF2-40B4-BE49-F238E27FC236}">
                <a16:creationId xmlns:a16="http://schemas.microsoft.com/office/drawing/2014/main" id="{9B316582-70DC-BE8C-4CCB-9FF9C200BF51}"/>
              </a:ext>
            </a:extLst>
          </p:cNvPr>
          <p:cNvSpPr>
            <a:spLocks noChangeAspect="1"/>
          </p:cNvSpPr>
          <p:nvPr userDrawn="1"/>
        </p:nvSpPr>
        <p:spPr>
          <a:xfrm rot="10800000">
            <a:off x="4255603" y="-1335"/>
            <a:ext cx="7932553" cy="6866623"/>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9952" h="5449801">
                <a:moveTo>
                  <a:pt x="3797" y="0"/>
                </a:moveTo>
                <a:lnTo>
                  <a:pt x="4141661" y="8868"/>
                </a:lnTo>
                <a:lnTo>
                  <a:pt x="4980970" y="1018443"/>
                </a:lnTo>
                <a:cubicBezTo>
                  <a:pt x="5120439" y="1189224"/>
                  <a:pt x="5245995" y="1379209"/>
                  <a:pt x="5246204" y="1595404"/>
                </a:cubicBezTo>
                <a:cubicBezTo>
                  <a:pt x="5246413" y="1811599"/>
                  <a:pt x="5249848" y="4828556"/>
                  <a:pt x="5249952" y="5084744"/>
                </a:cubicBezTo>
                <a:cubicBezTo>
                  <a:pt x="5250056" y="5340932"/>
                  <a:pt x="5073331" y="5442129"/>
                  <a:pt x="4867535" y="5445400"/>
                </a:cubicBezTo>
                <a:cubicBezTo>
                  <a:pt x="4661739" y="5448671"/>
                  <a:pt x="1623519" y="5448334"/>
                  <a:pt x="1511" y="5449801"/>
                </a:cubicBezTo>
                <a:cubicBezTo>
                  <a:pt x="-4511" y="3637799"/>
                  <a:pt x="9819" y="1812002"/>
                  <a:pt x="3797" y="0"/>
                </a:cubicBezTo>
                <a:close/>
              </a:path>
            </a:pathLst>
          </a:custGeom>
          <a:gradFill flip="none" rotWithShape="1">
            <a:gsLst>
              <a:gs pos="50000">
                <a:srgbClr val="1229C2"/>
              </a:gs>
              <a:gs pos="0">
                <a:srgbClr val="26A9FF"/>
              </a:gs>
              <a:gs pos="100000">
                <a:srgbClr val="07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3" name="CasellaDiTesto 2">
            <a:extLst>
              <a:ext uri="{FF2B5EF4-FFF2-40B4-BE49-F238E27FC236}">
                <a16:creationId xmlns:a16="http://schemas.microsoft.com/office/drawing/2014/main" id="{172D6304-0CF2-F8BB-6EB3-13532BB4C22C}"/>
              </a:ext>
            </a:extLst>
          </p:cNvPr>
          <p:cNvSpPr txBox="1"/>
          <p:nvPr userDrawn="1"/>
        </p:nvSpPr>
        <p:spPr>
          <a:xfrm>
            <a:off x="10010042" y="6302403"/>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sp>
        <p:nvSpPr>
          <p:cNvPr id="4" name="Segnaposto testo 23">
            <a:extLst>
              <a:ext uri="{FF2B5EF4-FFF2-40B4-BE49-F238E27FC236}">
                <a16:creationId xmlns:a16="http://schemas.microsoft.com/office/drawing/2014/main" id="{DF0E4361-28D2-CF5B-A589-3F36E00E04A4}"/>
              </a:ext>
            </a:extLst>
          </p:cNvPr>
          <p:cNvSpPr>
            <a:spLocks noGrp="1"/>
          </p:cNvSpPr>
          <p:nvPr>
            <p:ph type="body" sz="quarter" idx="10"/>
          </p:nvPr>
        </p:nvSpPr>
        <p:spPr>
          <a:xfrm>
            <a:off x="6167438" y="1841500"/>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7" name="Segnaposto testo 23">
            <a:extLst>
              <a:ext uri="{FF2B5EF4-FFF2-40B4-BE49-F238E27FC236}">
                <a16:creationId xmlns:a16="http://schemas.microsoft.com/office/drawing/2014/main" id="{2DADE25D-8691-9BF0-9EA4-819EE7CE8270}"/>
              </a:ext>
            </a:extLst>
          </p:cNvPr>
          <p:cNvSpPr>
            <a:spLocks noGrp="1"/>
          </p:cNvSpPr>
          <p:nvPr>
            <p:ph type="body" sz="quarter" idx="11"/>
          </p:nvPr>
        </p:nvSpPr>
        <p:spPr>
          <a:xfrm>
            <a:off x="6167438" y="2694116"/>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8" name="Segnaposto testo 23">
            <a:extLst>
              <a:ext uri="{FF2B5EF4-FFF2-40B4-BE49-F238E27FC236}">
                <a16:creationId xmlns:a16="http://schemas.microsoft.com/office/drawing/2014/main" id="{331840C9-5A94-FCFC-9675-2B4136EA61C3}"/>
              </a:ext>
            </a:extLst>
          </p:cNvPr>
          <p:cNvSpPr>
            <a:spLocks noGrp="1"/>
          </p:cNvSpPr>
          <p:nvPr>
            <p:ph type="body" sz="quarter" idx="12"/>
          </p:nvPr>
        </p:nvSpPr>
        <p:spPr>
          <a:xfrm>
            <a:off x="6167438" y="3571446"/>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9" name="Segnaposto testo 23">
            <a:extLst>
              <a:ext uri="{FF2B5EF4-FFF2-40B4-BE49-F238E27FC236}">
                <a16:creationId xmlns:a16="http://schemas.microsoft.com/office/drawing/2014/main" id="{A7CF3195-BF79-0043-2225-F506CF5A6355}"/>
              </a:ext>
            </a:extLst>
          </p:cNvPr>
          <p:cNvSpPr>
            <a:spLocks noGrp="1"/>
          </p:cNvSpPr>
          <p:nvPr>
            <p:ph type="body" sz="quarter" idx="13"/>
          </p:nvPr>
        </p:nvSpPr>
        <p:spPr>
          <a:xfrm>
            <a:off x="6167438" y="4436419"/>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19" name="Segnaposto testo 12">
            <a:extLst>
              <a:ext uri="{FF2B5EF4-FFF2-40B4-BE49-F238E27FC236}">
                <a16:creationId xmlns:a16="http://schemas.microsoft.com/office/drawing/2014/main" id="{E968855E-3184-AA76-6BC2-8F12CF20761A}"/>
              </a:ext>
            </a:extLst>
          </p:cNvPr>
          <p:cNvSpPr>
            <a:spLocks noGrp="1"/>
          </p:cNvSpPr>
          <p:nvPr>
            <p:ph type="body" sz="quarter" idx="15" hasCustomPrompt="1"/>
          </p:nvPr>
        </p:nvSpPr>
        <p:spPr>
          <a:xfrm>
            <a:off x="5539385" y="1921569"/>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01</a:t>
            </a:r>
          </a:p>
        </p:txBody>
      </p:sp>
      <p:sp>
        <p:nvSpPr>
          <p:cNvPr id="20" name="Segnaposto testo 12">
            <a:extLst>
              <a:ext uri="{FF2B5EF4-FFF2-40B4-BE49-F238E27FC236}">
                <a16:creationId xmlns:a16="http://schemas.microsoft.com/office/drawing/2014/main" id="{252F9C73-4C00-C9CB-05F1-35BF0D9270A5}"/>
              </a:ext>
            </a:extLst>
          </p:cNvPr>
          <p:cNvSpPr>
            <a:spLocks noGrp="1"/>
          </p:cNvSpPr>
          <p:nvPr>
            <p:ph type="body" sz="quarter" idx="16" hasCustomPrompt="1"/>
          </p:nvPr>
        </p:nvSpPr>
        <p:spPr>
          <a:xfrm>
            <a:off x="5539385" y="2778095"/>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02</a:t>
            </a:r>
          </a:p>
        </p:txBody>
      </p:sp>
      <p:sp>
        <p:nvSpPr>
          <p:cNvPr id="21" name="Segnaposto testo 12">
            <a:extLst>
              <a:ext uri="{FF2B5EF4-FFF2-40B4-BE49-F238E27FC236}">
                <a16:creationId xmlns:a16="http://schemas.microsoft.com/office/drawing/2014/main" id="{C68520B1-C6AF-B73D-A363-933759E8B50B}"/>
              </a:ext>
            </a:extLst>
          </p:cNvPr>
          <p:cNvSpPr>
            <a:spLocks noGrp="1"/>
          </p:cNvSpPr>
          <p:nvPr>
            <p:ph type="body" sz="quarter" idx="17" hasCustomPrompt="1"/>
          </p:nvPr>
        </p:nvSpPr>
        <p:spPr>
          <a:xfrm>
            <a:off x="5539385" y="3646196"/>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03</a:t>
            </a:r>
          </a:p>
        </p:txBody>
      </p:sp>
      <p:sp>
        <p:nvSpPr>
          <p:cNvPr id="22" name="Segnaposto testo 12">
            <a:extLst>
              <a:ext uri="{FF2B5EF4-FFF2-40B4-BE49-F238E27FC236}">
                <a16:creationId xmlns:a16="http://schemas.microsoft.com/office/drawing/2014/main" id="{730C121D-9BBA-4611-1C84-94500A116140}"/>
              </a:ext>
            </a:extLst>
          </p:cNvPr>
          <p:cNvSpPr>
            <a:spLocks noGrp="1"/>
          </p:cNvSpPr>
          <p:nvPr>
            <p:ph type="body" sz="quarter" idx="18" hasCustomPrompt="1"/>
          </p:nvPr>
        </p:nvSpPr>
        <p:spPr>
          <a:xfrm>
            <a:off x="5539385" y="4514298"/>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04</a:t>
            </a:r>
          </a:p>
        </p:txBody>
      </p:sp>
      <p:sp>
        <p:nvSpPr>
          <p:cNvPr id="23" name="Segnaposto testo 5">
            <a:extLst>
              <a:ext uri="{FF2B5EF4-FFF2-40B4-BE49-F238E27FC236}">
                <a16:creationId xmlns:a16="http://schemas.microsoft.com/office/drawing/2014/main" id="{B6289006-D228-2EBD-5C3F-B9673A9E5DD3}"/>
              </a:ext>
            </a:extLst>
          </p:cNvPr>
          <p:cNvSpPr>
            <a:spLocks noGrp="1"/>
          </p:cNvSpPr>
          <p:nvPr>
            <p:ph type="body" sz="quarter" idx="19" hasCustomPrompt="1"/>
          </p:nvPr>
        </p:nvSpPr>
        <p:spPr>
          <a:xfrm>
            <a:off x="403225" y="2962124"/>
            <a:ext cx="3676650" cy="937524"/>
          </a:xfrm>
          <a:prstGeom prst="rect">
            <a:avLst/>
          </a:prstGeom>
        </p:spPr>
        <p:txBody>
          <a:bodyPr lIns="0" tIns="0" rIns="0" bIns="0"/>
          <a:lstStyle>
            <a:lvl1pPr marL="0" indent="0">
              <a:buNone/>
              <a:defRPr sz="7000" b="1" i="0">
                <a:latin typeface="TIM Sans" pitchFamily="2" charset="77"/>
              </a:defRPr>
            </a:lvl1pPr>
          </a:lstStyle>
          <a:p>
            <a:pPr lvl="0"/>
            <a:r>
              <a:rPr lang="it-IT"/>
              <a:t>Agenda</a:t>
            </a:r>
          </a:p>
        </p:txBody>
      </p:sp>
    </p:spTree>
    <p:extLst>
      <p:ext uri="{BB962C8B-B14F-4D97-AF65-F5344CB8AC3E}">
        <p14:creationId xmlns:p14="http://schemas.microsoft.com/office/powerpoint/2010/main" val="2784542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erna - Grafici + Percentuali">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A992524-2A9F-813E-2C20-CA0E3621DBB6}"/>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7" name="Rettangolo con angoli arrotondati 6">
            <a:extLst>
              <a:ext uri="{FF2B5EF4-FFF2-40B4-BE49-F238E27FC236}">
                <a16:creationId xmlns:a16="http://schemas.microsoft.com/office/drawing/2014/main" id="{84D97958-3CE4-4EF9-FB64-37A24B54D0E3}"/>
              </a:ext>
            </a:extLst>
          </p:cNvPr>
          <p:cNvSpPr/>
          <p:nvPr userDrawn="1"/>
        </p:nvSpPr>
        <p:spPr>
          <a:xfrm>
            <a:off x="4290518" y="5120942"/>
            <a:ext cx="7493493" cy="945903"/>
          </a:xfrm>
          <a:prstGeom prst="roundRect">
            <a:avLst/>
          </a:prstGeom>
          <a:gradFill>
            <a:gsLst>
              <a:gs pos="0">
                <a:srgbClr val="080587"/>
              </a:gs>
              <a:gs pos="50000">
                <a:srgbClr val="042DEF"/>
              </a:gs>
              <a:gs pos="100000">
                <a:srgbClr val="25A8FC"/>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16">
            <a:extLst>
              <a:ext uri="{FF2B5EF4-FFF2-40B4-BE49-F238E27FC236}">
                <a16:creationId xmlns:a16="http://schemas.microsoft.com/office/drawing/2014/main" id="{6F231FBC-7B1A-82BE-6CD6-E5F5137B957A}"/>
              </a:ext>
            </a:extLst>
          </p:cNvPr>
          <p:cNvSpPr>
            <a:spLocks noGrp="1"/>
          </p:cNvSpPr>
          <p:nvPr>
            <p:ph type="body" sz="quarter" idx="13" hasCustomPrompt="1"/>
          </p:nvPr>
        </p:nvSpPr>
        <p:spPr>
          <a:xfrm>
            <a:off x="4471202" y="5279105"/>
            <a:ext cx="2286000" cy="265340"/>
          </a:xfrm>
          <a:prstGeom prst="rect">
            <a:avLst/>
          </a:prstGeom>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9" name="Segnaposto testo 16">
            <a:extLst>
              <a:ext uri="{FF2B5EF4-FFF2-40B4-BE49-F238E27FC236}">
                <a16:creationId xmlns:a16="http://schemas.microsoft.com/office/drawing/2014/main" id="{EDB9E995-C044-08BC-DE67-4576EF86CD37}"/>
              </a:ext>
            </a:extLst>
          </p:cNvPr>
          <p:cNvSpPr>
            <a:spLocks noGrp="1"/>
          </p:cNvSpPr>
          <p:nvPr>
            <p:ph type="body" sz="quarter" idx="14" hasCustomPrompt="1"/>
          </p:nvPr>
        </p:nvSpPr>
        <p:spPr>
          <a:xfrm>
            <a:off x="6878225" y="5279105"/>
            <a:ext cx="2286000" cy="265340"/>
          </a:xfrm>
          <a:prstGeom prst="rect">
            <a:avLst/>
          </a:prstGeom>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10" name="Segnaposto testo 16">
            <a:extLst>
              <a:ext uri="{FF2B5EF4-FFF2-40B4-BE49-F238E27FC236}">
                <a16:creationId xmlns:a16="http://schemas.microsoft.com/office/drawing/2014/main" id="{1BB37B9B-C7F7-4822-5E6A-488418BE9E75}"/>
              </a:ext>
            </a:extLst>
          </p:cNvPr>
          <p:cNvSpPr>
            <a:spLocks noGrp="1"/>
          </p:cNvSpPr>
          <p:nvPr>
            <p:ph type="body" sz="quarter" idx="15" hasCustomPrompt="1"/>
          </p:nvPr>
        </p:nvSpPr>
        <p:spPr>
          <a:xfrm>
            <a:off x="9285249" y="5279105"/>
            <a:ext cx="2286000" cy="265340"/>
          </a:xfrm>
          <a:prstGeom prst="rect">
            <a:avLst/>
          </a:prstGeom>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11" name="Segnaposto testo 16">
            <a:extLst>
              <a:ext uri="{FF2B5EF4-FFF2-40B4-BE49-F238E27FC236}">
                <a16:creationId xmlns:a16="http://schemas.microsoft.com/office/drawing/2014/main" id="{82E83957-0896-D0FA-33D3-1DFD0EA96857}"/>
              </a:ext>
            </a:extLst>
          </p:cNvPr>
          <p:cNvSpPr>
            <a:spLocks noGrp="1"/>
          </p:cNvSpPr>
          <p:nvPr>
            <p:ph type="body" sz="quarter" idx="16" hasCustomPrompt="1"/>
          </p:nvPr>
        </p:nvSpPr>
        <p:spPr>
          <a:xfrm>
            <a:off x="4471202"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2" name="Segnaposto testo 16">
            <a:extLst>
              <a:ext uri="{FF2B5EF4-FFF2-40B4-BE49-F238E27FC236}">
                <a16:creationId xmlns:a16="http://schemas.microsoft.com/office/drawing/2014/main" id="{714C6D20-A72D-D059-BC7F-776C73C21ACC}"/>
              </a:ext>
            </a:extLst>
          </p:cNvPr>
          <p:cNvSpPr>
            <a:spLocks noGrp="1"/>
          </p:cNvSpPr>
          <p:nvPr>
            <p:ph type="body" sz="quarter" idx="17" hasCustomPrompt="1"/>
          </p:nvPr>
        </p:nvSpPr>
        <p:spPr>
          <a:xfrm>
            <a:off x="6878225"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3" name="Segnaposto testo 16">
            <a:extLst>
              <a:ext uri="{FF2B5EF4-FFF2-40B4-BE49-F238E27FC236}">
                <a16:creationId xmlns:a16="http://schemas.microsoft.com/office/drawing/2014/main" id="{E799BF06-533B-F6A5-BF28-F31E9556E54B}"/>
              </a:ext>
            </a:extLst>
          </p:cNvPr>
          <p:cNvSpPr>
            <a:spLocks noGrp="1"/>
          </p:cNvSpPr>
          <p:nvPr>
            <p:ph type="body" sz="quarter" idx="18" hasCustomPrompt="1"/>
          </p:nvPr>
        </p:nvSpPr>
        <p:spPr>
          <a:xfrm>
            <a:off x="9285249"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4" name="Segnaposto testo 70">
            <a:extLst>
              <a:ext uri="{FF2B5EF4-FFF2-40B4-BE49-F238E27FC236}">
                <a16:creationId xmlns:a16="http://schemas.microsoft.com/office/drawing/2014/main" id="{276591F7-6344-18B2-B4FD-E2BB52481BDC}"/>
              </a:ext>
            </a:extLst>
          </p:cNvPr>
          <p:cNvSpPr>
            <a:spLocks noGrp="1"/>
          </p:cNvSpPr>
          <p:nvPr>
            <p:ph type="body" idx="19" hasCustomPrompt="1"/>
          </p:nvPr>
        </p:nvSpPr>
        <p:spPr>
          <a:xfrm>
            <a:off x="7104063" y="4196079"/>
            <a:ext cx="4679948" cy="795001"/>
          </a:xfrm>
          <a:prstGeom prst="roundRect">
            <a:avLst/>
          </a:prstGeom>
          <a:gradFill>
            <a:gsLst>
              <a:gs pos="73000">
                <a:schemeClr val="accent4"/>
              </a:gs>
              <a:gs pos="0">
                <a:schemeClr val="accent5"/>
              </a:gs>
            </a:gsLst>
            <a:lin ang="7200000" scaled="0"/>
          </a:gradFill>
        </p:spPr>
        <p:txBody>
          <a:bodyPr lIns="108000" tIns="108000" rIns="108000" bIns="108000" anchor="ctr"/>
          <a:lstStyle>
            <a:lvl1pPr marL="0" indent="0">
              <a:lnSpc>
                <a:spcPts val="1600"/>
              </a:lnSpc>
              <a:spcBef>
                <a:spcPts val="0"/>
              </a:spcBef>
              <a:buNone/>
              <a:defRPr sz="1200">
                <a:latin typeface="TIM Sans" pitchFamily="2" charset="77"/>
              </a:defRPr>
            </a:lvl1pPr>
            <a:lvl2pPr>
              <a:lnSpc>
                <a:spcPts val="1600"/>
              </a:lnSpc>
              <a:defRPr sz="1200">
                <a:latin typeface="TIM Sans" pitchFamily="2" charset="77"/>
              </a:defRPr>
            </a:lvl2pPr>
            <a:lvl3pPr>
              <a:lnSpc>
                <a:spcPts val="1600"/>
              </a:lnSpc>
              <a:defRPr sz="1200">
                <a:latin typeface="TIM Sans" pitchFamily="2" charset="77"/>
              </a:defRPr>
            </a:lvl3pPr>
            <a:lvl4pPr>
              <a:lnSpc>
                <a:spcPts val="1600"/>
              </a:lnSpc>
              <a:defRPr sz="1200">
                <a:latin typeface="TIM Sans" pitchFamily="2" charset="77"/>
              </a:defRPr>
            </a:lvl4pPr>
            <a:lvl5pPr>
              <a:lnSpc>
                <a:spcPts val="1600"/>
              </a:lnSpc>
              <a:defRPr sz="1200">
                <a:latin typeface="TIM Sans" pitchFamily="2" charset="77"/>
              </a:defRPr>
            </a:lvl5pPr>
          </a:lstStyle>
          <a:p>
            <a:pPr lvl="0"/>
            <a:r>
              <a:rPr lang="it-IT"/>
              <a:t>Testo</a:t>
            </a:r>
          </a:p>
          <a:p>
            <a:pPr lvl="0"/>
            <a:r>
              <a:rPr lang="it-IT"/>
              <a:t>Testo</a:t>
            </a:r>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a:t>testo</a:t>
            </a:r>
          </a:p>
        </p:txBody>
      </p:sp>
      <p:sp>
        <p:nvSpPr>
          <p:cNvPr id="15" name="Segnaposto testo 70">
            <a:extLst>
              <a:ext uri="{FF2B5EF4-FFF2-40B4-BE49-F238E27FC236}">
                <a16:creationId xmlns:a16="http://schemas.microsoft.com/office/drawing/2014/main" id="{52A6C217-C469-DD46-155D-7E6CC8B42F18}"/>
              </a:ext>
            </a:extLst>
          </p:cNvPr>
          <p:cNvSpPr>
            <a:spLocks noGrp="1"/>
          </p:cNvSpPr>
          <p:nvPr>
            <p:ph type="body" idx="20" hasCustomPrompt="1"/>
          </p:nvPr>
        </p:nvSpPr>
        <p:spPr>
          <a:xfrm>
            <a:off x="4280181" y="4196079"/>
            <a:ext cx="2679419" cy="795001"/>
          </a:xfrm>
          <a:prstGeom prst="roundRect">
            <a:avLst/>
          </a:prstGeom>
          <a:solidFill>
            <a:schemeClr val="accent4"/>
          </a:solidFill>
        </p:spPr>
        <p:txBody>
          <a:bodyPr lIns="108000" tIns="108000" rIns="108000" bIns="108000" anchor="ctr"/>
          <a:lstStyle>
            <a:lvl1pPr marL="0" indent="0" algn="ctr">
              <a:lnSpc>
                <a:spcPts val="1600"/>
              </a:lnSpc>
              <a:spcBef>
                <a:spcPts val="0"/>
              </a:spcBef>
              <a:buNone/>
              <a:defRPr sz="1800" b="1" i="0">
                <a:latin typeface="TIM Sans" pitchFamily="2" charset="77"/>
              </a:defRPr>
            </a:lvl1pPr>
            <a:lvl2pPr>
              <a:lnSpc>
                <a:spcPts val="1600"/>
              </a:lnSpc>
              <a:defRPr sz="1200">
                <a:latin typeface="TIM Sans" pitchFamily="2" charset="77"/>
              </a:defRPr>
            </a:lvl2pPr>
            <a:lvl3pPr>
              <a:lnSpc>
                <a:spcPts val="1600"/>
              </a:lnSpc>
              <a:defRPr sz="1200">
                <a:latin typeface="TIM Sans" pitchFamily="2" charset="77"/>
              </a:defRPr>
            </a:lvl3pPr>
            <a:lvl4pPr>
              <a:lnSpc>
                <a:spcPts val="1600"/>
              </a:lnSpc>
              <a:defRPr sz="1200">
                <a:latin typeface="TIM Sans" pitchFamily="2" charset="77"/>
              </a:defRPr>
            </a:lvl4pPr>
            <a:lvl5pPr>
              <a:lnSpc>
                <a:spcPts val="1600"/>
              </a:lnSpc>
              <a:defRPr sz="1200">
                <a:latin typeface="TIM Sans" pitchFamily="2" charset="77"/>
              </a:defRPr>
            </a:lvl5pPr>
          </a:lstStyle>
          <a:p>
            <a:pPr lvl="0"/>
            <a:r>
              <a:rPr lang="it-IT" err="1"/>
              <a:t>Lorem</a:t>
            </a:r>
            <a:r>
              <a:rPr lang="it-IT"/>
              <a:t> </a:t>
            </a:r>
            <a:r>
              <a:rPr lang="it-IT" err="1"/>
              <a:t>ipsum</a:t>
            </a:r>
            <a:endParaRPr lang="it-IT"/>
          </a:p>
        </p:txBody>
      </p:sp>
      <p:sp>
        <p:nvSpPr>
          <p:cNvPr id="16" name="Segnaposto testo 75">
            <a:extLst>
              <a:ext uri="{FF2B5EF4-FFF2-40B4-BE49-F238E27FC236}">
                <a16:creationId xmlns:a16="http://schemas.microsoft.com/office/drawing/2014/main" id="{947B1080-C5FE-F5E5-0865-A9043BBF8158}"/>
              </a:ext>
            </a:extLst>
          </p:cNvPr>
          <p:cNvSpPr>
            <a:spLocks noGrp="1"/>
          </p:cNvSpPr>
          <p:nvPr>
            <p:ph type="body" sz="quarter" idx="78" hasCustomPrompt="1"/>
          </p:nvPr>
        </p:nvSpPr>
        <p:spPr>
          <a:xfrm>
            <a:off x="418247" y="4024014"/>
            <a:ext cx="2734967"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7" name="Segnaposto testo 75">
            <a:extLst>
              <a:ext uri="{FF2B5EF4-FFF2-40B4-BE49-F238E27FC236}">
                <a16:creationId xmlns:a16="http://schemas.microsoft.com/office/drawing/2014/main" id="{0B6A07D5-95FA-41F9-9726-D631662EB220}"/>
              </a:ext>
            </a:extLst>
          </p:cNvPr>
          <p:cNvSpPr>
            <a:spLocks noGrp="1"/>
          </p:cNvSpPr>
          <p:nvPr>
            <p:ph type="body" sz="quarter" idx="79" hasCustomPrompt="1"/>
          </p:nvPr>
        </p:nvSpPr>
        <p:spPr>
          <a:xfrm>
            <a:off x="418247" y="1842573"/>
            <a:ext cx="2734967"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8" name="Segnaposto testo 75">
            <a:extLst>
              <a:ext uri="{FF2B5EF4-FFF2-40B4-BE49-F238E27FC236}">
                <a16:creationId xmlns:a16="http://schemas.microsoft.com/office/drawing/2014/main" id="{C847A381-5B4D-1E7A-99A9-5139203A405D}"/>
              </a:ext>
            </a:extLst>
          </p:cNvPr>
          <p:cNvSpPr>
            <a:spLocks noGrp="1"/>
          </p:cNvSpPr>
          <p:nvPr>
            <p:ph type="body" sz="quarter" idx="80" hasCustomPrompt="1"/>
          </p:nvPr>
        </p:nvSpPr>
        <p:spPr>
          <a:xfrm>
            <a:off x="4270248" y="1842573"/>
            <a:ext cx="7479791"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9" name="Segnaposto testo 2">
            <a:extLst>
              <a:ext uri="{FF2B5EF4-FFF2-40B4-BE49-F238E27FC236}">
                <a16:creationId xmlns:a16="http://schemas.microsoft.com/office/drawing/2014/main" id="{4725A8D8-46BC-B25F-BAFC-25ED848158A9}"/>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20" name="Titolo 6">
            <a:extLst>
              <a:ext uri="{FF2B5EF4-FFF2-40B4-BE49-F238E27FC236}">
                <a16:creationId xmlns:a16="http://schemas.microsoft.com/office/drawing/2014/main" id="{11F068EF-903A-66A5-C540-725686087397}"/>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Tree>
    <p:extLst>
      <p:ext uri="{BB962C8B-B14F-4D97-AF65-F5344CB8AC3E}">
        <p14:creationId xmlns:p14="http://schemas.microsoft.com/office/powerpoint/2010/main" val="1569251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Interna - Grafici + Percentuali">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A992524-2A9F-813E-2C20-CA0E3621DBB6}"/>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7" name="Rettangolo con angoli arrotondati 6">
            <a:extLst>
              <a:ext uri="{FF2B5EF4-FFF2-40B4-BE49-F238E27FC236}">
                <a16:creationId xmlns:a16="http://schemas.microsoft.com/office/drawing/2014/main" id="{84D97958-3CE4-4EF9-FB64-37A24B54D0E3}"/>
              </a:ext>
            </a:extLst>
          </p:cNvPr>
          <p:cNvSpPr/>
          <p:nvPr userDrawn="1"/>
        </p:nvSpPr>
        <p:spPr>
          <a:xfrm>
            <a:off x="4290518" y="5120942"/>
            <a:ext cx="7493493" cy="945903"/>
          </a:xfrm>
          <a:prstGeom prst="roundRect">
            <a:avLst/>
          </a:prstGeom>
          <a:gradFill>
            <a:gsLst>
              <a:gs pos="0">
                <a:srgbClr val="EC0026"/>
              </a:gs>
              <a:gs pos="100000">
                <a:srgbClr val="520CA5"/>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16">
            <a:extLst>
              <a:ext uri="{FF2B5EF4-FFF2-40B4-BE49-F238E27FC236}">
                <a16:creationId xmlns:a16="http://schemas.microsoft.com/office/drawing/2014/main" id="{6F231FBC-7B1A-82BE-6CD6-E5F5137B957A}"/>
              </a:ext>
            </a:extLst>
          </p:cNvPr>
          <p:cNvSpPr>
            <a:spLocks noGrp="1"/>
          </p:cNvSpPr>
          <p:nvPr>
            <p:ph type="body" sz="quarter" idx="13" hasCustomPrompt="1"/>
          </p:nvPr>
        </p:nvSpPr>
        <p:spPr>
          <a:xfrm>
            <a:off x="4471202" y="5279105"/>
            <a:ext cx="2286000" cy="265340"/>
          </a:xfrm>
          <a:prstGeom prst="rect">
            <a:avLst/>
          </a:prstGeom>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9" name="Segnaposto testo 16">
            <a:extLst>
              <a:ext uri="{FF2B5EF4-FFF2-40B4-BE49-F238E27FC236}">
                <a16:creationId xmlns:a16="http://schemas.microsoft.com/office/drawing/2014/main" id="{EDB9E995-C044-08BC-DE67-4576EF86CD37}"/>
              </a:ext>
            </a:extLst>
          </p:cNvPr>
          <p:cNvSpPr>
            <a:spLocks noGrp="1"/>
          </p:cNvSpPr>
          <p:nvPr>
            <p:ph type="body" sz="quarter" idx="14" hasCustomPrompt="1"/>
          </p:nvPr>
        </p:nvSpPr>
        <p:spPr>
          <a:xfrm>
            <a:off x="6878225" y="5279105"/>
            <a:ext cx="2286000" cy="265340"/>
          </a:xfrm>
          <a:prstGeom prst="rect">
            <a:avLst/>
          </a:prstGeom>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10" name="Segnaposto testo 16">
            <a:extLst>
              <a:ext uri="{FF2B5EF4-FFF2-40B4-BE49-F238E27FC236}">
                <a16:creationId xmlns:a16="http://schemas.microsoft.com/office/drawing/2014/main" id="{1BB37B9B-C7F7-4822-5E6A-488418BE9E75}"/>
              </a:ext>
            </a:extLst>
          </p:cNvPr>
          <p:cNvSpPr>
            <a:spLocks noGrp="1"/>
          </p:cNvSpPr>
          <p:nvPr>
            <p:ph type="body" sz="quarter" idx="15" hasCustomPrompt="1"/>
          </p:nvPr>
        </p:nvSpPr>
        <p:spPr>
          <a:xfrm>
            <a:off x="9285249" y="5279105"/>
            <a:ext cx="2286000" cy="265340"/>
          </a:xfrm>
          <a:prstGeom prst="rect">
            <a:avLst/>
          </a:prstGeom>
        </p:spPr>
        <p:txBody>
          <a:bodyPr lIns="0" tIns="0" rIns="0" bIns="0" anchor="ctr"/>
          <a:lstStyle>
            <a:lvl1pPr marL="0" indent="0" algn="ctr">
              <a:lnSpc>
                <a:spcPts val="1600"/>
              </a:lnSpc>
              <a:buNone/>
              <a:defRPr sz="1400" b="0"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11" name="Segnaposto testo 16">
            <a:extLst>
              <a:ext uri="{FF2B5EF4-FFF2-40B4-BE49-F238E27FC236}">
                <a16:creationId xmlns:a16="http://schemas.microsoft.com/office/drawing/2014/main" id="{82E83957-0896-D0FA-33D3-1DFD0EA96857}"/>
              </a:ext>
            </a:extLst>
          </p:cNvPr>
          <p:cNvSpPr>
            <a:spLocks noGrp="1"/>
          </p:cNvSpPr>
          <p:nvPr>
            <p:ph type="body" sz="quarter" idx="16" hasCustomPrompt="1"/>
          </p:nvPr>
        </p:nvSpPr>
        <p:spPr>
          <a:xfrm>
            <a:off x="4471202"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2" name="Segnaposto testo 16">
            <a:extLst>
              <a:ext uri="{FF2B5EF4-FFF2-40B4-BE49-F238E27FC236}">
                <a16:creationId xmlns:a16="http://schemas.microsoft.com/office/drawing/2014/main" id="{714C6D20-A72D-D059-BC7F-776C73C21ACC}"/>
              </a:ext>
            </a:extLst>
          </p:cNvPr>
          <p:cNvSpPr>
            <a:spLocks noGrp="1"/>
          </p:cNvSpPr>
          <p:nvPr>
            <p:ph type="body" sz="quarter" idx="17" hasCustomPrompt="1"/>
          </p:nvPr>
        </p:nvSpPr>
        <p:spPr>
          <a:xfrm>
            <a:off x="6878225"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3" name="Segnaposto testo 16">
            <a:extLst>
              <a:ext uri="{FF2B5EF4-FFF2-40B4-BE49-F238E27FC236}">
                <a16:creationId xmlns:a16="http://schemas.microsoft.com/office/drawing/2014/main" id="{E799BF06-533B-F6A5-BF28-F31E9556E54B}"/>
              </a:ext>
            </a:extLst>
          </p:cNvPr>
          <p:cNvSpPr>
            <a:spLocks noGrp="1"/>
          </p:cNvSpPr>
          <p:nvPr>
            <p:ph type="body" sz="quarter" idx="18" hasCustomPrompt="1"/>
          </p:nvPr>
        </p:nvSpPr>
        <p:spPr>
          <a:xfrm>
            <a:off x="9285249"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bg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4" name="Segnaposto testo 70">
            <a:extLst>
              <a:ext uri="{FF2B5EF4-FFF2-40B4-BE49-F238E27FC236}">
                <a16:creationId xmlns:a16="http://schemas.microsoft.com/office/drawing/2014/main" id="{276591F7-6344-18B2-B4FD-E2BB52481BDC}"/>
              </a:ext>
            </a:extLst>
          </p:cNvPr>
          <p:cNvSpPr>
            <a:spLocks noGrp="1"/>
          </p:cNvSpPr>
          <p:nvPr>
            <p:ph type="body" idx="19" hasCustomPrompt="1"/>
          </p:nvPr>
        </p:nvSpPr>
        <p:spPr>
          <a:xfrm>
            <a:off x="7104063" y="4196079"/>
            <a:ext cx="4679948" cy="795001"/>
          </a:xfrm>
          <a:prstGeom prst="roundRect">
            <a:avLst/>
          </a:prstGeom>
          <a:gradFill>
            <a:gsLst>
              <a:gs pos="73000">
                <a:schemeClr val="accent4"/>
              </a:gs>
              <a:gs pos="0">
                <a:schemeClr val="accent5"/>
              </a:gs>
            </a:gsLst>
            <a:lin ang="7200000" scaled="0"/>
          </a:gradFill>
        </p:spPr>
        <p:txBody>
          <a:bodyPr lIns="108000" tIns="108000" rIns="108000" bIns="108000" anchor="ctr"/>
          <a:lstStyle>
            <a:lvl1pPr marL="0" indent="0">
              <a:lnSpc>
                <a:spcPts val="1600"/>
              </a:lnSpc>
              <a:spcBef>
                <a:spcPts val="0"/>
              </a:spcBef>
              <a:buNone/>
              <a:defRPr sz="1200">
                <a:latin typeface="TIM Sans" pitchFamily="2" charset="77"/>
              </a:defRPr>
            </a:lvl1pPr>
            <a:lvl2pPr>
              <a:lnSpc>
                <a:spcPts val="1600"/>
              </a:lnSpc>
              <a:defRPr sz="1200">
                <a:latin typeface="TIM Sans" pitchFamily="2" charset="77"/>
              </a:defRPr>
            </a:lvl2pPr>
            <a:lvl3pPr>
              <a:lnSpc>
                <a:spcPts val="1600"/>
              </a:lnSpc>
              <a:defRPr sz="1200">
                <a:latin typeface="TIM Sans" pitchFamily="2" charset="77"/>
              </a:defRPr>
            </a:lvl3pPr>
            <a:lvl4pPr>
              <a:lnSpc>
                <a:spcPts val="1600"/>
              </a:lnSpc>
              <a:defRPr sz="1200">
                <a:latin typeface="TIM Sans" pitchFamily="2" charset="77"/>
              </a:defRPr>
            </a:lvl4pPr>
            <a:lvl5pPr>
              <a:lnSpc>
                <a:spcPts val="1600"/>
              </a:lnSpc>
              <a:defRPr sz="1200">
                <a:latin typeface="TIM Sans" pitchFamily="2" charset="77"/>
              </a:defRPr>
            </a:lvl5pPr>
          </a:lstStyle>
          <a:p>
            <a:pPr lvl="0"/>
            <a:r>
              <a:rPr lang="it-IT"/>
              <a:t>Testo</a:t>
            </a:r>
          </a:p>
          <a:p>
            <a:pPr lvl="0"/>
            <a:r>
              <a:rPr lang="it-IT"/>
              <a:t>Testo</a:t>
            </a:r>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a:t>testo</a:t>
            </a:r>
          </a:p>
        </p:txBody>
      </p:sp>
      <p:sp>
        <p:nvSpPr>
          <p:cNvPr id="15" name="Segnaposto testo 70">
            <a:extLst>
              <a:ext uri="{FF2B5EF4-FFF2-40B4-BE49-F238E27FC236}">
                <a16:creationId xmlns:a16="http://schemas.microsoft.com/office/drawing/2014/main" id="{52A6C217-C469-DD46-155D-7E6CC8B42F18}"/>
              </a:ext>
            </a:extLst>
          </p:cNvPr>
          <p:cNvSpPr>
            <a:spLocks noGrp="1"/>
          </p:cNvSpPr>
          <p:nvPr>
            <p:ph type="body" idx="20" hasCustomPrompt="1"/>
          </p:nvPr>
        </p:nvSpPr>
        <p:spPr>
          <a:xfrm>
            <a:off x="4280181" y="4196079"/>
            <a:ext cx="2679419" cy="795001"/>
          </a:xfrm>
          <a:prstGeom prst="roundRect">
            <a:avLst/>
          </a:prstGeom>
          <a:solidFill>
            <a:schemeClr val="accent4"/>
          </a:solidFill>
        </p:spPr>
        <p:txBody>
          <a:bodyPr lIns="108000" tIns="108000" rIns="108000" bIns="108000" anchor="ctr"/>
          <a:lstStyle>
            <a:lvl1pPr marL="0" indent="0" algn="ctr">
              <a:lnSpc>
                <a:spcPts val="1600"/>
              </a:lnSpc>
              <a:spcBef>
                <a:spcPts val="0"/>
              </a:spcBef>
              <a:buNone/>
              <a:defRPr sz="1800" b="1" i="0">
                <a:latin typeface="TIM Sans" pitchFamily="2" charset="77"/>
              </a:defRPr>
            </a:lvl1pPr>
            <a:lvl2pPr>
              <a:lnSpc>
                <a:spcPts val="1600"/>
              </a:lnSpc>
              <a:defRPr sz="1200">
                <a:latin typeface="TIM Sans" pitchFamily="2" charset="77"/>
              </a:defRPr>
            </a:lvl2pPr>
            <a:lvl3pPr>
              <a:lnSpc>
                <a:spcPts val="1600"/>
              </a:lnSpc>
              <a:defRPr sz="1200">
                <a:latin typeface="TIM Sans" pitchFamily="2" charset="77"/>
              </a:defRPr>
            </a:lvl3pPr>
            <a:lvl4pPr>
              <a:lnSpc>
                <a:spcPts val="1600"/>
              </a:lnSpc>
              <a:defRPr sz="1200">
                <a:latin typeface="TIM Sans" pitchFamily="2" charset="77"/>
              </a:defRPr>
            </a:lvl4pPr>
            <a:lvl5pPr>
              <a:lnSpc>
                <a:spcPts val="1600"/>
              </a:lnSpc>
              <a:defRPr sz="1200">
                <a:latin typeface="TIM Sans" pitchFamily="2" charset="77"/>
              </a:defRPr>
            </a:lvl5pPr>
          </a:lstStyle>
          <a:p>
            <a:pPr lvl="0"/>
            <a:r>
              <a:rPr lang="it-IT" err="1"/>
              <a:t>Lorem</a:t>
            </a:r>
            <a:r>
              <a:rPr lang="it-IT"/>
              <a:t> </a:t>
            </a:r>
            <a:r>
              <a:rPr lang="it-IT" err="1"/>
              <a:t>ipsum</a:t>
            </a:r>
            <a:endParaRPr lang="it-IT"/>
          </a:p>
        </p:txBody>
      </p:sp>
      <p:sp>
        <p:nvSpPr>
          <p:cNvPr id="16" name="Segnaposto testo 75">
            <a:extLst>
              <a:ext uri="{FF2B5EF4-FFF2-40B4-BE49-F238E27FC236}">
                <a16:creationId xmlns:a16="http://schemas.microsoft.com/office/drawing/2014/main" id="{947B1080-C5FE-F5E5-0865-A9043BBF8158}"/>
              </a:ext>
            </a:extLst>
          </p:cNvPr>
          <p:cNvSpPr>
            <a:spLocks noGrp="1"/>
          </p:cNvSpPr>
          <p:nvPr>
            <p:ph type="body" sz="quarter" idx="78" hasCustomPrompt="1"/>
          </p:nvPr>
        </p:nvSpPr>
        <p:spPr>
          <a:xfrm>
            <a:off x="418247" y="4024014"/>
            <a:ext cx="2734967"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7" name="Segnaposto testo 75">
            <a:extLst>
              <a:ext uri="{FF2B5EF4-FFF2-40B4-BE49-F238E27FC236}">
                <a16:creationId xmlns:a16="http://schemas.microsoft.com/office/drawing/2014/main" id="{0B6A07D5-95FA-41F9-9726-D631662EB220}"/>
              </a:ext>
            </a:extLst>
          </p:cNvPr>
          <p:cNvSpPr>
            <a:spLocks noGrp="1"/>
          </p:cNvSpPr>
          <p:nvPr>
            <p:ph type="body" sz="quarter" idx="79" hasCustomPrompt="1"/>
          </p:nvPr>
        </p:nvSpPr>
        <p:spPr>
          <a:xfrm>
            <a:off x="418247" y="1842573"/>
            <a:ext cx="2734967"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8" name="Segnaposto testo 75">
            <a:extLst>
              <a:ext uri="{FF2B5EF4-FFF2-40B4-BE49-F238E27FC236}">
                <a16:creationId xmlns:a16="http://schemas.microsoft.com/office/drawing/2014/main" id="{C847A381-5B4D-1E7A-99A9-5139203A405D}"/>
              </a:ext>
            </a:extLst>
          </p:cNvPr>
          <p:cNvSpPr>
            <a:spLocks noGrp="1"/>
          </p:cNvSpPr>
          <p:nvPr>
            <p:ph type="body" sz="quarter" idx="80" hasCustomPrompt="1"/>
          </p:nvPr>
        </p:nvSpPr>
        <p:spPr>
          <a:xfrm>
            <a:off x="4270248" y="1842573"/>
            <a:ext cx="7479791"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9" name="Segnaposto testo 2">
            <a:extLst>
              <a:ext uri="{FF2B5EF4-FFF2-40B4-BE49-F238E27FC236}">
                <a16:creationId xmlns:a16="http://schemas.microsoft.com/office/drawing/2014/main" id="{4725A8D8-46BC-B25F-BAFC-25ED848158A9}"/>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20" name="Titolo 6">
            <a:extLst>
              <a:ext uri="{FF2B5EF4-FFF2-40B4-BE49-F238E27FC236}">
                <a16:creationId xmlns:a16="http://schemas.microsoft.com/office/drawing/2014/main" id="{11F068EF-903A-66A5-C540-725686087397}"/>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Tree>
    <p:extLst>
      <p:ext uri="{BB962C8B-B14F-4D97-AF65-F5344CB8AC3E}">
        <p14:creationId xmlns:p14="http://schemas.microsoft.com/office/powerpoint/2010/main" val="879467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Interna - Grafici + Percentuali">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A992524-2A9F-813E-2C20-CA0E3621DBB6}"/>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7" name="Rettangolo con angoli arrotondati 6">
            <a:extLst>
              <a:ext uri="{FF2B5EF4-FFF2-40B4-BE49-F238E27FC236}">
                <a16:creationId xmlns:a16="http://schemas.microsoft.com/office/drawing/2014/main" id="{84D97958-3CE4-4EF9-FB64-37A24B54D0E3}"/>
              </a:ext>
            </a:extLst>
          </p:cNvPr>
          <p:cNvSpPr/>
          <p:nvPr userDrawn="1"/>
        </p:nvSpPr>
        <p:spPr>
          <a:xfrm>
            <a:off x="4290518" y="5120942"/>
            <a:ext cx="7493493" cy="945903"/>
          </a:xfrm>
          <a:prstGeom prst="roundRect">
            <a:avLst/>
          </a:prstGeom>
          <a:gradFill>
            <a:gsLst>
              <a:gs pos="0">
                <a:srgbClr val="B6F11F"/>
              </a:gs>
              <a:gs pos="100000">
                <a:srgbClr val="4FE3C2"/>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16">
            <a:extLst>
              <a:ext uri="{FF2B5EF4-FFF2-40B4-BE49-F238E27FC236}">
                <a16:creationId xmlns:a16="http://schemas.microsoft.com/office/drawing/2014/main" id="{6F231FBC-7B1A-82BE-6CD6-E5F5137B957A}"/>
              </a:ext>
            </a:extLst>
          </p:cNvPr>
          <p:cNvSpPr>
            <a:spLocks noGrp="1"/>
          </p:cNvSpPr>
          <p:nvPr>
            <p:ph type="body" sz="quarter" idx="13" hasCustomPrompt="1"/>
          </p:nvPr>
        </p:nvSpPr>
        <p:spPr>
          <a:xfrm>
            <a:off x="4471202" y="5279105"/>
            <a:ext cx="2286000" cy="265340"/>
          </a:xfrm>
          <a:prstGeom prst="rect">
            <a:avLst/>
          </a:prstGeom>
        </p:spPr>
        <p:txBody>
          <a:bodyPr lIns="0" tIns="0" rIns="0" bIns="0" anchor="ctr"/>
          <a:lstStyle>
            <a:lvl1pPr marL="0" indent="0" algn="ctr">
              <a:lnSpc>
                <a:spcPts val="1600"/>
              </a:lnSpc>
              <a:buNone/>
              <a:defRPr sz="1400" b="0"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9" name="Segnaposto testo 16">
            <a:extLst>
              <a:ext uri="{FF2B5EF4-FFF2-40B4-BE49-F238E27FC236}">
                <a16:creationId xmlns:a16="http://schemas.microsoft.com/office/drawing/2014/main" id="{EDB9E995-C044-08BC-DE67-4576EF86CD37}"/>
              </a:ext>
            </a:extLst>
          </p:cNvPr>
          <p:cNvSpPr>
            <a:spLocks noGrp="1"/>
          </p:cNvSpPr>
          <p:nvPr>
            <p:ph type="body" sz="quarter" idx="14" hasCustomPrompt="1"/>
          </p:nvPr>
        </p:nvSpPr>
        <p:spPr>
          <a:xfrm>
            <a:off x="6878225" y="5279105"/>
            <a:ext cx="2286000" cy="265340"/>
          </a:xfrm>
          <a:prstGeom prst="rect">
            <a:avLst/>
          </a:prstGeom>
        </p:spPr>
        <p:txBody>
          <a:bodyPr lIns="0" tIns="0" rIns="0" bIns="0" anchor="ctr"/>
          <a:lstStyle>
            <a:lvl1pPr marL="0" indent="0" algn="ctr">
              <a:lnSpc>
                <a:spcPts val="1600"/>
              </a:lnSpc>
              <a:buNone/>
              <a:defRPr sz="1400" b="0"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10" name="Segnaposto testo 16">
            <a:extLst>
              <a:ext uri="{FF2B5EF4-FFF2-40B4-BE49-F238E27FC236}">
                <a16:creationId xmlns:a16="http://schemas.microsoft.com/office/drawing/2014/main" id="{1BB37B9B-C7F7-4822-5E6A-488418BE9E75}"/>
              </a:ext>
            </a:extLst>
          </p:cNvPr>
          <p:cNvSpPr>
            <a:spLocks noGrp="1"/>
          </p:cNvSpPr>
          <p:nvPr>
            <p:ph type="body" sz="quarter" idx="15" hasCustomPrompt="1"/>
          </p:nvPr>
        </p:nvSpPr>
        <p:spPr>
          <a:xfrm>
            <a:off x="9285249" y="5279105"/>
            <a:ext cx="2286000" cy="265340"/>
          </a:xfrm>
          <a:prstGeom prst="rect">
            <a:avLst/>
          </a:prstGeom>
        </p:spPr>
        <p:txBody>
          <a:bodyPr lIns="0" tIns="0" rIns="0" bIns="0" anchor="ctr"/>
          <a:lstStyle>
            <a:lvl1pPr marL="0" indent="0" algn="ctr">
              <a:lnSpc>
                <a:spcPts val="1600"/>
              </a:lnSpc>
              <a:buNone/>
              <a:defRPr sz="1400" b="0"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Testo</a:t>
            </a:r>
          </a:p>
        </p:txBody>
      </p:sp>
      <p:sp>
        <p:nvSpPr>
          <p:cNvPr id="11" name="Segnaposto testo 16">
            <a:extLst>
              <a:ext uri="{FF2B5EF4-FFF2-40B4-BE49-F238E27FC236}">
                <a16:creationId xmlns:a16="http://schemas.microsoft.com/office/drawing/2014/main" id="{82E83957-0896-D0FA-33D3-1DFD0EA96857}"/>
              </a:ext>
            </a:extLst>
          </p:cNvPr>
          <p:cNvSpPr>
            <a:spLocks noGrp="1"/>
          </p:cNvSpPr>
          <p:nvPr>
            <p:ph type="body" sz="quarter" idx="16" hasCustomPrompt="1"/>
          </p:nvPr>
        </p:nvSpPr>
        <p:spPr>
          <a:xfrm>
            <a:off x="4471202"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2" name="Segnaposto testo 16">
            <a:extLst>
              <a:ext uri="{FF2B5EF4-FFF2-40B4-BE49-F238E27FC236}">
                <a16:creationId xmlns:a16="http://schemas.microsoft.com/office/drawing/2014/main" id="{714C6D20-A72D-D059-BC7F-776C73C21ACC}"/>
              </a:ext>
            </a:extLst>
          </p:cNvPr>
          <p:cNvSpPr>
            <a:spLocks noGrp="1"/>
          </p:cNvSpPr>
          <p:nvPr>
            <p:ph type="body" sz="quarter" idx="17" hasCustomPrompt="1"/>
          </p:nvPr>
        </p:nvSpPr>
        <p:spPr>
          <a:xfrm>
            <a:off x="6878225"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3" name="Segnaposto testo 16">
            <a:extLst>
              <a:ext uri="{FF2B5EF4-FFF2-40B4-BE49-F238E27FC236}">
                <a16:creationId xmlns:a16="http://schemas.microsoft.com/office/drawing/2014/main" id="{E799BF06-533B-F6A5-BF28-F31E9556E54B}"/>
              </a:ext>
            </a:extLst>
          </p:cNvPr>
          <p:cNvSpPr>
            <a:spLocks noGrp="1"/>
          </p:cNvSpPr>
          <p:nvPr>
            <p:ph type="body" sz="quarter" idx="18" hasCustomPrompt="1"/>
          </p:nvPr>
        </p:nvSpPr>
        <p:spPr>
          <a:xfrm>
            <a:off x="9285249" y="5603336"/>
            <a:ext cx="2286000" cy="353167"/>
          </a:xfrm>
          <a:prstGeom prst="roundRect">
            <a:avLst/>
          </a:prstGeom>
          <a:noFill/>
          <a:ln>
            <a:solidFill>
              <a:schemeClr val="bg1"/>
            </a:solidFill>
          </a:ln>
        </p:spPr>
        <p:txBody>
          <a:bodyPr lIns="0" tIns="0" rIns="0" bIns="0" anchor="ctr"/>
          <a:lstStyle>
            <a:lvl1pPr marL="0" indent="0" algn="ctr">
              <a:lnSpc>
                <a:spcPts val="1600"/>
              </a:lnSpc>
              <a:buNone/>
              <a:defRPr sz="1400" b="1" i="0">
                <a:solidFill>
                  <a:schemeClr val="tx1"/>
                </a:solidFill>
                <a:latin typeface="TIM Sans"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100%</a:t>
            </a:r>
          </a:p>
        </p:txBody>
      </p:sp>
      <p:sp>
        <p:nvSpPr>
          <p:cNvPr id="14" name="Segnaposto testo 70">
            <a:extLst>
              <a:ext uri="{FF2B5EF4-FFF2-40B4-BE49-F238E27FC236}">
                <a16:creationId xmlns:a16="http://schemas.microsoft.com/office/drawing/2014/main" id="{276591F7-6344-18B2-B4FD-E2BB52481BDC}"/>
              </a:ext>
            </a:extLst>
          </p:cNvPr>
          <p:cNvSpPr>
            <a:spLocks noGrp="1"/>
          </p:cNvSpPr>
          <p:nvPr>
            <p:ph type="body" idx="19" hasCustomPrompt="1"/>
          </p:nvPr>
        </p:nvSpPr>
        <p:spPr>
          <a:xfrm>
            <a:off x="7104063" y="4196079"/>
            <a:ext cx="4679948" cy="795001"/>
          </a:xfrm>
          <a:prstGeom prst="roundRect">
            <a:avLst/>
          </a:prstGeom>
          <a:gradFill>
            <a:gsLst>
              <a:gs pos="73000">
                <a:schemeClr val="accent4"/>
              </a:gs>
              <a:gs pos="0">
                <a:schemeClr val="accent5"/>
              </a:gs>
            </a:gsLst>
            <a:lin ang="7200000" scaled="0"/>
          </a:gradFill>
        </p:spPr>
        <p:txBody>
          <a:bodyPr lIns="108000" tIns="108000" rIns="108000" bIns="108000" anchor="ctr"/>
          <a:lstStyle>
            <a:lvl1pPr marL="0" indent="0">
              <a:lnSpc>
                <a:spcPts val="1600"/>
              </a:lnSpc>
              <a:spcBef>
                <a:spcPts val="0"/>
              </a:spcBef>
              <a:buNone/>
              <a:defRPr sz="1200">
                <a:latin typeface="TIM Sans" pitchFamily="2" charset="77"/>
              </a:defRPr>
            </a:lvl1pPr>
            <a:lvl2pPr>
              <a:lnSpc>
                <a:spcPts val="1600"/>
              </a:lnSpc>
              <a:defRPr sz="1200">
                <a:latin typeface="TIM Sans" pitchFamily="2" charset="77"/>
              </a:defRPr>
            </a:lvl2pPr>
            <a:lvl3pPr>
              <a:lnSpc>
                <a:spcPts val="1600"/>
              </a:lnSpc>
              <a:defRPr sz="1200">
                <a:latin typeface="TIM Sans" pitchFamily="2" charset="77"/>
              </a:defRPr>
            </a:lvl3pPr>
            <a:lvl4pPr>
              <a:lnSpc>
                <a:spcPts val="1600"/>
              </a:lnSpc>
              <a:defRPr sz="1200">
                <a:latin typeface="TIM Sans" pitchFamily="2" charset="77"/>
              </a:defRPr>
            </a:lvl4pPr>
            <a:lvl5pPr>
              <a:lnSpc>
                <a:spcPts val="1600"/>
              </a:lnSpc>
              <a:defRPr sz="1200">
                <a:latin typeface="TIM Sans" pitchFamily="2" charset="77"/>
              </a:defRPr>
            </a:lvl5pPr>
          </a:lstStyle>
          <a:p>
            <a:pPr lvl="0"/>
            <a:r>
              <a:rPr lang="it-IT"/>
              <a:t>Testo</a:t>
            </a:r>
          </a:p>
          <a:p>
            <a:pPr lvl="0"/>
            <a:r>
              <a:rPr lang="it-IT"/>
              <a:t>Testo</a:t>
            </a:r>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a:t>testo</a:t>
            </a:r>
          </a:p>
        </p:txBody>
      </p:sp>
      <p:sp>
        <p:nvSpPr>
          <p:cNvPr id="15" name="Segnaposto testo 70">
            <a:extLst>
              <a:ext uri="{FF2B5EF4-FFF2-40B4-BE49-F238E27FC236}">
                <a16:creationId xmlns:a16="http://schemas.microsoft.com/office/drawing/2014/main" id="{52A6C217-C469-DD46-155D-7E6CC8B42F18}"/>
              </a:ext>
            </a:extLst>
          </p:cNvPr>
          <p:cNvSpPr>
            <a:spLocks noGrp="1"/>
          </p:cNvSpPr>
          <p:nvPr>
            <p:ph type="body" idx="20" hasCustomPrompt="1"/>
          </p:nvPr>
        </p:nvSpPr>
        <p:spPr>
          <a:xfrm>
            <a:off x="4280181" y="4196079"/>
            <a:ext cx="2679419" cy="795001"/>
          </a:xfrm>
          <a:prstGeom prst="roundRect">
            <a:avLst/>
          </a:prstGeom>
          <a:solidFill>
            <a:schemeClr val="accent4"/>
          </a:solidFill>
        </p:spPr>
        <p:txBody>
          <a:bodyPr lIns="108000" tIns="108000" rIns="108000" bIns="108000" anchor="ctr"/>
          <a:lstStyle>
            <a:lvl1pPr marL="0" indent="0" algn="ctr">
              <a:lnSpc>
                <a:spcPts val="1600"/>
              </a:lnSpc>
              <a:spcBef>
                <a:spcPts val="0"/>
              </a:spcBef>
              <a:buNone/>
              <a:defRPr sz="1800" b="1" i="0">
                <a:latin typeface="TIM Sans" pitchFamily="2" charset="77"/>
              </a:defRPr>
            </a:lvl1pPr>
            <a:lvl2pPr>
              <a:lnSpc>
                <a:spcPts val="1600"/>
              </a:lnSpc>
              <a:defRPr sz="1200">
                <a:latin typeface="TIM Sans" pitchFamily="2" charset="77"/>
              </a:defRPr>
            </a:lvl2pPr>
            <a:lvl3pPr>
              <a:lnSpc>
                <a:spcPts val="1600"/>
              </a:lnSpc>
              <a:defRPr sz="1200">
                <a:latin typeface="TIM Sans" pitchFamily="2" charset="77"/>
              </a:defRPr>
            </a:lvl3pPr>
            <a:lvl4pPr>
              <a:lnSpc>
                <a:spcPts val="1600"/>
              </a:lnSpc>
              <a:defRPr sz="1200">
                <a:latin typeface="TIM Sans" pitchFamily="2" charset="77"/>
              </a:defRPr>
            </a:lvl4pPr>
            <a:lvl5pPr>
              <a:lnSpc>
                <a:spcPts val="1600"/>
              </a:lnSpc>
              <a:defRPr sz="1200">
                <a:latin typeface="TIM Sans" pitchFamily="2" charset="77"/>
              </a:defRPr>
            </a:lvl5pPr>
          </a:lstStyle>
          <a:p>
            <a:pPr lvl="0"/>
            <a:r>
              <a:rPr lang="it-IT" err="1"/>
              <a:t>Lorem</a:t>
            </a:r>
            <a:r>
              <a:rPr lang="it-IT"/>
              <a:t> </a:t>
            </a:r>
            <a:r>
              <a:rPr lang="it-IT" err="1"/>
              <a:t>ipsum</a:t>
            </a:r>
            <a:endParaRPr lang="it-IT"/>
          </a:p>
        </p:txBody>
      </p:sp>
      <p:sp>
        <p:nvSpPr>
          <p:cNvPr id="16" name="Segnaposto testo 75">
            <a:extLst>
              <a:ext uri="{FF2B5EF4-FFF2-40B4-BE49-F238E27FC236}">
                <a16:creationId xmlns:a16="http://schemas.microsoft.com/office/drawing/2014/main" id="{947B1080-C5FE-F5E5-0865-A9043BBF8158}"/>
              </a:ext>
            </a:extLst>
          </p:cNvPr>
          <p:cNvSpPr>
            <a:spLocks noGrp="1"/>
          </p:cNvSpPr>
          <p:nvPr>
            <p:ph type="body" sz="quarter" idx="78" hasCustomPrompt="1"/>
          </p:nvPr>
        </p:nvSpPr>
        <p:spPr>
          <a:xfrm>
            <a:off x="418247" y="4024014"/>
            <a:ext cx="2734967"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7" name="Segnaposto testo 75">
            <a:extLst>
              <a:ext uri="{FF2B5EF4-FFF2-40B4-BE49-F238E27FC236}">
                <a16:creationId xmlns:a16="http://schemas.microsoft.com/office/drawing/2014/main" id="{0B6A07D5-95FA-41F9-9726-D631662EB220}"/>
              </a:ext>
            </a:extLst>
          </p:cNvPr>
          <p:cNvSpPr>
            <a:spLocks noGrp="1"/>
          </p:cNvSpPr>
          <p:nvPr>
            <p:ph type="body" sz="quarter" idx="79" hasCustomPrompt="1"/>
          </p:nvPr>
        </p:nvSpPr>
        <p:spPr>
          <a:xfrm>
            <a:off x="418247" y="1842573"/>
            <a:ext cx="2734967"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8" name="Segnaposto testo 75">
            <a:extLst>
              <a:ext uri="{FF2B5EF4-FFF2-40B4-BE49-F238E27FC236}">
                <a16:creationId xmlns:a16="http://schemas.microsoft.com/office/drawing/2014/main" id="{C847A381-5B4D-1E7A-99A9-5139203A405D}"/>
              </a:ext>
            </a:extLst>
          </p:cNvPr>
          <p:cNvSpPr>
            <a:spLocks noGrp="1"/>
          </p:cNvSpPr>
          <p:nvPr>
            <p:ph type="body" sz="quarter" idx="80" hasCustomPrompt="1"/>
          </p:nvPr>
        </p:nvSpPr>
        <p:spPr>
          <a:xfrm>
            <a:off x="4270248" y="1842573"/>
            <a:ext cx="7479791" cy="268288"/>
          </a:xfrm>
          <a:prstGeom prst="rect">
            <a:avLst/>
          </a:prstGeom>
          <a:noFill/>
        </p:spPr>
        <p:txBody>
          <a:bodyPr wrap="square" lIns="0" tIns="0" rIns="0" bIns="0" rtlCol="0" anchor="t">
            <a:noAutofit/>
          </a:bodyPr>
          <a:lstStyle>
            <a:lvl1pPr marL="0" indent="0">
              <a:buNone/>
              <a:defRPr lang="it-IT" sz="1200" dirty="0" smtClean="0">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pPr marL="0" lvl="0" algn="ctr"/>
            <a:r>
              <a:rPr lang="it-IT" err="1"/>
              <a:t>Lorem</a:t>
            </a:r>
            <a:r>
              <a:rPr lang="it-IT"/>
              <a:t> </a:t>
            </a:r>
            <a:r>
              <a:rPr lang="it-IT" err="1"/>
              <a:t>ipsum</a:t>
            </a:r>
            <a:endParaRPr lang="it-IT"/>
          </a:p>
        </p:txBody>
      </p:sp>
      <p:sp>
        <p:nvSpPr>
          <p:cNvPr id="19" name="Segnaposto testo 2">
            <a:extLst>
              <a:ext uri="{FF2B5EF4-FFF2-40B4-BE49-F238E27FC236}">
                <a16:creationId xmlns:a16="http://schemas.microsoft.com/office/drawing/2014/main" id="{4725A8D8-46BC-B25F-BAFC-25ED848158A9}"/>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20" name="Titolo 6">
            <a:extLst>
              <a:ext uri="{FF2B5EF4-FFF2-40B4-BE49-F238E27FC236}">
                <a16:creationId xmlns:a16="http://schemas.microsoft.com/office/drawing/2014/main" id="{11F068EF-903A-66A5-C540-725686087397}"/>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Tree>
    <p:extLst>
      <p:ext uri="{BB962C8B-B14F-4D97-AF65-F5344CB8AC3E}">
        <p14:creationId xmlns:p14="http://schemas.microsoft.com/office/powerpoint/2010/main" val="3926262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erna - Gantt">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EA1D00D4-038B-E0B5-DB15-8A4832AF574E}"/>
              </a:ext>
            </a:extLst>
          </p:cNvPr>
          <p:cNvGrpSpPr/>
          <p:nvPr userDrawn="1"/>
        </p:nvGrpSpPr>
        <p:grpSpPr>
          <a:xfrm>
            <a:off x="3786492" y="1697774"/>
            <a:ext cx="6560616" cy="4102853"/>
            <a:chOff x="3786492" y="2092731"/>
            <a:chExt cx="6560616" cy="3707896"/>
          </a:xfrm>
        </p:grpSpPr>
        <p:sp>
          <p:nvSpPr>
            <p:cNvPr id="5" name="Line">
              <a:extLst>
                <a:ext uri="{FF2B5EF4-FFF2-40B4-BE49-F238E27FC236}">
                  <a16:creationId xmlns:a16="http://schemas.microsoft.com/office/drawing/2014/main" id="{5EB721B4-4489-6957-1110-34D12E403AB9}"/>
                </a:ext>
              </a:extLst>
            </p:cNvPr>
            <p:cNvSpPr/>
            <p:nvPr/>
          </p:nvSpPr>
          <p:spPr>
            <a:xfrm>
              <a:off x="3786492"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6" name="Line">
              <a:extLst>
                <a:ext uri="{FF2B5EF4-FFF2-40B4-BE49-F238E27FC236}">
                  <a16:creationId xmlns:a16="http://schemas.microsoft.com/office/drawing/2014/main" id="{79A34F44-0739-6DC3-86D2-B367EF9E276E}"/>
                </a:ext>
              </a:extLst>
            </p:cNvPr>
            <p:cNvSpPr/>
            <p:nvPr/>
          </p:nvSpPr>
          <p:spPr>
            <a:xfrm>
              <a:off x="5426646"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7" name="Line">
              <a:extLst>
                <a:ext uri="{FF2B5EF4-FFF2-40B4-BE49-F238E27FC236}">
                  <a16:creationId xmlns:a16="http://schemas.microsoft.com/office/drawing/2014/main" id="{87DE689B-0E82-D9C0-CBC9-DBA9824A696C}"/>
                </a:ext>
              </a:extLst>
            </p:cNvPr>
            <p:cNvSpPr/>
            <p:nvPr/>
          </p:nvSpPr>
          <p:spPr>
            <a:xfrm>
              <a:off x="7066800"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8" name="Line">
              <a:extLst>
                <a:ext uri="{FF2B5EF4-FFF2-40B4-BE49-F238E27FC236}">
                  <a16:creationId xmlns:a16="http://schemas.microsoft.com/office/drawing/2014/main" id="{63032121-BDCD-5553-FA52-AECD79BC4C95}"/>
                </a:ext>
              </a:extLst>
            </p:cNvPr>
            <p:cNvSpPr/>
            <p:nvPr/>
          </p:nvSpPr>
          <p:spPr>
            <a:xfrm>
              <a:off x="8706954"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9" name="Line">
              <a:extLst>
                <a:ext uri="{FF2B5EF4-FFF2-40B4-BE49-F238E27FC236}">
                  <a16:creationId xmlns:a16="http://schemas.microsoft.com/office/drawing/2014/main" id="{4D11B5E8-1727-8928-00FA-A05F222100AA}"/>
                </a:ext>
              </a:extLst>
            </p:cNvPr>
            <p:cNvSpPr/>
            <p:nvPr/>
          </p:nvSpPr>
          <p:spPr>
            <a:xfrm>
              <a:off x="10347108"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grpSp>
      <p:sp>
        <p:nvSpPr>
          <p:cNvPr id="10" name="CasellaDiTesto 9">
            <a:extLst>
              <a:ext uri="{FF2B5EF4-FFF2-40B4-BE49-F238E27FC236}">
                <a16:creationId xmlns:a16="http://schemas.microsoft.com/office/drawing/2014/main" id="{275798EB-EC46-EE8F-98C7-DF6325EF8985}"/>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13" name="Line">
            <a:extLst>
              <a:ext uri="{FF2B5EF4-FFF2-40B4-BE49-F238E27FC236}">
                <a16:creationId xmlns:a16="http://schemas.microsoft.com/office/drawing/2014/main" id="{2BE280D4-3DDC-DF95-35C1-9F3DB78BE8D9}"/>
              </a:ext>
            </a:extLst>
          </p:cNvPr>
          <p:cNvSpPr/>
          <p:nvPr userDrawn="1"/>
        </p:nvSpPr>
        <p:spPr>
          <a:xfrm flipV="1">
            <a:off x="2659103" y="3528105"/>
            <a:ext cx="9124910" cy="0"/>
          </a:xfrm>
          <a:prstGeom prst="line">
            <a:avLst/>
          </a:prstGeom>
          <a:ln w="19050" cap="rnd">
            <a:gradFill>
              <a:gsLst>
                <a:gs pos="0">
                  <a:srgbClr val="25A8FC"/>
                </a:gs>
                <a:gs pos="50000">
                  <a:schemeClr val="tx1"/>
                </a:gs>
                <a:gs pos="100000">
                  <a:schemeClr val="accent2"/>
                </a:gs>
              </a:gsLst>
              <a:lin ang="0" scaled="0"/>
            </a:gradFill>
            <a:prstDash val="lgDash"/>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14" name="$200,500">
            <a:extLst>
              <a:ext uri="{FF2B5EF4-FFF2-40B4-BE49-F238E27FC236}">
                <a16:creationId xmlns:a16="http://schemas.microsoft.com/office/drawing/2014/main" id="{4FED0ABC-B272-A74D-1C89-D743B41A46EC}"/>
              </a:ext>
            </a:extLst>
          </p:cNvPr>
          <p:cNvSpPr txBox="1"/>
          <p:nvPr userDrawn="1"/>
        </p:nvSpPr>
        <p:spPr>
          <a:xfrm>
            <a:off x="3688955" y="2401527"/>
            <a:ext cx="689291" cy="227626"/>
          </a:xfrm>
          <a:prstGeom prst="rect">
            <a:avLst/>
          </a:prstGeom>
          <a:ln w="12700">
            <a:miter lim="400000"/>
          </a:ln>
          <a:extLst>
            <a:ext uri="{C572A759-6A51-4108-AA02-DFA0A04FC94B}">
              <ma14:wrappingTextBoxFlag xmlns="" xmlns:ma14="http://schemas.microsoft.com/office/mac/drawingml/2011/main" xmlns:p14="http://schemas.microsoft.com/office/powerpoint/2010/main" xmlns:a16="http://schemas.microsoft.com/office/drawing/2014/main" val="1"/>
            </a:ext>
          </a:extLst>
        </p:spPr>
        <p:txBody>
          <a:bodyPr wrap="none" lIns="0" tIns="0" rIns="0" bIns="0">
            <a:spAutoFit/>
          </a:bodyPr>
          <a:lstStyle>
            <a:lvl1pPr algn="r">
              <a:lnSpc>
                <a:spcPct val="150000"/>
              </a:lnSpc>
              <a:defRPr sz="1800">
                <a:solidFill>
                  <a:srgbClr val="677180"/>
                </a:solidFill>
                <a:latin typeface="TIM Sans" panose="00000500000000000000" pitchFamily="50" charset="0"/>
                <a:ea typeface="TIM Sans" panose="00000500000000000000" pitchFamily="50" charset="0"/>
                <a:cs typeface="TIM Sans" panose="00000500000000000000" pitchFamily="50" charset="0"/>
                <a:sym typeface="TIM Sans" panose="00000500000000000000" pitchFamily="50" charset="0"/>
              </a:defRPr>
            </a:lvl1pPr>
          </a:lstStyle>
          <a:p>
            <a:pPr algn="ctr">
              <a:defRPr b="0">
                <a:latin typeface="TIM Sans Light" panose="00000400000000000000" pitchFamily="50" charset="0"/>
                <a:ea typeface="TIM Sans Light" panose="00000400000000000000" pitchFamily="50" charset="0"/>
                <a:cs typeface="TIM Sans Light" panose="00000400000000000000" pitchFamily="50" charset="0"/>
                <a:sym typeface="TIM Sans Light" panose="00000400000000000000" pitchFamily="50" charset="0"/>
              </a:defRPr>
            </a:pPr>
            <a:r>
              <a:rPr lang="it-IT" sz="1100">
                <a:solidFill>
                  <a:schemeClr val="bg1"/>
                </a:solidFill>
                <a:latin typeface="TIM Sans" pitchFamily="2" charset="77"/>
                <a:ea typeface="+mn-ea"/>
                <a:cs typeface="+mn-cs"/>
              </a:rPr>
              <a:t>Nome task</a:t>
            </a:r>
            <a:endParaRPr sz="1100">
              <a:solidFill>
                <a:schemeClr val="bg1"/>
              </a:solidFill>
              <a:latin typeface="TIM Sans" pitchFamily="2" charset="77"/>
              <a:ea typeface="+mn-ea"/>
              <a:cs typeface="+mn-cs"/>
            </a:endParaRPr>
          </a:p>
        </p:txBody>
      </p:sp>
      <p:sp>
        <p:nvSpPr>
          <p:cNvPr id="15" name="Segnaposto testo 59">
            <a:extLst>
              <a:ext uri="{FF2B5EF4-FFF2-40B4-BE49-F238E27FC236}">
                <a16:creationId xmlns:a16="http://schemas.microsoft.com/office/drawing/2014/main" id="{4F7F7C00-FE63-25CB-360E-865F0AC1C91C}"/>
              </a:ext>
            </a:extLst>
          </p:cNvPr>
          <p:cNvSpPr>
            <a:spLocks noGrp="1"/>
          </p:cNvSpPr>
          <p:nvPr>
            <p:ph type="body" sz="quarter" idx="11" hasCustomPrompt="1"/>
          </p:nvPr>
        </p:nvSpPr>
        <p:spPr>
          <a:xfrm>
            <a:off x="425450" y="241211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1</a:t>
            </a:r>
          </a:p>
        </p:txBody>
      </p:sp>
      <p:sp>
        <p:nvSpPr>
          <p:cNvPr id="16" name="Segnaposto testo 59">
            <a:extLst>
              <a:ext uri="{FF2B5EF4-FFF2-40B4-BE49-F238E27FC236}">
                <a16:creationId xmlns:a16="http://schemas.microsoft.com/office/drawing/2014/main" id="{257F217A-18CA-FA22-7B7A-9B0663BC2702}"/>
              </a:ext>
            </a:extLst>
          </p:cNvPr>
          <p:cNvSpPr>
            <a:spLocks noGrp="1"/>
          </p:cNvSpPr>
          <p:nvPr>
            <p:ph type="body" sz="quarter" idx="12" hasCustomPrompt="1"/>
          </p:nvPr>
        </p:nvSpPr>
        <p:spPr>
          <a:xfrm>
            <a:off x="425450" y="300139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2</a:t>
            </a:r>
          </a:p>
        </p:txBody>
      </p:sp>
      <p:sp>
        <p:nvSpPr>
          <p:cNvPr id="17" name="Segnaposto testo 59">
            <a:extLst>
              <a:ext uri="{FF2B5EF4-FFF2-40B4-BE49-F238E27FC236}">
                <a16:creationId xmlns:a16="http://schemas.microsoft.com/office/drawing/2014/main" id="{EEC453E0-B06C-648D-23E2-8E7EB69897F5}"/>
              </a:ext>
            </a:extLst>
          </p:cNvPr>
          <p:cNvSpPr>
            <a:spLocks noGrp="1"/>
          </p:cNvSpPr>
          <p:nvPr>
            <p:ph type="body" sz="quarter" idx="13" hasCustomPrompt="1"/>
          </p:nvPr>
        </p:nvSpPr>
        <p:spPr>
          <a:xfrm>
            <a:off x="425450" y="366179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3</a:t>
            </a:r>
          </a:p>
        </p:txBody>
      </p:sp>
      <p:sp>
        <p:nvSpPr>
          <p:cNvPr id="18" name="Segnaposto testo 59">
            <a:extLst>
              <a:ext uri="{FF2B5EF4-FFF2-40B4-BE49-F238E27FC236}">
                <a16:creationId xmlns:a16="http://schemas.microsoft.com/office/drawing/2014/main" id="{75C11631-DDC4-1D48-295A-8DC84DE0B6B2}"/>
              </a:ext>
            </a:extLst>
          </p:cNvPr>
          <p:cNvSpPr>
            <a:spLocks noGrp="1"/>
          </p:cNvSpPr>
          <p:nvPr>
            <p:ph type="body" sz="quarter" idx="14" hasCustomPrompt="1"/>
          </p:nvPr>
        </p:nvSpPr>
        <p:spPr>
          <a:xfrm>
            <a:off x="425450" y="429171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4</a:t>
            </a:r>
          </a:p>
        </p:txBody>
      </p:sp>
      <p:sp>
        <p:nvSpPr>
          <p:cNvPr id="19" name="Segnaposto testo 59">
            <a:extLst>
              <a:ext uri="{FF2B5EF4-FFF2-40B4-BE49-F238E27FC236}">
                <a16:creationId xmlns:a16="http://schemas.microsoft.com/office/drawing/2014/main" id="{6E5D20E9-FD0D-47E4-5E0F-FB8B83F4162F}"/>
              </a:ext>
            </a:extLst>
          </p:cNvPr>
          <p:cNvSpPr>
            <a:spLocks noGrp="1"/>
          </p:cNvSpPr>
          <p:nvPr>
            <p:ph type="body" sz="quarter" idx="15" hasCustomPrompt="1"/>
          </p:nvPr>
        </p:nvSpPr>
        <p:spPr>
          <a:xfrm>
            <a:off x="425450" y="492163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5</a:t>
            </a:r>
          </a:p>
        </p:txBody>
      </p:sp>
      <p:sp>
        <p:nvSpPr>
          <p:cNvPr id="20" name="Segnaposto testo 16">
            <a:extLst>
              <a:ext uri="{FF2B5EF4-FFF2-40B4-BE49-F238E27FC236}">
                <a16:creationId xmlns:a16="http://schemas.microsoft.com/office/drawing/2014/main" id="{2E14802E-8F5D-C692-7D33-4F39534B3BC5}"/>
              </a:ext>
            </a:extLst>
          </p:cNvPr>
          <p:cNvSpPr>
            <a:spLocks noGrp="1"/>
          </p:cNvSpPr>
          <p:nvPr>
            <p:ph type="body" sz="quarter" idx="16" hasCustomPrompt="1"/>
          </p:nvPr>
        </p:nvSpPr>
        <p:spPr>
          <a:xfrm>
            <a:off x="2529127" y="2423708"/>
            <a:ext cx="3148565" cy="241218"/>
          </a:xfrm>
          <a:prstGeom prst="roundRect">
            <a:avLst>
              <a:gd name="adj" fmla="val 50000"/>
            </a:avLst>
          </a:prstGeom>
          <a:gradFill>
            <a:gsLst>
              <a:gs pos="0">
                <a:schemeClr val="accent2"/>
              </a:gs>
              <a:gs pos="50000">
                <a:schemeClr val="tx2"/>
              </a:gs>
              <a:gs pos="100000">
                <a:srgbClr val="25A8FC"/>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1" name="Segnaposto testo 16">
            <a:extLst>
              <a:ext uri="{FF2B5EF4-FFF2-40B4-BE49-F238E27FC236}">
                <a16:creationId xmlns:a16="http://schemas.microsoft.com/office/drawing/2014/main" id="{3B4F6CFA-D1FA-F322-9522-42C980FF5A52}"/>
              </a:ext>
            </a:extLst>
          </p:cNvPr>
          <p:cNvSpPr>
            <a:spLocks noGrp="1"/>
          </p:cNvSpPr>
          <p:nvPr>
            <p:ph type="body" sz="quarter" idx="17" hasCustomPrompt="1"/>
          </p:nvPr>
        </p:nvSpPr>
        <p:spPr>
          <a:xfrm>
            <a:off x="4265214" y="3031913"/>
            <a:ext cx="2881708" cy="241218"/>
          </a:xfrm>
          <a:prstGeom prst="roundRect">
            <a:avLst>
              <a:gd name="adj" fmla="val 50000"/>
            </a:avLst>
          </a:prstGeom>
          <a:gradFill>
            <a:gsLst>
              <a:gs pos="0">
                <a:schemeClr val="accent2"/>
              </a:gs>
              <a:gs pos="50000">
                <a:schemeClr val="tx2"/>
              </a:gs>
              <a:gs pos="100000">
                <a:srgbClr val="25A8FC"/>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2" name="Segnaposto testo 16">
            <a:extLst>
              <a:ext uri="{FF2B5EF4-FFF2-40B4-BE49-F238E27FC236}">
                <a16:creationId xmlns:a16="http://schemas.microsoft.com/office/drawing/2014/main" id="{78549816-951C-0054-DDB8-21237CC2CDC2}"/>
              </a:ext>
            </a:extLst>
          </p:cNvPr>
          <p:cNvSpPr>
            <a:spLocks noGrp="1"/>
          </p:cNvSpPr>
          <p:nvPr>
            <p:ph type="body" sz="quarter" idx="18" hasCustomPrompt="1"/>
          </p:nvPr>
        </p:nvSpPr>
        <p:spPr>
          <a:xfrm>
            <a:off x="5741745" y="3707628"/>
            <a:ext cx="2881708" cy="241218"/>
          </a:xfrm>
          <a:prstGeom prst="roundRect">
            <a:avLst>
              <a:gd name="adj" fmla="val 50000"/>
            </a:avLst>
          </a:prstGeom>
          <a:gradFill>
            <a:gsLst>
              <a:gs pos="0">
                <a:schemeClr val="accent2"/>
              </a:gs>
              <a:gs pos="50000">
                <a:schemeClr val="tx2"/>
              </a:gs>
              <a:gs pos="100000">
                <a:srgbClr val="25A8FC"/>
              </a:gs>
            </a:gsLst>
            <a:lin ang="12900000" scaled="0"/>
          </a:gradFill>
        </p:spPr>
        <p:txBody>
          <a:bodyPr lIns="0" tIns="0" rIns="0" bIns="0" anchor="ctr"/>
          <a:lstStyle>
            <a:lvl1pPr algn="ct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3" name="Segnaposto testo 16">
            <a:extLst>
              <a:ext uri="{FF2B5EF4-FFF2-40B4-BE49-F238E27FC236}">
                <a16:creationId xmlns:a16="http://schemas.microsoft.com/office/drawing/2014/main" id="{DE768EB3-8330-43B2-0628-C6B492EB6933}"/>
              </a:ext>
            </a:extLst>
          </p:cNvPr>
          <p:cNvSpPr>
            <a:spLocks noGrp="1"/>
          </p:cNvSpPr>
          <p:nvPr>
            <p:ph type="body" sz="quarter" idx="19" hasCustomPrompt="1"/>
          </p:nvPr>
        </p:nvSpPr>
        <p:spPr>
          <a:xfrm>
            <a:off x="8762263" y="4328333"/>
            <a:ext cx="1416056" cy="241218"/>
          </a:xfrm>
          <a:prstGeom prst="roundRect">
            <a:avLst>
              <a:gd name="adj" fmla="val 50000"/>
            </a:avLst>
          </a:prstGeom>
          <a:gradFill>
            <a:gsLst>
              <a:gs pos="0">
                <a:schemeClr val="accent2"/>
              </a:gs>
              <a:gs pos="50000">
                <a:schemeClr val="tx2"/>
              </a:gs>
              <a:gs pos="100000">
                <a:srgbClr val="25A8FC"/>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4" name="Segnaposto testo 16">
            <a:extLst>
              <a:ext uri="{FF2B5EF4-FFF2-40B4-BE49-F238E27FC236}">
                <a16:creationId xmlns:a16="http://schemas.microsoft.com/office/drawing/2014/main" id="{B826294D-3DF2-DE69-1ECF-2BA165B0432D}"/>
              </a:ext>
            </a:extLst>
          </p:cNvPr>
          <p:cNvSpPr>
            <a:spLocks noGrp="1"/>
          </p:cNvSpPr>
          <p:nvPr>
            <p:ph type="body" sz="quarter" idx="20" hasCustomPrompt="1"/>
          </p:nvPr>
        </p:nvSpPr>
        <p:spPr>
          <a:xfrm>
            <a:off x="10283765" y="4955255"/>
            <a:ext cx="1416056" cy="241218"/>
          </a:xfrm>
          <a:prstGeom prst="roundRect">
            <a:avLst>
              <a:gd name="adj" fmla="val 50000"/>
            </a:avLst>
          </a:prstGeom>
          <a:gradFill>
            <a:gsLst>
              <a:gs pos="0">
                <a:schemeClr val="accent2"/>
              </a:gs>
              <a:gs pos="50000">
                <a:schemeClr val="tx2"/>
              </a:gs>
              <a:gs pos="100000">
                <a:srgbClr val="25A8FC"/>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5" name="Segnaposto testo 16">
            <a:extLst>
              <a:ext uri="{FF2B5EF4-FFF2-40B4-BE49-F238E27FC236}">
                <a16:creationId xmlns:a16="http://schemas.microsoft.com/office/drawing/2014/main" id="{F123F18B-35C0-0E12-6829-758085FD2484}"/>
              </a:ext>
            </a:extLst>
          </p:cNvPr>
          <p:cNvSpPr>
            <a:spLocks noGrp="1"/>
          </p:cNvSpPr>
          <p:nvPr>
            <p:ph type="body" sz="quarter" idx="21" hasCustomPrompt="1"/>
          </p:nvPr>
        </p:nvSpPr>
        <p:spPr>
          <a:xfrm>
            <a:off x="2548727"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Gennaio</a:t>
            </a:r>
          </a:p>
        </p:txBody>
      </p:sp>
      <p:sp>
        <p:nvSpPr>
          <p:cNvPr id="26" name="Segnaposto testo 16">
            <a:extLst>
              <a:ext uri="{FF2B5EF4-FFF2-40B4-BE49-F238E27FC236}">
                <a16:creationId xmlns:a16="http://schemas.microsoft.com/office/drawing/2014/main" id="{68DA7613-9E11-AB7F-2171-09C09AFEBD8D}"/>
              </a:ext>
            </a:extLst>
          </p:cNvPr>
          <p:cNvSpPr>
            <a:spLocks noGrp="1"/>
          </p:cNvSpPr>
          <p:nvPr>
            <p:ph type="body" sz="quarter" idx="22" hasCustomPrompt="1"/>
          </p:nvPr>
        </p:nvSpPr>
        <p:spPr>
          <a:xfrm>
            <a:off x="4188881"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Febbraio</a:t>
            </a:r>
          </a:p>
        </p:txBody>
      </p:sp>
      <p:sp>
        <p:nvSpPr>
          <p:cNvPr id="27" name="Segnaposto testo 16">
            <a:extLst>
              <a:ext uri="{FF2B5EF4-FFF2-40B4-BE49-F238E27FC236}">
                <a16:creationId xmlns:a16="http://schemas.microsoft.com/office/drawing/2014/main" id="{84E8702A-8167-9692-5F6A-7693AE2EB893}"/>
              </a:ext>
            </a:extLst>
          </p:cNvPr>
          <p:cNvSpPr>
            <a:spLocks noGrp="1"/>
          </p:cNvSpPr>
          <p:nvPr>
            <p:ph type="body" sz="quarter" idx="23" hasCustomPrompt="1"/>
          </p:nvPr>
        </p:nvSpPr>
        <p:spPr>
          <a:xfrm>
            <a:off x="5829035"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Marzo</a:t>
            </a:r>
          </a:p>
        </p:txBody>
      </p:sp>
      <p:sp>
        <p:nvSpPr>
          <p:cNvPr id="28" name="Segnaposto testo 16">
            <a:extLst>
              <a:ext uri="{FF2B5EF4-FFF2-40B4-BE49-F238E27FC236}">
                <a16:creationId xmlns:a16="http://schemas.microsoft.com/office/drawing/2014/main" id="{6F14E2CE-5CF6-48DA-F469-08E41A4A2487}"/>
              </a:ext>
            </a:extLst>
          </p:cNvPr>
          <p:cNvSpPr>
            <a:spLocks noGrp="1"/>
          </p:cNvSpPr>
          <p:nvPr>
            <p:ph type="body" sz="quarter" idx="24" hasCustomPrompt="1"/>
          </p:nvPr>
        </p:nvSpPr>
        <p:spPr>
          <a:xfrm>
            <a:off x="7469189"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Aprile</a:t>
            </a:r>
          </a:p>
        </p:txBody>
      </p:sp>
      <p:sp>
        <p:nvSpPr>
          <p:cNvPr id="29" name="Segnaposto testo 16">
            <a:extLst>
              <a:ext uri="{FF2B5EF4-FFF2-40B4-BE49-F238E27FC236}">
                <a16:creationId xmlns:a16="http://schemas.microsoft.com/office/drawing/2014/main" id="{588425D4-925A-A87A-907C-AE3764C27639}"/>
              </a:ext>
            </a:extLst>
          </p:cNvPr>
          <p:cNvSpPr>
            <a:spLocks noGrp="1"/>
          </p:cNvSpPr>
          <p:nvPr>
            <p:ph type="body" sz="quarter" idx="25" hasCustomPrompt="1"/>
          </p:nvPr>
        </p:nvSpPr>
        <p:spPr>
          <a:xfrm>
            <a:off x="9109343"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Maggio</a:t>
            </a:r>
          </a:p>
        </p:txBody>
      </p:sp>
      <p:sp>
        <p:nvSpPr>
          <p:cNvPr id="30" name="Segnaposto testo 16">
            <a:extLst>
              <a:ext uri="{FF2B5EF4-FFF2-40B4-BE49-F238E27FC236}">
                <a16:creationId xmlns:a16="http://schemas.microsoft.com/office/drawing/2014/main" id="{22B4A46D-A778-3B73-D3FD-63A0F7DCF7AF}"/>
              </a:ext>
            </a:extLst>
          </p:cNvPr>
          <p:cNvSpPr>
            <a:spLocks noGrp="1"/>
          </p:cNvSpPr>
          <p:nvPr>
            <p:ph type="body" sz="quarter" idx="26" hasCustomPrompt="1"/>
          </p:nvPr>
        </p:nvSpPr>
        <p:spPr>
          <a:xfrm>
            <a:off x="10749496"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Giugno</a:t>
            </a:r>
          </a:p>
        </p:txBody>
      </p:sp>
      <p:sp>
        <p:nvSpPr>
          <p:cNvPr id="31" name="Segnaposto testo 126">
            <a:extLst>
              <a:ext uri="{FF2B5EF4-FFF2-40B4-BE49-F238E27FC236}">
                <a16:creationId xmlns:a16="http://schemas.microsoft.com/office/drawing/2014/main" id="{07527877-0DAD-7215-1F4D-8F2DEBC1ADCB}"/>
              </a:ext>
            </a:extLst>
          </p:cNvPr>
          <p:cNvSpPr>
            <a:spLocks noGrp="1"/>
          </p:cNvSpPr>
          <p:nvPr>
            <p:ph type="body" sz="quarter" idx="28" hasCustomPrompt="1"/>
          </p:nvPr>
        </p:nvSpPr>
        <p:spPr>
          <a:xfrm>
            <a:off x="5938377" y="2719038"/>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2" name="Segnaposto testo 126">
            <a:extLst>
              <a:ext uri="{FF2B5EF4-FFF2-40B4-BE49-F238E27FC236}">
                <a16:creationId xmlns:a16="http://schemas.microsoft.com/office/drawing/2014/main" id="{A871364D-BA90-A5EC-1F55-3ACA5504D709}"/>
              </a:ext>
            </a:extLst>
          </p:cNvPr>
          <p:cNvSpPr>
            <a:spLocks noGrp="1"/>
          </p:cNvSpPr>
          <p:nvPr>
            <p:ph type="body" sz="quarter" idx="29" hasCustomPrompt="1"/>
          </p:nvPr>
        </p:nvSpPr>
        <p:spPr>
          <a:xfrm>
            <a:off x="5938377" y="3998076"/>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3" name="Segnaposto testo 126">
            <a:extLst>
              <a:ext uri="{FF2B5EF4-FFF2-40B4-BE49-F238E27FC236}">
                <a16:creationId xmlns:a16="http://schemas.microsoft.com/office/drawing/2014/main" id="{99F70DA5-ED1D-E3CA-CA45-3D240D17C548}"/>
              </a:ext>
            </a:extLst>
          </p:cNvPr>
          <p:cNvSpPr>
            <a:spLocks noGrp="1"/>
          </p:cNvSpPr>
          <p:nvPr>
            <p:ph type="body" sz="quarter" idx="30" hasCustomPrompt="1"/>
          </p:nvPr>
        </p:nvSpPr>
        <p:spPr>
          <a:xfrm>
            <a:off x="7771669" y="3384463"/>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4" name="Segnaposto testo 126">
            <a:extLst>
              <a:ext uri="{FF2B5EF4-FFF2-40B4-BE49-F238E27FC236}">
                <a16:creationId xmlns:a16="http://schemas.microsoft.com/office/drawing/2014/main" id="{331D2F5D-82CD-58C5-AE9F-7AD7C9416FEC}"/>
              </a:ext>
            </a:extLst>
          </p:cNvPr>
          <p:cNvSpPr>
            <a:spLocks noGrp="1"/>
          </p:cNvSpPr>
          <p:nvPr>
            <p:ph type="body" sz="quarter" idx="31" hasCustomPrompt="1"/>
          </p:nvPr>
        </p:nvSpPr>
        <p:spPr>
          <a:xfrm>
            <a:off x="9112964" y="4008702"/>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5" name="Segnaposto testo 126">
            <a:extLst>
              <a:ext uri="{FF2B5EF4-FFF2-40B4-BE49-F238E27FC236}">
                <a16:creationId xmlns:a16="http://schemas.microsoft.com/office/drawing/2014/main" id="{A811E44E-E483-F844-4F58-2A6E66ED4F76}"/>
              </a:ext>
            </a:extLst>
          </p:cNvPr>
          <p:cNvSpPr>
            <a:spLocks noGrp="1"/>
          </p:cNvSpPr>
          <p:nvPr>
            <p:ph type="body" sz="quarter" idx="32" hasCustomPrompt="1"/>
          </p:nvPr>
        </p:nvSpPr>
        <p:spPr>
          <a:xfrm>
            <a:off x="10852713" y="4630768"/>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6" name="Titolo 6">
            <a:extLst>
              <a:ext uri="{FF2B5EF4-FFF2-40B4-BE49-F238E27FC236}">
                <a16:creationId xmlns:a16="http://schemas.microsoft.com/office/drawing/2014/main" id="{1F9EFD3D-042E-251D-76AF-B0347034C4A8}"/>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37" name="Segnaposto testo 6">
            <a:extLst>
              <a:ext uri="{FF2B5EF4-FFF2-40B4-BE49-F238E27FC236}">
                <a16:creationId xmlns:a16="http://schemas.microsoft.com/office/drawing/2014/main" id="{EFAFEE98-478E-746C-3FCF-DD30CF9BF92A}"/>
              </a:ext>
            </a:extLst>
          </p:cNvPr>
          <p:cNvSpPr>
            <a:spLocks noGrp="1"/>
          </p:cNvSpPr>
          <p:nvPr>
            <p:ph type="body" sz="quarter" idx="33" hasCustomPrompt="1"/>
          </p:nvPr>
        </p:nvSpPr>
        <p:spPr>
          <a:xfrm>
            <a:off x="4749298" y="2114804"/>
            <a:ext cx="846138" cy="258763"/>
          </a:xfrm>
          <a:prstGeom prst="roundRect">
            <a:avLst>
              <a:gd name="adj" fmla="val 50000"/>
            </a:avLst>
          </a:prstGeom>
          <a:solidFill>
            <a:schemeClr val="bg1"/>
          </a:solidFill>
          <a:ln>
            <a:gradFill>
              <a:gsLst>
                <a:gs pos="0">
                  <a:schemeClr val="accent6"/>
                </a:gs>
                <a:gs pos="50000">
                  <a:schemeClr val="tx2"/>
                </a:gs>
                <a:gs pos="100000">
                  <a:schemeClr val="accent2"/>
                </a:gs>
              </a:gsLst>
              <a:lin ang="0" scaled="0"/>
            </a:gradFill>
          </a:ln>
        </p:spPr>
        <p:txBody>
          <a:bodyPr anchor="ctr"/>
          <a:lstStyle>
            <a:lvl1pPr marL="0" indent="0" algn="ctr">
              <a:buNone/>
              <a:defRPr sz="1000" b="0" i="0">
                <a:latin typeface="TIM Sans Light" pitchFamily="2" charset="77"/>
              </a:defRPr>
            </a:lvl1pPr>
          </a:lstStyle>
          <a:p>
            <a:pPr lvl="0"/>
            <a:r>
              <a:rPr lang="it-IT"/>
              <a:t>Delivery</a:t>
            </a:r>
          </a:p>
        </p:txBody>
      </p:sp>
    </p:spTree>
    <p:extLst>
      <p:ext uri="{BB962C8B-B14F-4D97-AF65-F5344CB8AC3E}">
        <p14:creationId xmlns:p14="http://schemas.microsoft.com/office/powerpoint/2010/main" val="3747402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nterna - Gantt">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EA1D00D4-038B-E0B5-DB15-8A4832AF574E}"/>
              </a:ext>
            </a:extLst>
          </p:cNvPr>
          <p:cNvGrpSpPr/>
          <p:nvPr userDrawn="1"/>
        </p:nvGrpSpPr>
        <p:grpSpPr>
          <a:xfrm>
            <a:off x="3786492" y="1697774"/>
            <a:ext cx="6560616" cy="4102853"/>
            <a:chOff x="3786492" y="2092731"/>
            <a:chExt cx="6560616" cy="3707896"/>
          </a:xfrm>
        </p:grpSpPr>
        <p:sp>
          <p:nvSpPr>
            <p:cNvPr id="5" name="Line">
              <a:extLst>
                <a:ext uri="{FF2B5EF4-FFF2-40B4-BE49-F238E27FC236}">
                  <a16:creationId xmlns:a16="http://schemas.microsoft.com/office/drawing/2014/main" id="{5EB721B4-4489-6957-1110-34D12E403AB9}"/>
                </a:ext>
              </a:extLst>
            </p:cNvPr>
            <p:cNvSpPr/>
            <p:nvPr/>
          </p:nvSpPr>
          <p:spPr>
            <a:xfrm>
              <a:off x="3786492"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6" name="Line">
              <a:extLst>
                <a:ext uri="{FF2B5EF4-FFF2-40B4-BE49-F238E27FC236}">
                  <a16:creationId xmlns:a16="http://schemas.microsoft.com/office/drawing/2014/main" id="{79A34F44-0739-6DC3-86D2-B367EF9E276E}"/>
                </a:ext>
              </a:extLst>
            </p:cNvPr>
            <p:cNvSpPr/>
            <p:nvPr/>
          </p:nvSpPr>
          <p:spPr>
            <a:xfrm>
              <a:off x="5426646"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7" name="Line">
              <a:extLst>
                <a:ext uri="{FF2B5EF4-FFF2-40B4-BE49-F238E27FC236}">
                  <a16:creationId xmlns:a16="http://schemas.microsoft.com/office/drawing/2014/main" id="{87DE689B-0E82-D9C0-CBC9-DBA9824A696C}"/>
                </a:ext>
              </a:extLst>
            </p:cNvPr>
            <p:cNvSpPr/>
            <p:nvPr/>
          </p:nvSpPr>
          <p:spPr>
            <a:xfrm>
              <a:off x="7066800"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8" name="Line">
              <a:extLst>
                <a:ext uri="{FF2B5EF4-FFF2-40B4-BE49-F238E27FC236}">
                  <a16:creationId xmlns:a16="http://schemas.microsoft.com/office/drawing/2014/main" id="{63032121-BDCD-5553-FA52-AECD79BC4C95}"/>
                </a:ext>
              </a:extLst>
            </p:cNvPr>
            <p:cNvSpPr/>
            <p:nvPr/>
          </p:nvSpPr>
          <p:spPr>
            <a:xfrm>
              <a:off x="8706954"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9" name="Line">
              <a:extLst>
                <a:ext uri="{FF2B5EF4-FFF2-40B4-BE49-F238E27FC236}">
                  <a16:creationId xmlns:a16="http://schemas.microsoft.com/office/drawing/2014/main" id="{4D11B5E8-1727-8928-00FA-A05F222100AA}"/>
                </a:ext>
              </a:extLst>
            </p:cNvPr>
            <p:cNvSpPr/>
            <p:nvPr/>
          </p:nvSpPr>
          <p:spPr>
            <a:xfrm>
              <a:off x="10347108"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grpSp>
      <p:sp>
        <p:nvSpPr>
          <p:cNvPr id="10" name="CasellaDiTesto 9">
            <a:extLst>
              <a:ext uri="{FF2B5EF4-FFF2-40B4-BE49-F238E27FC236}">
                <a16:creationId xmlns:a16="http://schemas.microsoft.com/office/drawing/2014/main" id="{275798EB-EC46-EE8F-98C7-DF6325EF8985}"/>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13" name="Line">
            <a:extLst>
              <a:ext uri="{FF2B5EF4-FFF2-40B4-BE49-F238E27FC236}">
                <a16:creationId xmlns:a16="http://schemas.microsoft.com/office/drawing/2014/main" id="{2BE280D4-3DDC-DF95-35C1-9F3DB78BE8D9}"/>
              </a:ext>
            </a:extLst>
          </p:cNvPr>
          <p:cNvSpPr/>
          <p:nvPr userDrawn="1"/>
        </p:nvSpPr>
        <p:spPr>
          <a:xfrm flipV="1">
            <a:off x="2659103" y="3528105"/>
            <a:ext cx="9124910" cy="0"/>
          </a:xfrm>
          <a:prstGeom prst="line">
            <a:avLst/>
          </a:prstGeom>
          <a:ln w="19050" cap="rnd">
            <a:gradFill>
              <a:gsLst>
                <a:gs pos="0">
                  <a:srgbClr val="25A8FC"/>
                </a:gs>
                <a:gs pos="50000">
                  <a:schemeClr val="tx1"/>
                </a:gs>
                <a:gs pos="100000">
                  <a:schemeClr val="accent2"/>
                </a:gs>
              </a:gsLst>
              <a:lin ang="0" scaled="0"/>
            </a:gradFill>
            <a:prstDash val="lgDash"/>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14" name="$200,500">
            <a:extLst>
              <a:ext uri="{FF2B5EF4-FFF2-40B4-BE49-F238E27FC236}">
                <a16:creationId xmlns:a16="http://schemas.microsoft.com/office/drawing/2014/main" id="{4FED0ABC-B272-A74D-1C89-D743B41A46EC}"/>
              </a:ext>
            </a:extLst>
          </p:cNvPr>
          <p:cNvSpPr txBox="1"/>
          <p:nvPr userDrawn="1"/>
        </p:nvSpPr>
        <p:spPr>
          <a:xfrm>
            <a:off x="3688955" y="2401527"/>
            <a:ext cx="689291" cy="22762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val="1"/>
            </a:ext>
          </a:extLst>
        </p:spPr>
        <p:txBody>
          <a:bodyPr wrap="none" lIns="0" tIns="0" rIns="0" bIns="0">
            <a:spAutoFit/>
          </a:bodyPr>
          <a:lstStyle>
            <a:lvl1pPr algn="r">
              <a:lnSpc>
                <a:spcPct val="150000"/>
              </a:lnSpc>
              <a:defRPr sz="1800">
                <a:solidFill>
                  <a:srgbClr val="677180"/>
                </a:solidFill>
                <a:latin typeface="TIM Sans" panose="00000500000000000000" pitchFamily="50" charset="0"/>
                <a:ea typeface="TIM Sans" panose="00000500000000000000" pitchFamily="50" charset="0"/>
                <a:cs typeface="TIM Sans" panose="00000500000000000000" pitchFamily="50" charset="0"/>
                <a:sym typeface="TIM Sans" panose="00000500000000000000" pitchFamily="50" charset="0"/>
              </a:defRPr>
            </a:lvl1pPr>
          </a:lstStyle>
          <a:p>
            <a:pPr algn="ctr">
              <a:defRPr b="0">
                <a:latin typeface="TIM Sans Light" panose="00000400000000000000" pitchFamily="50" charset="0"/>
                <a:ea typeface="TIM Sans Light" panose="00000400000000000000" pitchFamily="50" charset="0"/>
                <a:cs typeface="TIM Sans Light" panose="00000400000000000000" pitchFamily="50" charset="0"/>
                <a:sym typeface="TIM Sans Light" panose="00000400000000000000" pitchFamily="50" charset="0"/>
              </a:defRPr>
            </a:pPr>
            <a:r>
              <a:rPr lang="it-IT" sz="1100">
                <a:solidFill>
                  <a:schemeClr val="bg1"/>
                </a:solidFill>
                <a:latin typeface="TIM Sans" pitchFamily="2" charset="77"/>
                <a:ea typeface="+mn-ea"/>
                <a:cs typeface="+mn-cs"/>
              </a:rPr>
              <a:t>Nome task</a:t>
            </a:r>
            <a:endParaRPr sz="1100">
              <a:solidFill>
                <a:schemeClr val="bg1"/>
              </a:solidFill>
              <a:latin typeface="TIM Sans" pitchFamily="2" charset="77"/>
              <a:ea typeface="+mn-ea"/>
              <a:cs typeface="+mn-cs"/>
            </a:endParaRPr>
          </a:p>
        </p:txBody>
      </p:sp>
      <p:sp>
        <p:nvSpPr>
          <p:cNvPr id="15" name="Segnaposto testo 59">
            <a:extLst>
              <a:ext uri="{FF2B5EF4-FFF2-40B4-BE49-F238E27FC236}">
                <a16:creationId xmlns:a16="http://schemas.microsoft.com/office/drawing/2014/main" id="{4F7F7C00-FE63-25CB-360E-865F0AC1C91C}"/>
              </a:ext>
            </a:extLst>
          </p:cNvPr>
          <p:cNvSpPr>
            <a:spLocks noGrp="1"/>
          </p:cNvSpPr>
          <p:nvPr>
            <p:ph type="body" sz="quarter" idx="11" hasCustomPrompt="1"/>
          </p:nvPr>
        </p:nvSpPr>
        <p:spPr>
          <a:xfrm>
            <a:off x="425450" y="241211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1</a:t>
            </a:r>
          </a:p>
        </p:txBody>
      </p:sp>
      <p:sp>
        <p:nvSpPr>
          <p:cNvPr id="16" name="Segnaposto testo 59">
            <a:extLst>
              <a:ext uri="{FF2B5EF4-FFF2-40B4-BE49-F238E27FC236}">
                <a16:creationId xmlns:a16="http://schemas.microsoft.com/office/drawing/2014/main" id="{257F217A-18CA-FA22-7B7A-9B0663BC2702}"/>
              </a:ext>
            </a:extLst>
          </p:cNvPr>
          <p:cNvSpPr>
            <a:spLocks noGrp="1"/>
          </p:cNvSpPr>
          <p:nvPr>
            <p:ph type="body" sz="quarter" idx="12" hasCustomPrompt="1"/>
          </p:nvPr>
        </p:nvSpPr>
        <p:spPr>
          <a:xfrm>
            <a:off x="425450" y="300139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2</a:t>
            </a:r>
          </a:p>
        </p:txBody>
      </p:sp>
      <p:sp>
        <p:nvSpPr>
          <p:cNvPr id="17" name="Segnaposto testo 59">
            <a:extLst>
              <a:ext uri="{FF2B5EF4-FFF2-40B4-BE49-F238E27FC236}">
                <a16:creationId xmlns:a16="http://schemas.microsoft.com/office/drawing/2014/main" id="{EEC453E0-B06C-648D-23E2-8E7EB69897F5}"/>
              </a:ext>
            </a:extLst>
          </p:cNvPr>
          <p:cNvSpPr>
            <a:spLocks noGrp="1"/>
          </p:cNvSpPr>
          <p:nvPr>
            <p:ph type="body" sz="quarter" idx="13" hasCustomPrompt="1"/>
          </p:nvPr>
        </p:nvSpPr>
        <p:spPr>
          <a:xfrm>
            <a:off x="425450" y="366179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3</a:t>
            </a:r>
          </a:p>
        </p:txBody>
      </p:sp>
      <p:sp>
        <p:nvSpPr>
          <p:cNvPr id="18" name="Segnaposto testo 59">
            <a:extLst>
              <a:ext uri="{FF2B5EF4-FFF2-40B4-BE49-F238E27FC236}">
                <a16:creationId xmlns:a16="http://schemas.microsoft.com/office/drawing/2014/main" id="{75C11631-DDC4-1D48-295A-8DC84DE0B6B2}"/>
              </a:ext>
            </a:extLst>
          </p:cNvPr>
          <p:cNvSpPr>
            <a:spLocks noGrp="1"/>
          </p:cNvSpPr>
          <p:nvPr>
            <p:ph type="body" sz="quarter" idx="14" hasCustomPrompt="1"/>
          </p:nvPr>
        </p:nvSpPr>
        <p:spPr>
          <a:xfrm>
            <a:off x="425450" y="429171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4</a:t>
            </a:r>
          </a:p>
        </p:txBody>
      </p:sp>
      <p:sp>
        <p:nvSpPr>
          <p:cNvPr id="19" name="Segnaposto testo 59">
            <a:extLst>
              <a:ext uri="{FF2B5EF4-FFF2-40B4-BE49-F238E27FC236}">
                <a16:creationId xmlns:a16="http://schemas.microsoft.com/office/drawing/2014/main" id="{6E5D20E9-FD0D-47E4-5E0F-FB8B83F4162F}"/>
              </a:ext>
            </a:extLst>
          </p:cNvPr>
          <p:cNvSpPr>
            <a:spLocks noGrp="1"/>
          </p:cNvSpPr>
          <p:nvPr>
            <p:ph type="body" sz="quarter" idx="15" hasCustomPrompt="1"/>
          </p:nvPr>
        </p:nvSpPr>
        <p:spPr>
          <a:xfrm>
            <a:off x="425450" y="492163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5</a:t>
            </a:r>
          </a:p>
        </p:txBody>
      </p:sp>
      <p:sp>
        <p:nvSpPr>
          <p:cNvPr id="20" name="Segnaposto testo 16">
            <a:extLst>
              <a:ext uri="{FF2B5EF4-FFF2-40B4-BE49-F238E27FC236}">
                <a16:creationId xmlns:a16="http://schemas.microsoft.com/office/drawing/2014/main" id="{2E14802E-8F5D-C692-7D33-4F39534B3BC5}"/>
              </a:ext>
            </a:extLst>
          </p:cNvPr>
          <p:cNvSpPr>
            <a:spLocks noGrp="1"/>
          </p:cNvSpPr>
          <p:nvPr>
            <p:ph type="body" sz="quarter" idx="16" hasCustomPrompt="1"/>
          </p:nvPr>
        </p:nvSpPr>
        <p:spPr>
          <a:xfrm>
            <a:off x="2529127" y="2423708"/>
            <a:ext cx="3148565" cy="241218"/>
          </a:xfrm>
          <a:prstGeom prst="roundRect">
            <a:avLst>
              <a:gd name="adj" fmla="val 50000"/>
            </a:avLst>
          </a:prstGeom>
          <a:gradFill>
            <a:gsLst>
              <a:gs pos="0">
                <a:srgbClr val="EC0026"/>
              </a:gs>
              <a:gs pos="100000">
                <a:srgbClr val="520CA5"/>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1" name="Segnaposto testo 16">
            <a:extLst>
              <a:ext uri="{FF2B5EF4-FFF2-40B4-BE49-F238E27FC236}">
                <a16:creationId xmlns:a16="http://schemas.microsoft.com/office/drawing/2014/main" id="{3B4F6CFA-D1FA-F322-9522-42C980FF5A52}"/>
              </a:ext>
            </a:extLst>
          </p:cNvPr>
          <p:cNvSpPr>
            <a:spLocks noGrp="1"/>
          </p:cNvSpPr>
          <p:nvPr>
            <p:ph type="body" sz="quarter" idx="17" hasCustomPrompt="1"/>
          </p:nvPr>
        </p:nvSpPr>
        <p:spPr>
          <a:xfrm>
            <a:off x="4265214" y="3031913"/>
            <a:ext cx="2881708" cy="241218"/>
          </a:xfrm>
          <a:prstGeom prst="roundRect">
            <a:avLst>
              <a:gd name="adj" fmla="val 50000"/>
            </a:avLst>
          </a:prstGeom>
          <a:gradFill>
            <a:gsLst>
              <a:gs pos="0">
                <a:srgbClr val="EC0026"/>
              </a:gs>
              <a:gs pos="100000">
                <a:srgbClr val="520CA5"/>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2" name="Segnaposto testo 16">
            <a:extLst>
              <a:ext uri="{FF2B5EF4-FFF2-40B4-BE49-F238E27FC236}">
                <a16:creationId xmlns:a16="http://schemas.microsoft.com/office/drawing/2014/main" id="{78549816-951C-0054-DDB8-21237CC2CDC2}"/>
              </a:ext>
            </a:extLst>
          </p:cNvPr>
          <p:cNvSpPr>
            <a:spLocks noGrp="1"/>
          </p:cNvSpPr>
          <p:nvPr>
            <p:ph type="body" sz="quarter" idx="18" hasCustomPrompt="1"/>
          </p:nvPr>
        </p:nvSpPr>
        <p:spPr>
          <a:xfrm>
            <a:off x="5741745" y="3707628"/>
            <a:ext cx="2881708" cy="241218"/>
          </a:xfrm>
          <a:prstGeom prst="roundRect">
            <a:avLst>
              <a:gd name="adj" fmla="val 50000"/>
            </a:avLst>
          </a:prstGeom>
          <a:gradFill>
            <a:gsLst>
              <a:gs pos="0">
                <a:srgbClr val="EC0026"/>
              </a:gs>
              <a:gs pos="100000">
                <a:srgbClr val="520CA5"/>
              </a:gs>
            </a:gsLst>
            <a:lin ang="12900000" scaled="0"/>
          </a:gradFill>
        </p:spPr>
        <p:txBody>
          <a:bodyPr lIns="0" tIns="0" rIns="0" bIns="0" anchor="ctr"/>
          <a:lstStyle>
            <a:lvl1pPr algn="ct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3" name="Segnaposto testo 16">
            <a:extLst>
              <a:ext uri="{FF2B5EF4-FFF2-40B4-BE49-F238E27FC236}">
                <a16:creationId xmlns:a16="http://schemas.microsoft.com/office/drawing/2014/main" id="{DE768EB3-8330-43B2-0628-C6B492EB6933}"/>
              </a:ext>
            </a:extLst>
          </p:cNvPr>
          <p:cNvSpPr>
            <a:spLocks noGrp="1"/>
          </p:cNvSpPr>
          <p:nvPr>
            <p:ph type="body" sz="quarter" idx="19" hasCustomPrompt="1"/>
          </p:nvPr>
        </p:nvSpPr>
        <p:spPr>
          <a:xfrm>
            <a:off x="8762263" y="4328333"/>
            <a:ext cx="1416056" cy="241218"/>
          </a:xfrm>
          <a:prstGeom prst="roundRect">
            <a:avLst>
              <a:gd name="adj" fmla="val 50000"/>
            </a:avLst>
          </a:prstGeom>
          <a:gradFill>
            <a:gsLst>
              <a:gs pos="0">
                <a:srgbClr val="EC0026"/>
              </a:gs>
              <a:gs pos="100000">
                <a:srgbClr val="520CA5"/>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4" name="Segnaposto testo 16">
            <a:extLst>
              <a:ext uri="{FF2B5EF4-FFF2-40B4-BE49-F238E27FC236}">
                <a16:creationId xmlns:a16="http://schemas.microsoft.com/office/drawing/2014/main" id="{B826294D-3DF2-DE69-1ECF-2BA165B0432D}"/>
              </a:ext>
            </a:extLst>
          </p:cNvPr>
          <p:cNvSpPr>
            <a:spLocks noGrp="1"/>
          </p:cNvSpPr>
          <p:nvPr>
            <p:ph type="body" sz="quarter" idx="20" hasCustomPrompt="1"/>
          </p:nvPr>
        </p:nvSpPr>
        <p:spPr>
          <a:xfrm>
            <a:off x="10283765" y="4955255"/>
            <a:ext cx="1416056" cy="241218"/>
          </a:xfrm>
          <a:prstGeom prst="roundRect">
            <a:avLst>
              <a:gd name="adj" fmla="val 50000"/>
            </a:avLst>
          </a:prstGeom>
          <a:gradFill>
            <a:gsLst>
              <a:gs pos="0">
                <a:srgbClr val="EC0026"/>
              </a:gs>
              <a:gs pos="100000">
                <a:srgbClr val="520CA5"/>
              </a:gs>
            </a:gsLst>
            <a:lin ang="12900000" scaled="0"/>
          </a:gradFill>
        </p:spPr>
        <p:txBody>
          <a:bodyPr lIns="0" tIns="0" rIns="0" bIns="0" anchor="ctr"/>
          <a:lstStyle>
            <a:lvl1pPr>
              <a:defRPr lang="it-IT" sz="1050" b="0" i="0" dirty="0">
                <a:solidFill>
                  <a:schemeClr val="bg1"/>
                </a:solidFill>
                <a:latin typeface="TIM Sans" pitchFamily="2" charset="77"/>
              </a:defRPr>
            </a:lvl1pPr>
          </a:lstStyle>
          <a:p>
            <a:pPr marL="0" lvl="0" indent="0" algn="ctr">
              <a:lnSpc>
                <a:spcPts val="1600"/>
              </a:lnSpc>
              <a:buNone/>
            </a:pPr>
            <a:r>
              <a:rPr lang="it-IT"/>
              <a:t>Nome task</a:t>
            </a:r>
          </a:p>
        </p:txBody>
      </p:sp>
      <p:sp>
        <p:nvSpPr>
          <p:cNvPr id="25" name="Segnaposto testo 16">
            <a:extLst>
              <a:ext uri="{FF2B5EF4-FFF2-40B4-BE49-F238E27FC236}">
                <a16:creationId xmlns:a16="http://schemas.microsoft.com/office/drawing/2014/main" id="{F123F18B-35C0-0E12-6829-758085FD2484}"/>
              </a:ext>
            </a:extLst>
          </p:cNvPr>
          <p:cNvSpPr>
            <a:spLocks noGrp="1"/>
          </p:cNvSpPr>
          <p:nvPr>
            <p:ph type="body" sz="quarter" idx="21" hasCustomPrompt="1"/>
          </p:nvPr>
        </p:nvSpPr>
        <p:spPr>
          <a:xfrm>
            <a:off x="2548727"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Gennaio</a:t>
            </a:r>
          </a:p>
        </p:txBody>
      </p:sp>
      <p:sp>
        <p:nvSpPr>
          <p:cNvPr id="26" name="Segnaposto testo 16">
            <a:extLst>
              <a:ext uri="{FF2B5EF4-FFF2-40B4-BE49-F238E27FC236}">
                <a16:creationId xmlns:a16="http://schemas.microsoft.com/office/drawing/2014/main" id="{68DA7613-9E11-AB7F-2171-09C09AFEBD8D}"/>
              </a:ext>
            </a:extLst>
          </p:cNvPr>
          <p:cNvSpPr>
            <a:spLocks noGrp="1"/>
          </p:cNvSpPr>
          <p:nvPr>
            <p:ph type="body" sz="quarter" idx="22" hasCustomPrompt="1"/>
          </p:nvPr>
        </p:nvSpPr>
        <p:spPr>
          <a:xfrm>
            <a:off x="4188881"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Febbraio</a:t>
            </a:r>
          </a:p>
        </p:txBody>
      </p:sp>
      <p:sp>
        <p:nvSpPr>
          <p:cNvPr id="27" name="Segnaposto testo 16">
            <a:extLst>
              <a:ext uri="{FF2B5EF4-FFF2-40B4-BE49-F238E27FC236}">
                <a16:creationId xmlns:a16="http://schemas.microsoft.com/office/drawing/2014/main" id="{84E8702A-8167-9692-5F6A-7693AE2EB893}"/>
              </a:ext>
            </a:extLst>
          </p:cNvPr>
          <p:cNvSpPr>
            <a:spLocks noGrp="1"/>
          </p:cNvSpPr>
          <p:nvPr>
            <p:ph type="body" sz="quarter" idx="23" hasCustomPrompt="1"/>
          </p:nvPr>
        </p:nvSpPr>
        <p:spPr>
          <a:xfrm>
            <a:off x="5829035"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Marzo</a:t>
            </a:r>
          </a:p>
        </p:txBody>
      </p:sp>
      <p:sp>
        <p:nvSpPr>
          <p:cNvPr id="28" name="Segnaposto testo 16">
            <a:extLst>
              <a:ext uri="{FF2B5EF4-FFF2-40B4-BE49-F238E27FC236}">
                <a16:creationId xmlns:a16="http://schemas.microsoft.com/office/drawing/2014/main" id="{6F14E2CE-5CF6-48DA-F469-08E41A4A2487}"/>
              </a:ext>
            </a:extLst>
          </p:cNvPr>
          <p:cNvSpPr>
            <a:spLocks noGrp="1"/>
          </p:cNvSpPr>
          <p:nvPr>
            <p:ph type="body" sz="quarter" idx="24" hasCustomPrompt="1"/>
          </p:nvPr>
        </p:nvSpPr>
        <p:spPr>
          <a:xfrm>
            <a:off x="7469189"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Aprile</a:t>
            </a:r>
          </a:p>
        </p:txBody>
      </p:sp>
      <p:sp>
        <p:nvSpPr>
          <p:cNvPr id="29" name="Segnaposto testo 16">
            <a:extLst>
              <a:ext uri="{FF2B5EF4-FFF2-40B4-BE49-F238E27FC236}">
                <a16:creationId xmlns:a16="http://schemas.microsoft.com/office/drawing/2014/main" id="{588425D4-925A-A87A-907C-AE3764C27639}"/>
              </a:ext>
            </a:extLst>
          </p:cNvPr>
          <p:cNvSpPr>
            <a:spLocks noGrp="1"/>
          </p:cNvSpPr>
          <p:nvPr>
            <p:ph type="body" sz="quarter" idx="25" hasCustomPrompt="1"/>
          </p:nvPr>
        </p:nvSpPr>
        <p:spPr>
          <a:xfrm>
            <a:off x="9109343"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Maggio</a:t>
            </a:r>
          </a:p>
        </p:txBody>
      </p:sp>
      <p:sp>
        <p:nvSpPr>
          <p:cNvPr id="30" name="Segnaposto testo 16">
            <a:extLst>
              <a:ext uri="{FF2B5EF4-FFF2-40B4-BE49-F238E27FC236}">
                <a16:creationId xmlns:a16="http://schemas.microsoft.com/office/drawing/2014/main" id="{22B4A46D-A778-3B73-D3FD-63A0F7DCF7AF}"/>
              </a:ext>
            </a:extLst>
          </p:cNvPr>
          <p:cNvSpPr>
            <a:spLocks noGrp="1"/>
          </p:cNvSpPr>
          <p:nvPr>
            <p:ph type="body" sz="quarter" idx="26" hasCustomPrompt="1"/>
          </p:nvPr>
        </p:nvSpPr>
        <p:spPr>
          <a:xfrm>
            <a:off x="10749496"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Giugno</a:t>
            </a:r>
          </a:p>
        </p:txBody>
      </p:sp>
      <p:sp>
        <p:nvSpPr>
          <p:cNvPr id="31" name="Segnaposto testo 126">
            <a:extLst>
              <a:ext uri="{FF2B5EF4-FFF2-40B4-BE49-F238E27FC236}">
                <a16:creationId xmlns:a16="http://schemas.microsoft.com/office/drawing/2014/main" id="{07527877-0DAD-7215-1F4D-8F2DEBC1ADCB}"/>
              </a:ext>
            </a:extLst>
          </p:cNvPr>
          <p:cNvSpPr>
            <a:spLocks noGrp="1"/>
          </p:cNvSpPr>
          <p:nvPr>
            <p:ph type="body" sz="quarter" idx="28" hasCustomPrompt="1"/>
          </p:nvPr>
        </p:nvSpPr>
        <p:spPr>
          <a:xfrm>
            <a:off x="5938377" y="2719038"/>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2" name="Segnaposto testo 126">
            <a:extLst>
              <a:ext uri="{FF2B5EF4-FFF2-40B4-BE49-F238E27FC236}">
                <a16:creationId xmlns:a16="http://schemas.microsoft.com/office/drawing/2014/main" id="{A871364D-BA90-A5EC-1F55-3ACA5504D709}"/>
              </a:ext>
            </a:extLst>
          </p:cNvPr>
          <p:cNvSpPr>
            <a:spLocks noGrp="1"/>
          </p:cNvSpPr>
          <p:nvPr>
            <p:ph type="body" sz="quarter" idx="29" hasCustomPrompt="1"/>
          </p:nvPr>
        </p:nvSpPr>
        <p:spPr>
          <a:xfrm>
            <a:off x="5938377" y="3998076"/>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3" name="Segnaposto testo 126">
            <a:extLst>
              <a:ext uri="{FF2B5EF4-FFF2-40B4-BE49-F238E27FC236}">
                <a16:creationId xmlns:a16="http://schemas.microsoft.com/office/drawing/2014/main" id="{99F70DA5-ED1D-E3CA-CA45-3D240D17C548}"/>
              </a:ext>
            </a:extLst>
          </p:cNvPr>
          <p:cNvSpPr>
            <a:spLocks noGrp="1"/>
          </p:cNvSpPr>
          <p:nvPr>
            <p:ph type="body" sz="quarter" idx="30" hasCustomPrompt="1"/>
          </p:nvPr>
        </p:nvSpPr>
        <p:spPr>
          <a:xfrm>
            <a:off x="7771669" y="3384463"/>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4" name="Segnaposto testo 126">
            <a:extLst>
              <a:ext uri="{FF2B5EF4-FFF2-40B4-BE49-F238E27FC236}">
                <a16:creationId xmlns:a16="http://schemas.microsoft.com/office/drawing/2014/main" id="{331D2F5D-82CD-58C5-AE9F-7AD7C9416FEC}"/>
              </a:ext>
            </a:extLst>
          </p:cNvPr>
          <p:cNvSpPr>
            <a:spLocks noGrp="1"/>
          </p:cNvSpPr>
          <p:nvPr>
            <p:ph type="body" sz="quarter" idx="31" hasCustomPrompt="1"/>
          </p:nvPr>
        </p:nvSpPr>
        <p:spPr>
          <a:xfrm>
            <a:off x="9112964" y="4008702"/>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5" name="Segnaposto testo 126">
            <a:extLst>
              <a:ext uri="{FF2B5EF4-FFF2-40B4-BE49-F238E27FC236}">
                <a16:creationId xmlns:a16="http://schemas.microsoft.com/office/drawing/2014/main" id="{A811E44E-E483-F844-4F58-2A6E66ED4F76}"/>
              </a:ext>
            </a:extLst>
          </p:cNvPr>
          <p:cNvSpPr>
            <a:spLocks noGrp="1"/>
          </p:cNvSpPr>
          <p:nvPr>
            <p:ph type="body" sz="quarter" idx="32" hasCustomPrompt="1"/>
          </p:nvPr>
        </p:nvSpPr>
        <p:spPr>
          <a:xfrm>
            <a:off x="10852713" y="4630768"/>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6" name="Titolo 6">
            <a:extLst>
              <a:ext uri="{FF2B5EF4-FFF2-40B4-BE49-F238E27FC236}">
                <a16:creationId xmlns:a16="http://schemas.microsoft.com/office/drawing/2014/main" id="{1F9EFD3D-042E-251D-76AF-B0347034C4A8}"/>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37" name="Segnaposto testo 6">
            <a:extLst>
              <a:ext uri="{FF2B5EF4-FFF2-40B4-BE49-F238E27FC236}">
                <a16:creationId xmlns:a16="http://schemas.microsoft.com/office/drawing/2014/main" id="{EFAFEE98-478E-746C-3FCF-DD30CF9BF92A}"/>
              </a:ext>
            </a:extLst>
          </p:cNvPr>
          <p:cNvSpPr>
            <a:spLocks noGrp="1"/>
          </p:cNvSpPr>
          <p:nvPr>
            <p:ph type="body" sz="quarter" idx="33" hasCustomPrompt="1"/>
          </p:nvPr>
        </p:nvSpPr>
        <p:spPr>
          <a:xfrm>
            <a:off x="4749298" y="2114804"/>
            <a:ext cx="846138" cy="258763"/>
          </a:xfrm>
          <a:prstGeom prst="roundRect">
            <a:avLst>
              <a:gd name="adj" fmla="val 50000"/>
            </a:avLst>
          </a:prstGeom>
          <a:solidFill>
            <a:schemeClr val="bg1"/>
          </a:solidFill>
          <a:ln>
            <a:gradFill>
              <a:gsLst>
                <a:gs pos="0">
                  <a:schemeClr val="accent6"/>
                </a:gs>
                <a:gs pos="50000">
                  <a:schemeClr val="tx2"/>
                </a:gs>
                <a:gs pos="100000">
                  <a:schemeClr val="accent2"/>
                </a:gs>
              </a:gsLst>
              <a:lin ang="0" scaled="0"/>
            </a:gradFill>
          </a:ln>
        </p:spPr>
        <p:txBody>
          <a:bodyPr anchor="ctr"/>
          <a:lstStyle>
            <a:lvl1pPr marL="0" indent="0" algn="ctr">
              <a:buNone/>
              <a:defRPr sz="1000" b="0" i="0">
                <a:latin typeface="TIM Sans Light" pitchFamily="2" charset="77"/>
              </a:defRPr>
            </a:lvl1pPr>
          </a:lstStyle>
          <a:p>
            <a:pPr lvl="0"/>
            <a:r>
              <a:rPr lang="it-IT"/>
              <a:t>Delivery</a:t>
            </a:r>
          </a:p>
        </p:txBody>
      </p:sp>
    </p:spTree>
    <p:extLst>
      <p:ext uri="{BB962C8B-B14F-4D97-AF65-F5344CB8AC3E}">
        <p14:creationId xmlns:p14="http://schemas.microsoft.com/office/powerpoint/2010/main" val="940504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Interna - Gantt">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EA1D00D4-038B-E0B5-DB15-8A4832AF574E}"/>
              </a:ext>
            </a:extLst>
          </p:cNvPr>
          <p:cNvGrpSpPr/>
          <p:nvPr userDrawn="1"/>
        </p:nvGrpSpPr>
        <p:grpSpPr>
          <a:xfrm>
            <a:off x="3786492" y="1697774"/>
            <a:ext cx="6560616" cy="4102853"/>
            <a:chOff x="3786492" y="2092731"/>
            <a:chExt cx="6560616" cy="3707896"/>
          </a:xfrm>
        </p:grpSpPr>
        <p:sp>
          <p:nvSpPr>
            <p:cNvPr id="5" name="Line">
              <a:extLst>
                <a:ext uri="{FF2B5EF4-FFF2-40B4-BE49-F238E27FC236}">
                  <a16:creationId xmlns:a16="http://schemas.microsoft.com/office/drawing/2014/main" id="{5EB721B4-4489-6957-1110-34D12E403AB9}"/>
                </a:ext>
              </a:extLst>
            </p:cNvPr>
            <p:cNvSpPr/>
            <p:nvPr/>
          </p:nvSpPr>
          <p:spPr>
            <a:xfrm>
              <a:off x="3786492"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6" name="Line">
              <a:extLst>
                <a:ext uri="{FF2B5EF4-FFF2-40B4-BE49-F238E27FC236}">
                  <a16:creationId xmlns:a16="http://schemas.microsoft.com/office/drawing/2014/main" id="{79A34F44-0739-6DC3-86D2-B367EF9E276E}"/>
                </a:ext>
              </a:extLst>
            </p:cNvPr>
            <p:cNvSpPr/>
            <p:nvPr/>
          </p:nvSpPr>
          <p:spPr>
            <a:xfrm>
              <a:off x="5426646"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7" name="Line">
              <a:extLst>
                <a:ext uri="{FF2B5EF4-FFF2-40B4-BE49-F238E27FC236}">
                  <a16:creationId xmlns:a16="http://schemas.microsoft.com/office/drawing/2014/main" id="{87DE689B-0E82-D9C0-CBC9-DBA9824A696C}"/>
                </a:ext>
              </a:extLst>
            </p:cNvPr>
            <p:cNvSpPr/>
            <p:nvPr/>
          </p:nvSpPr>
          <p:spPr>
            <a:xfrm>
              <a:off x="7066800"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8" name="Line">
              <a:extLst>
                <a:ext uri="{FF2B5EF4-FFF2-40B4-BE49-F238E27FC236}">
                  <a16:creationId xmlns:a16="http://schemas.microsoft.com/office/drawing/2014/main" id="{63032121-BDCD-5553-FA52-AECD79BC4C95}"/>
                </a:ext>
              </a:extLst>
            </p:cNvPr>
            <p:cNvSpPr/>
            <p:nvPr/>
          </p:nvSpPr>
          <p:spPr>
            <a:xfrm>
              <a:off x="8706954"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9" name="Line">
              <a:extLst>
                <a:ext uri="{FF2B5EF4-FFF2-40B4-BE49-F238E27FC236}">
                  <a16:creationId xmlns:a16="http://schemas.microsoft.com/office/drawing/2014/main" id="{4D11B5E8-1727-8928-00FA-A05F222100AA}"/>
                </a:ext>
              </a:extLst>
            </p:cNvPr>
            <p:cNvSpPr/>
            <p:nvPr/>
          </p:nvSpPr>
          <p:spPr>
            <a:xfrm>
              <a:off x="10347108" y="2092731"/>
              <a:ext cx="0" cy="3707896"/>
            </a:xfrm>
            <a:prstGeom prst="line">
              <a:avLst/>
            </a:prstGeom>
            <a:ln w="9525">
              <a:solidFill>
                <a:schemeClr val="accent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grpSp>
      <p:sp>
        <p:nvSpPr>
          <p:cNvPr id="10" name="CasellaDiTesto 9">
            <a:extLst>
              <a:ext uri="{FF2B5EF4-FFF2-40B4-BE49-F238E27FC236}">
                <a16:creationId xmlns:a16="http://schemas.microsoft.com/office/drawing/2014/main" id="{275798EB-EC46-EE8F-98C7-DF6325EF8985}"/>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13" name="Line">
            <a:extLst>
              <a:ext uri="{FF2B5EF4-FFF2-40B4-BE49-F238E27FC236}">
                <a16:creationId xmlns:a16="http://schemas.microsoft.com/office/drawing/2014/main" id="{2BE280D4-3DDC-DF95-35C1-9F3DB78BE8D9}"/>
              </a:ext>
            </a:extLst>
          </p:cNvPr>
          <p:cNvSpPr/>
          <p:nvPr userDrawn="1"/>
        </p:nvSpPr>
        <p:spPr>
          <a:xfrm flipV="1">
            <a:off x="2659103" y="3528105"/>
            <a:ext cx="9124910" cy="0"/>
          </a:xfrm>
          <a:prstGeom prst="line">
            <a:avLst/>
          </a:prstGeom>
          <a:ln w="19050" cap="rnd">
            <a:gradFill>
              <a:gsLst>
                <a:gs pos="0">
                  <a:srgbClr val="25A8FC"/>
                </a:gs>
                <a:gs pos="50000">
                  <a:schemeClr val="tx1"/>
                </a:gs>
                <a:gs pos="100000">
                  <a:schemeClr val="accent2"/>
                </a:gs>
              </a:gsLst>
              <a:lin ang="0" scaled="0"/>
            </a:gradFill>
            <a:prstDash val="lgDash"/>
            <a:miter lim="400000"/>
          </a:ln>
        </p:spPr>
        <p:txBody>
          <a:bodyPr lIns="0" tIns="0" rIns="0" bIns="0" anchor="ctr"/>
          <a:lstStyle/>
          <a:p>
            <a:pPr>
              <a:defRPr sz="3200" b="0">
                <a:solidFill>
                  <a:srgbClr val="FFFFFF"/>
                </a:solidFill>
                <a:latin typeface="+mn-lt"/>
                <a:ea typeface="+mn-ea"/>
                <a:cs typeface="+mn-cs"/>
                <a:sym typeface="Helvetica Neue Medium"/>
              </a:defRPr>
            </a:pPr>
            <a:endParaRPr b="0">
              <a:latin typeface="Arial" panose="020B0604020202020204" pitchFamily="34" charset="0"/>
              <a:cs typeface="Arial" panose="020B0604020202020204" pitchFamily="34" charset="0"/>
            </a:endParaRPr>
          </a:p>
        </p:txBody>
      </p:sp>
      <p:sp>
        <p:nvSpPr>
          <p:cNvPr id="14" name="$200,500">
            <a:extLst>
              <a:ext uri="{FF2B5EF4-FFF2-40B4-BE49-F238E27FC236}">
                <a16:creationId xmlns:a16="http://schemas.microsoft.com/office/drawing/2014/main" id="{4FED0ABC-B272-A74D-1C89-D743B41A46EC}"/>
              </a:ext>
            </a:extLst>
          </p:cNvPr>
          <p:cNvSpPr txBox="1"/>
          <p:nvPr userDrawn="1"/>
        </p:nvSpPr>
        <p:spPr>
          <a:xfrm>
            <a:off x="3688955" y="2401527"/>
            <a:ext cx="689291" cy="227626"/>
          </a:xfrm>
          <a:prstGeom prst="rect">
            <a:avLst/>
          </a:prstGeom>
          <a:ln w="12700">
            <a:miter lim="400000"/>
          </a:ln>
          <a:extLst>
            <a:ext uri="{C572A759-6A51-4108-AA02-DFA0A04FC94B}">
              <ma14:wrappingTextBoxFlag xmlns="" xmlns:ma14="http://schemas.microsoft.com/office/mac/drawingml/2011/main" xmlns:p14="http://schemas.microsoft.com/office/powerpoint/2010/main" xmlns:a16="http://schemas.microsoft.com/office/drawing/2014/main" val="1"/>
            </a:ext>
          </a:extLst>
        </p:spPr>
        <p:txBody>
          <a:bodyPr wrap="none" lIns="0" tIns="0" rIns="0" bIns="0">
            <a:spAutoFit/>
          </a:bodyPr>
          <a:lstStyle>
            <a:lvl1pPr algn="r">
              <a:lnSpc>
                <a:spcPct val="150000"/>
              </a:lnSpc>
              <a:defRPr sz="1800">
                <a:solidFill>
                  <a:srgbClr val="677180"/>
                </a:solidFill>
                <a:latin typeface="TIM Sans" panose="00000500000000000000" pitchFamily="50" charset="0"/>
                <a:ea typeface="TIM Sans" panose="00000500000000000000" pitchFamily="50" charset="0"/>
                <a:cs typeface="TIM Sans" panose="00000500000000000000" pitchFamily="50" charset="0"/>
                <a:sym typeface="TIM Sans" panose="00000500000000000000" pitchFamily="50" charset="0"/>
              </a:defRPr>
            </a:lvl1pPr>
          </a:lstStyle>
          <a:p>
            <a:pPr algn="ctr">
              <a:defRPr b="0">
                <a:latin typeface="TIM Sans Light" panose="00000400000000000000" pitchFamily="50" charset="0"/>
                <a:ea typeface="TIM Sans Light" panose="00000400000000000000" pitchFamily="50" charset="0"/>
                <a:cs typeface="TIM Sans Light" panose="00000400000000000000" pitchFamily="50" charset="0"/>
                <a:sym typeface="TIM Sans Light" panose="00000400000000000000" pitchFamily="50" charset="0"/>
              </a:defRPr>
            </a:pPr>
            <a:r>
              <a:rPr lang="it-IT" sz="1100">
                <a:solidFill>
                  <a:schemeClr val="bg1"/>
                </a:solidFill>
                <a:latin typeface="TIM Sans" pitchFamily="2" charset="77"/>
                <a:ea typeface="+mn-ea"/>
                <a:cs typeface="+mn-cs"/>
              </a:rPr>
              <a:t>Nome task</a:t>
            </a:r>
            <a:endParaRPr sz="1100">
              <a:solidFill>
                <a:schemeClr val="bg1"/>
              </a:solidFill>
              <a:latin typeface="TIM Sans" pitchFamily="2" charset="77"/>
              <a:ea typeface="+mn-ea"/>
              <a:cs typeface="+mn-cs"/>
            </a:endParaRPr>
          </a:p>
        </p:txBody>
      </p:sp>
      <p:sp>
        <p:nvSpPr>
          <p:cNvPr id="15" name="Segnaposto testo 59">
            <a:extLst>
              <a:ext uri="{FF2B5EF4-FFF2-40B4-BE49-F238E27FC236}">
                <a16:creationId xmlns:a16="http://schemas.microsoft.com/office/drawing/2014/main" id="{4F7F7C00-FE63-25CB-360E-865F0AC1C91C}"/>
              </a:ext>
            </a:extLst>
          </p:cNvPr>
          <p:cNvSpPr>
            <a:spLocks noGrp="1"/>
          </p:cNvSpPr>
          <p:nvPr>
            <p:ph type="body" sz="quarter" idx="11" hasCustomPrompt="1"/>
          </p:nvPr>
        </p:nvSpPr>
        <p:spPr>
          <a:xfrm>
            <a:off x="425450" y="241211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1</a:t>
            </a:r>
          </a:p>
        </p:txBody>
      </p:sp>
      <p:sp>
        <p:nvSpPr>
          <p:cNvPr id="16" name="Segnaposto testo 59">
            <a:extLst>
              <a:ext uri="{FF2B5EF4-FFF2-40B4-BE49-F238E27FC236}">
                <a16:creationId xmlns:a16="http://schemas.microsoft.com/office/drawing/2014/main" id="{257F217A-18CA-FA22-7B7A-9B0663BC2702}"/>
              </a:ext>
            </a:extLst>
          </p:cNvPr>
          <p:cNvSpPr>
            <a:spLocks noGrp="1"/>
          </p:cNvSpPr>
          <p:nvPr>
            <p:ph type="body" sz="quarter" idx="12" hasCustomPrompt="1"/>
          </p:nvPr>
        </p:nvSpPr>
        <p:spPr>
          <a:xfrm>
            <a:off x="425450" y="300139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2</a:t>
            </a:r>
          </a:p>
        </p:txBody>
      </p:sp>
      <p:sp>
        <p:nvSpPr>
          <p:cNvPr id="17" name="Segnaposto testo 59">
            <a:extLst>
              <a:ext uri="{FF2B5EF4-FFF2-40B4-BE49-F238E27FC236}">
                <a16:creationId xmlns:a16="http://schemas.microsoft.com/office/drawing/2014/main" id="{EEC453E0-B06C-648D-23E2-8E7EB69897F5}"/>
              </a:ext>
            </a:extLst>
          </p:cNvPr>
          <p:cNvSpPr>
            <a:spLocks noGrp="1"/>
          </p:cNvSpPr>
          <p:nvPr>
            <p:ph type="body" sz="quarter" idx="13" hasCustomPrompt="1"/>
          </p:nvPr>
        </p:nvSpPr>
        <p:spPr>
          <a:xfrm>
            <a:off x="425450" y="366179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3</a:t>
            </a:r>
          </a:p>
        </p:txBody>
      </p:sp>
      <p:sp>
        <p:nvSpPr>
          <p:cNvPr id="18" name="Segnaposto testo 59">
            <a:extLst>
              <a:ext uri="{FF2B5EF4-FFF2-40B4-BE49-F238E27FC236}">
                <a16:creationId xmlns:a16="http://schemas.microsoft.com/office/drawing/2014/main" id="{75C11631-DDC4-1D48-295A-8DC84DE0B6B2}"/>
              </a:ext>
            </a:extLst>
          </p:cNvPr>
          <p:cNvSpPr>
            <a:spLocks noGrp="1"/>
          </p:cNvSpPr>
          <p:nvPr>
            <p:ph type="body" sz="quarter" idx="14" hasCustomPrompt="1"/>
          </p:nvPr>
        </p:nvSpPr>
        <p:spPr>
          <a:xfrm>
            <a:off x="425450" y="429171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4</a:t>
            </a:r>
          </a:p>
        </p:txBody>
      </p:sp>
      <p:sp>
        <p:nvSpPr>
          <p:cNvPr id="19" name="Segnaposto testo 59">
            <a:extLst>
              <a:ext uri="{FF2B5EF4-FFF2-40B4-BE49-F238E27FC236}">
                <a16:creationId xmlns:a16="http://schemas.microsoft.com/office/drawing/2014/main" id="{6E5D20E9-FD0D-47E4-5E0F-FB8B83F4162F}"/>
              </a:ext>
            </a:extLst>
          </p:cNvPr>
          <p:cNvSpPr>
            <a:spLocks noGrp="1"/>
          </p:cNvSpPr>
          <p:nvPr>
            <p:ph type="body" sz="quarter" idx="15" hasCustomPrompt="1"/>
          </p:nvPr>
        </p:nvSpPr>
        <p:spPr>
          <a:xfrm>
            <a:off x="425450" y="4921638"/>
            <a:ext cx="1908175" cy="310371"/>
          </a:xfrm>
          <a:prstGeom prst="rect">
            <a:avLst/>
          </a:prstGeom>
        </p:spPr>
        <p:txBody>
          <a:bodyPr lIns="0" tIns="0" rIns="0" bIns="0" anchor="ctr"/>
          <a:lstStyle>
            <a:lvl1pPr marL="0" indent="0">
              <a:buNone/>
              <a:defRPr sz="1800" b="0" i="0">
                <a:solidFill>
                  <a:schemeClr val="tx1"/>
                </a:solidFill>
                <a:latin typeface="TIM Sans Light" pitchFamily="2" charset="77"/>
              </a:defRPr>
            </a:lvl1pPr>
          </a:lstStyle>
          <a:p>
            <a:pPr lvl="0"/>
            <a:r>
              <a:rPr lang="it-IT"/>
              <a:t>Voce 5</a:t>
            </a:r>
          </a:p>
        </p:txBody>
      </p:sp>
      <p:sp>
        <p:nvSpPr>
          <p:cNvPr id="20" name="Segnaposto testo 16">
            <a:extLst>
              <a:ext uri="{FF2B5EF4-FFF2-40B4-BE49-F238E27FC236}">
                <a16:creationId xmlns:a16="http://schemas.microsoft.com/office/drawing/2014/main" id="{2E14802E-8F5D-C692-7D33-4F39534B3BC5}"/>
              </a:ext>
            </a:extLst>
          </p:cNvPr>
          <p:cNvSpPr>
            <a:spLocks noGrp="1"/>
          </p:cNvSpPr>
          <p:nvPr>
            <p:ph type="body" sz="quarter" idx="16" hasCustomPrompt="1"/>
          </p:nvPr>
        </p:nvSpPr>
        <p:spPr>
          <a:xfrm>
            <a:off x="2529127" y="2423708"/>
            <a:ext cx="3148565" cy="241218"/>
          </a:xfrm>
          <a:prstGeom prst="roundRect">
            <a:avLst>
              <a:gd name="adj" fmla="val 50000"/>
            </a:avLst>
          </a:prstGeom>
          <a:gradFill>
            <a:gsLst>
              <a:gs pos="0">
                <a:srgbClr val="B6F11F"/>
              </a:gs>
              <a:gs pos="100000">
                <a:srgbClr val="4FE3C2"/>
              </a:gs>
            </a:gsLst>
            <a:lin ang="12900000" scaled="0"/>
          </a:gradFill>
        </p:spPr>
        <p:txBody>
          <a:bodyPr lIns="0" tIns="0" rIns="0" bIns="0" anchor="ctr"/>
          <a:lstStyle>
            <a:lvl1pPr>
              <a:defRPr lang="it-IT" sz="1050" b="0" i="0" dirty="0">
                <a:solidFill>
                  <a:schemeClr val="tx1"/>
                </a:solidFill>
                <a:latin typeface="TIM Sans" pitchFamily="2" charset="77"/>
              </a:defRPr>
            </a:lvl1pPr>
          </a:lstStyle>
          <a:p>
            <a:pPr marL="0" lvl="0" indent="0" algn="ctr">
              <a:lnSpc>
                <a:spcPts val="1600"/>
              </a:lnSpc>
              <a:buNone/>
            </a:pPr>
            <a:r>
              <a:rPr lang="it-IT"/>
              <a:t>Nome task</a:t>
            </a:r>
          </a:p>
        </p:txBody>
      </p:sp>
      <p:sp>
        <p:nvSpPr>
          <p:cNvPr id="21" name="Segnaposto testo 16">
            <a:extLst>
              <a:ext uri="{FF2B5EF4-FFF2-40B4-BE49-F238E27FC236}">
                <a16:creationId xmlns:a16="http://schemas.microsoft.com/office/drawing/2014/main" id="{3B4F6CFA-D1FA-F322-9522-42C980FF5A52}"/>
              </a:ext>
            </a:extLst>
          </p:cNvPr>
          <p:cNvSpPr>
            <a:spLocks noGrp="1"/>
          </p:cNvSpPr>
          <p:nvPr>
            <p:ph type="body" sz="quarter" idx="17" hasCustomPrompt="1"/>
          </p:nvPr>
        </p:nvSpPr>
        <p:spPr>
          <a:xfrm>
            <a:off x="4265214" y="3031913"/>
            <a:ext cx="2881708" cy="241218"/>
          </a:xfrm>
          <a:prstGeom prst="roundRect">
            <a:avLst>
              <a:gd name="adj" fmla="val 50000"/>
            </a:avLst>
          </a:prstGeom>
          <a:gradFill>
            <a:gsLst>
              <a:gs pos="0">
                <a:srgbClr val="B6F11F"/>
              </a:gs>
              <a:gs pos="100000">
                <a:srgbClr val="4FE3C2"/>
              </a:gs>
            </a:gsLst>
            <a:lin ang="12900000" scaled="0"/>
          </a:gradFill>
        </p:spPr>
        <p:txBody>
          <a:bodyPr lIns="0" tIns="0" rIns="0" bIns="0" anchor="ctr"/>
          <a:lstStyle>
            <a:lvl1pPr>
              <a:defRPr lang="it-IT" sz="1050" b="0" i="0" dirty="0">
                <a:solidFill>
                  <a:schemeClr val="tx1"/>
                </a:solidFill>
                <a:latin typeface="TIM Sans" pitchFamily="2" charset="77"/>
              </a:defRPr>
            </a:lvl1pPr>
          </a:lstStyle>
          <a:p>
            <a:pPr marL="0" lvl="0" indent="0" algn="ctr">
              <a:lnSpc>
                <a:spcPts val="1600"/>
              </a:lnSpc>
              <a:buNone/>
            </a:pPr>
            <a:r>
              <a:rPr lang="it-IT"/>
              <a:t>Nome task</a:t>
            </a:r>
          </a:p>
        </p:txBody>
      </p:sp>
      <p:sp>
        <p:nvSpPr>
          <p:cNvPr id="22" name="Segnaposto testo 16">
            <a:extLst>
              <a:ext uri="{FF2B5EF4-FFF2-40B4-BE49-F238E27FC236}">
                <a16:creationId xmlns:a16="http://schemas.microsoft.com/office/drawing/2014/main" id="{78549816-951C-0054-DDB8-21237CC2CDC2}"/>
              </a:ext>
            </a:extLst>
          </p:cNvPr>
          <p:cNvSpPr>
            <a:spLocks noGrp="1"/>
          </p:cNvSpPr>
          <p:nvPr>
            <p:ph type="body" sz="quarter" idx="18" hasCustomPrompt="1"/>
          </p:nvPr>
        </p:nvSpPr>
        <p:spPr>
          <a:xfrm>
            <a:off x="5741745" y="3707628"/>
            <a:ext cx="2881708" cy="241218"/>
          </a:xfrm>
          <a:prstGeom prst="roundRect">
            <a:avLst>
              <a:gd name="adj" fmla="val 50000"/>
            </a:avLst>
          </a:prstGeom>
          <a:gradFill>
            <a:gsLst>
              <a:gs pos="0">
                <a:srgbClr val="B6F11F"/>
              </a:gs>
              <a:gs pos="100000">
                <a:srgbClr val="4FE3C2"/>
              </a:gs>
            </a:gsLst>
            <a:lin ang="12900000" scaled="0"/>
          </a:gradFill>
        </p:spPr>
        <p:txBody>
          <a:bodyPr lIns="0" tIns="0" rIns="0" bIns="0" anchor="ctr"/>
          <a:lstStyle>
            <a:lvl1pPr algn="ctr">
              <a:defRPr lang="it-IT" sz="1050" b="0" i="0" dirty="0">
                <a:solidFill>
                  <a:schemeClr val="tx1"/>
                </a:solidFill>
                <a:latin typeface="TIM Sans" pitchFamily="2" charset="77"/>
              </a:defRPr>
            </a:lvl1pPr>
          </a:lstStyle>
          <a:p>
            <a:pPr marL="0" lvl="0" indent="0" algn="ctr">
              <a:lnSpc>
                <a:spcPts val="1600"/>
              </a:lnSpc>
              <a:buNone/>
            </a:pPr>
            <a:r>
              <a:rPr lang="it-IT"/>
              <a:t>Nome task</a:t>
            </a:r>
          </a:p>
        </p:txBody>
      </p:sp>
      <p:sp>
        <p:nvSpPr>
          <p:cNvPr id="23" name="Segnaposto testo 16">
            <a:extLst>
              <a:ext uri="{FF2B5EF4-FFF2-40B4-BE49-F238E27FC236}">
                <a16:creationId xmlns:a16="http://schemas.microsoft.com/office/drawing/2014/main" id="{DE768EB3-8330-43B2-0628-C6B492EB6933}"/>
              </a:ext>
            </a:extLst>
          </p:cNvPr>
          <p:cNvSpPr>
            <a:spLocks noGrp="1"/>
          </p:cNvSpPr>
          <p:nvPr>
            <p:ph type="body" sz="quarter" idx="19" hasCustomPrompt="1"/>
          </p:nvPr>
        </p:nvSpPr>
        <p:spPr>
          <a:xfrm>
            <a:off x="8762263" y="4328333"/>
            <a:ext cx="1416056" cy="241218"/>
          </a:xfrm>
          <a:prstGeom prst="roundRect">
            <a:avLst>
              <a:gd name="adj" fmla="val 50000"/>
            </a:avLst>
          </a:prstGeom>
          <a:gradFill>
            <a:gsLst>
              <a:gs pos="0">
                <a:srgbClr val="B6F11F"/>
              </a:gs>
              <a:gs pos="100000">
                <a:srgbClr val="4FE3C2"/>
              </a:gs>
            </a:gsLst>
            <a:lin ang="12900000" scaled="0"/>
          </a:gradFill>
        </p:spPr>
        <p:txBody>
          <a:bodyPr lIns="0" tIns="0" rIns="0" bIns="0" anchor="ctr"/>
          <a:lstStyle>
            <a:lvl1pPr>
              <a:defRPr lang="it-IT" sz="1050" b="0" i="0" dirty="0">
                <a:solidFill>
                  <a:schemeClr val="tx1"/>
                </a:solidFill>
                <a:latin typeface="TIM Sans" pitchFamily="2" charset="77"/>
              </a:defRPr>
            </a:lvl1pPr>
          </a:lstStyle>
          <a:p>
            <a:pPr marL="0" lvl="0" indent="0" algn="ctr">
              <a:lnSpc>
                <a:spcPts val="1600"/>
              </a:lnSpc>
              <a:buNone/>
            </a:pPr>
            <a:r>
              <a:rPr lang="it-IT"/>
              <a:t>Nome task</a:t>
            </a:r>
          </a:p>
        </p:txBody>
      </p:sp>
      <p:sp>
        <p:nvSpPr>
          <p:cNvPr id="24" name="Segnaposto testo 16">
            <a:extLst>
              <a:ext uri="{FF2B5EF4-FFF2-40B4-BE49-F238E27FC236}">
                <a16:creationId xmlns:a16="http://schemas.microsoft.com/office/drawing/2014/main" id="{B826294D-3DF2-DE69-1ECF-2BA165B0432D}"/>
              </a:ext>
            </a:extLst>
          </p:cNvPr>
          <p:cNvSpPr>
            <a:spLocks noGrp="1"/>
          </p:cNvSpPr>
          <p:nvPr>
            <p:ph type="body" sz="quarter" idx="20" hasCustomPrompt="1"/>
          </p:nvPr>
        </p:nvSpPr>
        <p:spPr>
          <a:xfrm>
            <a:off x="10283765" y="4955255"/>
            <a:ext cx="1416056" cy="241218"/>
          </a:xfrm>
          <a:prstGeom prst="roundRect">
            <a:avLst>
              <a:gd name="adj" fmla="val 50000"/>
            </a:avLst>
          </a:prstGeom>
          <a:gradFill>
            <a:gsLst>
              <a:gs pos="0">
                <a:srgbClr val="B6F11F"/>
              </a:gs>
              <a:gs pos="100000">
                <a:srgbClr val="4FE3C2"/>
              </a:gs>
            </a:gsLst>
            <a:lin ang="12900000" scaled="0"/>
          </a:gradFill>
        </p:spPr>
        <p:txBody>
          <a:bodyPr lIns="0" tIns="0" rIns="0" bIns="0" anchor="ctr"/>
          <a:lstStyle>
            <a:lvl1pPr>
              <a:defRPr lang="it-IT" sz="1050" b="0" i="0" dirty="0">
                <a:solidFill>
                  <a:schemeClr val="tx1"/>
                </a:solidFill>
                <a:latin typeface="TIM Sans" pitchFamily="2" charset="77"/>
              </a:defRPr>
            </a:lvl1pPr>
          </a:lstStyle>
          <a:p>
            <a:pPr marL="0" lvl="0" indent="0" algn="ctr">
              <a:lnSpc>
                <a:spcPts val="1600"/>
              </a:lnSpc>
              <a:buNone/>
            </a:pPr>
            <a:r>
              <a:rPr lang="it-IT"/>
              <a:t>Nome task</a:t>
            </a:r>
          </a:p>
        </p:txBody>
      </p:sp>
      <p:sp>
        <p:nvSpPr>
          <p:cNvPr id="25" name="Segnaposto testo 16">
            <a:extLst>
              <a:ext uri="{FF2B5EF4-FFF2-40B4-BE49-F238E27FC236}">
                <a16:creationId xmlns:a16="http://schemas.microsoft.com/office/drawing/2014/main" id="{F123F18B-35C0-0E12-6829-758085FD2484}"/>
              </a:ext>
            </a:extLst>
          </p:cNvPr>
          <p:cNvSpPr>
            <a:spLocks noGrp="1"/>
          </p:cNvSpPr>
          <p:nvPr>
            <p:ph type="body" sz="quarter" idx="21" hasCustomPrompt="1"/>
          </p:nvPr>
        </p:nvSpPr>
        <p:spPr>
          <a:xfrm>
            <a:off x="2548727"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Gennaio</a:t>
            </a:r>
          </a:p>
        </p:txBody>
      </p:sp>
      <p:sp>
        <p:nvSpPr>
          <p:cNvPr id="26" name="Segnaposto testo 16">
            <a:extLst>
              <a:ext uri="{FF2B5EF4-FFF2-40B4-BE49-F238E27FC236}">
                <a16:creationId xmlns:a16="http://schemas.microsoft.com/office/drawing/2014/main" id="{68DA7613-9E11-AB7F-2171-09C09AFEBD8D}"/>
              </a:ext>
            </a:extLst>
          </p:cNvPr>
          <p:cNvSpPr>
            <a:spLocks noGrp="1"/>
          </p:cNvSpPr>
          <p:nvPr>
            <p:ph type="body" sz="quarter" idx="22" hasCustomPrompt="1"/>
          </p:nvPr>
        </p:nvSpPr>
        <p:spPr>
          <a:xfrm>
            <a:off x="4188881"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Febbraio</a:t>
            </a:r>
          </a:p>
        </p:txBody>
      </p:sp>
      <p:sp>
        <p:nvSpPr>
          <p:cNvPr id="27" name="Segnaposto testo 16">
            <a:extLst>
              <a:ext uri="{FF2B5EF4-FFF2-40B4-BE49-F238E27FC236}">
                <a16:creationId xmlns:a16="http://schemas.microsoft.com/office/drawing/2014/main" id="{84E8702A-8167-9692-5F6A-7693AE2EB893}"/>
              </a:ext>
            </a:extLst>
          </p:cNvPr>
          <p:cNvSpPr>
            <a:spLocks noGrp="1"/>
          </p:cNvSpPr>
          <p:nvPr>
            <p:ph type="body" sz="quarter" idx="23" hasCustomPrompt="1"/>
          </p:nvPr>
        </p:nvSpPr>
        <p:spPr>
          <a:xfrm>
            <a:off x="5829035"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Marzo</a:t>
            </a:r>
          </a:p>
        </p:txBody>
      </p:sp>
      <p:sp>
        <p:nvSpPr>
          <p:cNvPr id="28" name="Segnaposto testo 16">
            <a:extLst>
              <a:ext uri="{FF2B5EF4-FFF2-40B4-BE49-F238E27FC236}">
                <a16:creationId xmlns:a16="http://schemas.microsoft.com/office/drawing/2014/main" id="{6F14E2CE-5CF6-48DA-F469-08E41A4A2487}"/>
              </a:ext>
            </a:extLst>
          </p:cNvPr>
          <p:cNvSpPr>
            <a:spLocks noGrp="1"/>
          </p:cNvSpPr>
          <p:nvPr>
            <p:ph type="body" sz="quarter" idx="24" hasCustomPrompt="1"/>
          </p:nvPr>
        </p:nvSpPr>
        <p:spPr>
          <a:xfrm>
            <a:off x="7469189"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Aprile</a:t>
            </a:r>
          </a:p>
        </p:txBody>
      </p:sp>
      <p:sp>
        <p:nvSpPr>
          <p:cNvPr id="29" name="Segnaposto testo 16">
            <a:extLst>
              <a:ext uri="{FF2B5EF4-FFF2-40B4-BE49-F238E27FC236}">
                <a16:creationId xmlns:a16="http://schemas.microsoft.com/office/drawing/2014/main" id="{588425D4-925A-A87A-907C-AE3764C27639}"/>
              </a:ext>
            </a:extLst>
          </p:cNvPr>
          <p:cNvSpPr>
            <a:spLocks noGrp="1"/>
          </p:cNvSpPr>
          <p:nvPr>
            <p:ph type="body" sz="quarter" idx="25" hasCustomPrompt="1"/>
          </p:nvPr>
        </p:nvSpPr>
        <p:spPr>
          <a:xfrm>
            <a:off x="9109343"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Maggio</a:t>
            </a:r>
          </a:p>
        </p:txBody>
      </p:sp>
      <p:sp>
        <p:nvSpPr>
          <p:cNvPr id="30" name="Segnaposto testo 16">
            <a:extLst>
              <a:ext uri="{FF2B5EF4-FFF2-40B4-BE49-F238E27FC236}">
                <a16:creationId xmlns:a16="http://schemas.microsoft.com/office/drawing/2014/main" id="{22B4A46D-A778-3B73-D3FD-63A0F7DCF7AF}"/>
              </a:ext>
            </a:extLst>
          </p:cNvPr>
          <p:cNvSpPr>
            <a:spLocks noGrp="1"/>
          </p:cNvSpPr>
          <p:nvPr>
            <p:ph type="body" sz="quarter" idx="26" hasCustomPrompt="1"/>
          </p:nvPr>
        </p:nvSpPr>
        <p:spPr>
          <a:xfrm>
            <a:off x="10749496" y="1682316"/>
            <a:ext cx="835376" cy="241218"/>
          </a:xfrm>
          <a:prstGeom prst="roundRect">
            <a:avLst>
              <a:gd name="adj" fmla="val 0"/>
            </a:avLst>
          </a:prstGeom>
          <a:noFill/>
        </p:spPr>
        <p:txBody>
          <a:bodyPr lIns="0" tIns="0" rIns="0" bIns="0" anchor="ctr"/>
          <a:lstStyle>
            <a:lvl1pPr marL="0" indent="0" algn="ctr">
              <a:lnSpc>
                <a:spcPts val="1600"/>
              </a:lnSpc>
              <a:buNone/>
              <a:defRPr sz="1050" b="0" i="0">
                <a:solidFill>
                  <a:schemeClr val="tx1"/>
                </a:solidFill>
                <a:latin typeface="TIM Sans Light"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pPr lvl="0"/>
            <a:r>
              <a:rPr lang="it-IT"/>
              <a:t>Giugno</a:t>
            </a:r>
          </a:p>
        </p:txBody>
      </p:sp>
      <p:sp>
        <p:nvSpPr>
          <p:cNvPr id="31" name="Segnaposto testo 126">
            <a:extLst>
              <a:ext uri="{FF2B5EF4-FFF2-40B4-BE49-F238E27FC236}">
                <a16:creationId xmlns:a16="http://schemas.microsoft.com/office/drawing/2014/main" id="{07527877-0DAD-7215-1F4D-8F2DEBC1ADCB}"/>
              </a:ext>
            </a:extLst>
          </p:cNvPr>
          <p:cNvSpPr>
            <a:spLocks noGrp="1"/>
          </p:cNvSpPr>
          <p:nvPr>
            <p:ph type="body" sz="quarter" idx="28" hasCustomPrompt="1"/>
          </p:nvPr>
        </p:nvSpPr>
        <p:spPr>
          <a:xfrm>
            <a:off x="5938377" y="2719038"/>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2" name="Segnaposto testo 126">
            <a:extLst>
              <a:ext uri="{FF2B5EF4-FFF2-40B4-BE49-F238E27FC236}">
                <a16:creationId xmlns:a16="http://schemas.microsoft.com/office/drawing/2014/main" id="{A871364D-BA90-A5EC-1F55-3ACA5504D709}"/>
              </a:ext>
            </a:extLst>
          </p:cNvPr>
          <p:cNvSpPr>
            <a:spLocks noGrp="1"/>
          </p:cNvSpPr>
          <p:nvPr>
            <p:ph type="body" sz="quarter" idx="29" hasCustomPrompt="1"/>
          </p:nvPr>
        </p:nvSpPr>
        <p:spPr>
          <a:xfrm>
            <a:off x="5938377" y="3998076"/>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3" name="Segnaposto testo 126">
            <a:extLst>
              <a:ext uri="{FF2B5EF4-FFF2-40B4-BE49-F238E27FC236}">
                <a16:creationId xmlns:a16="http://schemas.microsoft.com/office/drawing/2014/main" id="{99F70DA5-ED1D-E3CA-CA45-3D240D17C548}"/>
              </a:ext>
            </a:extLst>
          </p:cNvPr>
          <p:cNvSpPr>
            <a:spLocks noGrp="1"/>
          </p:cNvSpPr>
          <p:nvPr>
            <p:ph type="body" sz="quarter" idx="30" hasCustomPrompt="1"/>
          </p:nvPr>
        </p:nvSpPr>
        <p:spPr>
          <a:xfrm>
            <a:off x="7771669" y="3384463"/>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4" name="Segnaposto testo 126">
            <a:extLst>
              <a:ext uri="{FF2B5EF4-FFF2-40B4-BE49-F238E27FC236}">
                <a16:creationId xmlns:a16="http://schemas.microsoft.com/office/drawing/2014/main" id="{331D2F5D-82CD-58C5-AE9F-7AD7C9416FEC}"/>
              </a:ext>
            </a:extLst>
          </p:cNvPr>
          <p:cNvSpPr>
            <a:spLocks noGrp="1"/>
          </p:cNvSpPr>
          <p:nvPr>
            <p:ph type="body" sz="quarter" idx="31" hasCustomPrompt="1"/>
          </p:nvPr>
        </p:nvSpPr>
        <p:spPr>
          <a:xfrm>
            <a:off x="9112964" y="4008702"/>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5" name="Segnaposto testo 126">
            <a:extLst>
              <a:ext uri="{FF2B5EF4-FFF2-40B4-BE49-F238E27FC236}">
                <a16:creationId xmlns:a16="http://schemas.microsoft.com/office/drawing/2014/main" id="{A811E44E-E483-F844-4F58-2A6E66ED4F76}"/>
              </a:ext>
            </a:extLst>
          </p:cNvPr>
          <p:cNvSpPr>
            <a:spLocks noGrp="1"/>
          </p:cNvSpPr>
          <p:nvPr>
            <p:ph type="body" sz="quarter" idx="32" hasCustomPrompt="1"/>
          </p:nvPr>
        </p:nvSpPr>
        <p:spPr>
          <a:xfrm>
            <a:off x="10852713" y="4630768"/>
            <a:ext cx="846189" cy="258763"/>
          </a:xfrm>
          <a:prstGeom prst="roundRect">
            <a:avLst>
              <a:gd name="adj" fmla="val 50000"/>
            </a:avLst>
          </a:prstGeom>
          <a:solidFill>
            <a:schemeClr val="bg1"/>
          </a:solidFill>
          <a:ln w="9525">
            <a:gradFill>
              <a:gsLst>
                <a:gs pos="0">
                  <a:schemeClr val="accent6"/>
                </a:gs>
                <a:gs pos="50000">
                  <a:schemeClr val="tx2"/>
                </a:gs>
                <a:gs pos="100000">
                  <a:schemeClr val="accent2"/>
                </a:gs>
              </a:gsLst>
              <a:lin ang="0" scaled="0"/>
            </a:gradFill>
          </a:ln>
        </p:spPr>
        <p:txBody>
          <a:bodyPr lIns="0" tIns="0" rIns="0" bIns="0" anchor="ctr"/>
          <a:lstStyle>
            <a:lvl1pPr marL="0" indent="0" algn="ctr">
              <a:buNone/>
              <a:defRPr sz="1050" b="0" i="0">
                <a:latin typeface="TIM Sans Light" pitchFamily="2" charset="77"/>
              </a:defRPr>
            </a:lvl1pPr>
          </a:lstStyle>
          <a:p>
            <a:pPr lvl="0"/>
            <a:r>
              <a:rPr lang="it-IT"/>
              <a:t>Delivery</a:t>
            </a:r>
          </a:p>
        </p:txBody>
      </p:sp>
      <p:sp>
        <p:nvSpPr>
          <p:cNvPr id="36" name="Titolo 6">
            <a:extLst>
              <a:ext uri="{FF2B5EF4-FFF2-40B4-BE49-F238E27FC236}">
                <a16:creationId xmlns:a16="http://schemas.microsoft.com/office/drawing/2014/main" id="{1F9EFD3D-042E-251D-76AF-B0347034C4A8}"/>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37" name="Segnaposto testo 6">
            <a:extLst>
              <a:ext uri="{FF2B5EF4-FFF2-40B4-BE49-F238E27FC236}">
                <a16:creationId xmlns:a16="http://schemas.microsoft.com/office/drawing/2014/main" id="{EFAFEE98-478E-746C-3FCF-DD30CF9BF92A}"/>
              </a:ext>
            </a:extLst>
          </p:cNvPr>
          <p:cNvSpPr>
            <a:spLocks noGrp="1"/>
          </p:cNvSpPr>
          <p:nvPr>
            <p:ph type="body" sz="quarter" idx="33" hasCustomPrompt="1"/>
          </p:nvPr>
        </p:nvSpPr>
        <p:spPr>
          <a:xfrm>
            <a:off x="4749298" y="2114804"/>
            <a:ext cx="846138" cy="258763"/>
          </a:xfrm>
          <a:prstGeom prst="roundRect">
            <a:avLst>
              <a:gd name="adj" fmla="val 50000"/>
            </a:avLst>
          </a:prstGeom>
          <a:solidFill>
            <a:schemeClr val="bg1"/>
          </a:solidFill>
          <a:ln>
            <a:gradFill>
              <a:gsLst>
                <a:gs pos="0">
                  <a:schemeClr val="accent6"/>
                </a:gs>
                <a:gs pos="50000">
                  <a:schemeClr val="tx2"/>
                </a:gs>
                <a:gs pos="100000">
                  <a:schemeClr val="accent2"/>
                </a:gs>
              </a:gsLst>
              <a:lin ang="0" scaled="0"/>
            </a:gradFill>
          </a:ln>
        </p:spPr>
        <p:txBody>
          <a:bodyPr anchor="ctr"/>
          <a:lstStyle>
            <a:lvl1pPr marL="0" indent="0" algn="ctr">
              <a:buNone/>
              <a:defRPr sz="1000" b="0" i="0">
                <a:latin typeface="TIM Sans Light" pitchFamily="2" charset="77"/>
              </a:defRPr>
            </a:lvl1pPr>
          </a:lstStyle>
          <a:p>
            <a:pPr lvl="0"/>
            <a:r>
              <a:rPr lang="it-IT"/>
              <a:t>Delivery</a:t>
            </a:r>
          </a:p>
        </p:txBody>
      </p:sp>
    </p:spTree>
    <p:extLst>
      <p:ext uri="{BB962C8B-B14F-4D97-AF65-F5344CB8AC3E}">
        <p14:creationId xmlns:p14="http://schemas.microsoft.com/office/powerpoint/2010/main" val="37894690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na - Timin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1D14515-8D8B-F6E0-29B9-39A9BAE7F3EB}"/>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6" name="Segnaposto testo 8">
            <a:extLst>
              <a:ext uri="{FF2B5EF4-FFF2-40B4-BE49-F238E27FC236}">
                <a16:creationId xmlns:a16="http://schemas.microsoft.com/office/drawing/2014/main" id="{E64A827A-F8AC-65CC-22BB-855716FEAB13}"/>
              </a:ext>
            </a:extLst>
          </p:cNvPr>
          <p:cNvSpPr>
            <a:spLocks noGrp="1"/>
          </p:cNvSpPr>
          <p:nvPr>
            <p:ph type="body" sz="quarter" idx="11" hasCustomPrompt="1"/>
          </p:nvPr>
        </p:nvSpPr>
        <p:spPr>
          <a:xfrm>
            <a:off x="407989" y="1407641"/>
            <a:ext cx="11376022" cy="353009"/>
          </a:xfrm>
          <a:prstGeom prst="rect">
            <a:avLst/>
          </a:prstGeom>
        </p:spPr>
        <p:txBody>
          <a:bodyPr lIns="0" anchor="b"/>
          <a:lstStyle>
            <a:lvl1pPr marL="0" indent="0" algn="l" defTabSz="914400" rtl="0" eaLnBrk="1" latinLnBrk="0" hangingPunct="1">
              <a:lnSpc>
                <a:spcPts val="2400"/>
              </a:lnSpc>
              <a:spcBef>
                <a:spcPts val="0"/>
              </a:spcBef>
              <a:buNone/>
              <a:defRPr lang="it-IT" sz="18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8" name="Titolo 6">
            <a:extLst>
              <a:ext uri="{FF2B5EF4-FFF2-40B4-BE49-F238E27FC236}">
                <a16:creationId xmlns:a16="http://schemas.microsoft.com/office/drawing/2014/main" id="{04D99E9B-96BB-093C-2FF5-ABEDBAFB10F8}"/>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cxnSp>
        <p:nvCxnSpPr>
          <p:cNvPr id="9" name="Connettore 1 4">
            <a:extLst>
              <a:ext uri="{FF2B5EF4-FFF2-40B4-BE49-F238E27FC236}">
                <a16:creationId xmlns:a16="http://schemas.microsoft.com/office/drawing/2014/main" id="{B6EBF2DA-F52B-2025-620C-035F9E6DD2B9}"/>
              </a:ext>
            </a:extLst>
          </p:cNvPr>
          <p:cNvCxnSpPr>
            <a:cxnSpLocks/>
          </p:cNvCxnSpPr>
          <p:nvPr userDrawn="1"/>
        </p:nvCxnSpPr>
        <p:spPr>
          <a:xfrm>
            <a:off x="824490" y="3852429"/>
            <a:ext cx="11367510" cy="0"/>
          </a:xfrm>
          <a:prstGeom prst="line">
            <a:avLst/>
          </a:prstGeom>
          <a:solidFill>
            <a:schemeClr val="bg1"/>
          </a:solidFill>
          <a:ln w="50800">
            <a:gradFill>
              <a:gsLst>
                <a:gs pos="0">
                  <a:schemeClr val="accent6"/>
                </a:gs>
                <a:gs pos="50000">
                  <a:schemeClr val="tx2"/>
                </a:gs>
                <a:gs pos="100000">
                  <a:schemeClr val="accent2"/>
                </a:gs>
              </a:gsLst>
              <a:lin ang="0" scaled="0"/>
            </a:gradFill>
          </a:ln>
        </p:spPr>
      </p:cxnSp>
      <p:sp>
        <p:nvSpPr>
          <p:cNvPr id="10" name="Segnaposto testo 25">
            <a:extLst>
              <a:ext uri="{FF2B5EF4-FFF2-40B4-BE49-F238E27FC236}">
                <a16:creationId xmlns:a16="http://schemas.microsoft.com/office/drawing/2014/main" id="{48D50F9D-2A4D-74D8-5447-6B951AE46DE8}"/>
              </a:ext>
            </a:extLst>
          </p:cNvPr>
          <p:cNvSpPr>
            <a:spLocks noGrp="1"/>
          </p:cNvSpPr>
          <p:nvPr>
            <p:ph type="body" sz="quarter" idx="81" hasCustomPrompt="1"/>
          </p:nvPr>
        </p:nvSpPr>
        <p:spPr>
          <a:xfrm>
            <a:off x="826911" y="2338981"/>
            <a:ext cx="3151750" cy="255588"/>
          </a:xfrm>
          <a:prstGeom prst="rect">
            <a:avLst/>
          </a:prstGeom>
        </p:spPr>
        <p:txBody>
          <a:bodyPr tIns="36000" rIns="0" bIns="0" anchor="ctr"/>
          <a:lstStyle>
            <a:lvl1pPr marL="0" indent="0">
              <a:lnSpc>
                <a:spcPts val="2200"/>
              </a:lnSpc>
              <a:spcBef>
                <a:spcPts val="0"/>
              </a:spcBef>
              <a:buNone/>
              <a:defRPr sz="2000" b="0" i="0">
                <a:latin typeface="TIM Sans Thin" pitchFamily="2" charset="77"/>
              </a:defRPr>
            </a:lvl1pPr>
          </a:lstStyle>
          <a:p>
            <a:pPr lvl="0"/>
            <a:r>
              <a:rPr lang="it-IT"/>
              <a:t>0000</a:t>
            </a:r>
          </a:p>
        </p:txBody>
      </p:sp>
      <p:sp>
        <p:nvSpPr>
          <p:cNvPr id="11" name="Segnaposto testo 25">
            <a:extLst>
              <a:ext uri="{FF2B5EF4-FFF2-40B4-BE49-F238E27FC236}">
                <a16:creationId xmlns:a16="http://schemas.microsoft.com/office/drawing/2014/main" id="{797FEF4F-19E0-4DED-1F49-234B8F828341}"/>
              </a:ext>
            </a:extLst>
          </p:cNvPr>
          <p:cNvSpPr>
            <a:spLocks noGrp="1"/>
          </p:cNvSpPr>
          <p:nvPr>
            <p:ph type="body" sz="quarter" idx="82" hasCustomPrompt="1"/>
          </p:nvPr>
        </p:nvSpPr>
        <p:spPr>
          <a:xfrm>
            <a:off x="826911" y="2694237"/>
            <a:ext cx="3151750" cy="609487"/>
          </a:xfrm>
          <a:prstGeom prst="rect">
            <a:avLst/>
          </a:prstGeom>
        </p:spPr>
        <p:txBody>
          <a:bodyPr/>
          <a:lstStyle>
            <a:lvl1pPr marL="0" indent="0">
              <a:lnSpc>
                <a:spcPts val="1600"/>
              </a:lnSpc>
              <a:spcBef>
                <a:spcPts val="0"/>
              </a:spcBef>
              <a:buNone/>
              <a:defRPr sz="1200" b="0" i="0">
                <a:latin typeface="TIM Sans" pitchFamily="2" charset="77"/>
              </a:defRPr>
            </a:lvl1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grpSp>
        <p:nvGrpSpPr>
          <p:cNvPr id="12" name="Gruppo 11">
            <a:extLst>
              <a:ext uri="{FF2B5EF4-FFF2-40B4-BE49-F238E27FC236}">
                <a16:creationId xmlns:a16="http://schemas.microsoft.com/office/drawing/2014/main" id="{500CFA45-D8DD-106A-1E43-288A310D3202}"/>
              </a:ext>
            </a:extLst>
          </p:cNvPr>
          <p:cNvGrpSpPr/>
          <p:nvPr userDrawn="1"/>
        </p:nvGrpSpPr>
        <p:grpSpPr>
          <a:xfrm rot="10800000">
            <a:off x="789356" y="2336728"/>
            <a:ext cx="72000" cy="1549767"/>
            <a:chOff x="789356" y="2213033"/>
            <a:chExt cx="72000" cy="1549767"/>
          </a:xfrm>
        </p:grpSpPr>
        <p:cxnSp>
          <p:nvCxnSpPr>
            <p:cNvPr id="13" name="Connettore 1 18">
              <a:extLst>
                <a:ext uri="{FF2B5EF4-FFF2-40B4-BE49-F238E27FC236}">
                  <a16:creationId xmlns:a16="http://schemas.microsoft.com/office/drawing/2014/main" id="{735F3CDF-4754-C8C3-A2B9-A7EFDD422F91}"/>
                </a:ext>
              </a:extLst>
            </p:cNvPr>
            <p:cNvCxnSpPr>
              <a:cxnSpLocks/>
            </p:cNvCxnSpPr>
            <p:nvPr userDrawn="1"/>
          </p:nvCxnSpPr>
          <p:spPr>
            <a:xfrm rot="10800000" flipV="1">
              <a:off x="825356" y="2286837"/>
              <a:ext cx="0" cy="1475963"/>
            </a:xfrm>
            <a:prstGeom prst="line">
              <a:avLst/>
            </a:prstGeom>
            <a:solidFill>
              <a:schemeClr val="bg1"/>
            </a:solidFill>
            <a:ln w="12700">
              <a:gradFill>
                <a:gsLst>
                  <a:gs pos="0">
                    <a:schemeClr val="accent6"/>
                  </a:gs>
                  <a:gs pos="50000">
                    <a:schemeClr val="tx2"/>
                  </a:gs>
                  <a:gs pos="100000">
                    <a:schemeClr val="accent2"/>
                  </a:gs>
                </a:gsLst>
                <a:lin ang="16200000" scaled="0"/>
              </a:gradFill>
            </a:ln>
          </p:spPr>
        </p:cxnSp>
        <p:sp>
          <p:nvSpPr>
            <p:cNvPr id="14" name="Ovale 13">
              <a:extLst>
                <a:ext uri="{FF2B5EF4-FFF2-40B4-BE49-F238E27FC236}">
                  <a16:creationId xmlns:a16="http://schemas.microsoft.com/office/drawing/2014/main" id="{EDF3FE10-A026-DA0F-F328-C90AF3CC7624}"/>
                </a:ext>
              </a:extLst>
            </p:cNvPr>
            <p:cNvSpPr>
              <a:spLocks noChangeAspect="1"/>
            </p:cNvSpPr>
            <p:nvPr userDrawn="1"/>
          </p:nvSpPr>
          <p:spPr>
            <a:xfrm>
              <a:off x="789356" y="2213033"/>
              <a:ext cx="72000" cy="72000"/>
            </a:xfrm>
            <a:prstGeom prst="ellipse">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Segnaposto testo 25">
            <a:extLst>
              <a:ext uri="{FF2B5EF4-FFF2-40B4-BE49-F238E27FC236}">
                <a16:creationId xmlns:a16="http://schemas.microsoft.com/office/drawing/2014/main" id="{22AE27B7-191A-1610-005E-05500795CCCB}"/>
              </a:ext>
            </a:extLst>
          </p:cNvPr>
          <p:cNvSpPr>
            <a:spLocks noGrp="1"/>
          </p:cNvSpPr>
          <p:nvPr>
            <p:ph type="body" sz="quarter" idx="83" hasCustomPrompt="1"/>
          </p:nvPr>
        </p:nvSpPr>
        <p:spPr>
          <a:xfrm>
            <a:off x="4259263" y="2338981"/>
            <a:ext cx="3151750" cy="255588"/>
          </a:xfrm>
          <a:prstGeom prst="rect">
            <a:avLst/>
          </a:prstGeom>
        </p:spPr>
        <p:txBody>
          <a:bodyPr tIns="36000" rIns="0" bIns="0" anchor="ctr"/>
          <a:lstStyle>
            <a:lvl1pPr marL="0" indent="0">
              <a:lnSpc>
                <a:spcPts val="2200"/>
              </a:lnSpc>
              <a:spcBef>
                <a:spcPts val="0"/>
              </a:spcBef>
              <a:buNone/>
              <a:defRPr sz="2000" b="0" i="0">
                <a:latin typeface="TIM Sans Thin" pitchFamily="2" charset="77"/>
              </a:defRPr>
            </a:lvl1pPr>
          </a:lstStyle>
          <a:p>
            <a:pPr lvl="0"/>
            <a:r>
              <a:rPr lang="it-IT"/>
              <a:t>0000</a:t>
            </a:r>
          </a:p>
        </p:txBody>
      </p:sp>
      <p:sp>
        <p:nvSpPr>
          <p:cNvPr id="16" name="Segnaposto testo 25">
            <a:extLst>
              <a:ext uri="{FF2B5EF4-FFF2-40B4-BE49-F238E27FC236}">
                <a16:creationId xmlns:a16="http://schemas.microsoft.com/office/drawing/2014/main" id="{BB216AE1-F4A0-B8B7-BC59-0E36657F8250}"/>
              </a:ext>
            </a:extLst>
          </p:cNvPr>
          <p:cNvSpPr>
            <a:spLocks noGrp="1"/>
          </p:cNvSpPr>
          <p:nvPr>
            <p:ph type="body" sz="quarter" idx="84" hasCustomPrompt="1"/>
          </p:nvPr>
        </p:nvSpPr>
        <p:spPr>
          <a:xfrm>
            <a:off x="4259263" y="2694237"/>
            <a:ext cx="3151750" cy="609487"/>
          </a:xfrm>
          <a:prstGeom prst="rect">
            <a:avLst/>
          </a:prstGeom>
        </p:spPr>
        <p:txBody>
          <a:bodyPr/>
          <a:lstStyle>
            <a:lvl1pPr marL="0" indent="0">
              <a:lnSpc>
                <a:spcPts val="1600"/>
              </a:lnSpc>
              <a:spcBef>
                <a:spcPts val="0"/>
              </a:spcBef>
              <a:buNone/>
              <a:defRPr sz="1200" b="0" i="0">
                <a:latin typeface="TIM Sans" pitchFamily="2" charset="77"/>
              </a:defRPr>
            </a:lvl1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grpSp>
        <p:nvGrpSpPr>
          <p:cNvPr id="17" name="Gruppo 16">
            <a:extLst>
              <a:ext uri="{FF2B5EF4-FFF2-40B4-BE49-F238E27FC236}">
                <a16:creationId xmlns:a16="http://schemas.microsoft.com/office/drawing/2014/main" id="{04B8ED5C-5F6B-9ADE-DFDB-688E4118090B}"/>
              </a:ext>
            </a:extLst>
          </p:cNvPr>
          <p:cNvGrpSpPr/>
          <p:nvPr userDrawn="1"/>
        </p:nvGrpSpPr>
        <p:grpSpPr>
          <a:xfrm rot="10800000">
            <a:off x="4221708" y="2336728"/>
            <a:ext cx="72000" cy="1549767"/>
            <a:chOff x="789356" y="2213033"/>
            <a:chExt cx="72000" cy="1549767"/>
          </a:xfrm>
        </p:grpSpPr>
        <p:cxnSp>
          <p:nvCxnSpPr>
            <p:cNvPr id="18" name="Connettore 1 23">
              <a:extLst>
                <a:ext uri="{FF2B5EF4-FFF2-40B4-BE49-F238E27FC236}">
                  <a16:creationId xmlns:a16="http://schemas.microsoft.com/office/drawing/2014/main" id="{E67D1601-F69C-3032-49B5-F1072A82EB86}"/>
                </a:ext>
              </a:extLst>
            </p:cNvPr>
            <p:cNvCxnSpPr>
              <a:cxnSpLocks/>
            </p:cNvCxnSpPr>
            <p:nvPr userDrawn="1"/>
          </p:nvCxnSpPr>
          <p:spPr>
            <a:xfrm rot="10800000" flipV="1">
              <a:off x="825356" y="2286837"/>
              <a:ext cx="0" cy="1475963"/>
            </a:xfrm>
            <a:prstGeom prst="line">
              <a:avLst/>
            </a:prstGeom>
            <a:solidFill>
              <a:schemeClr val="bg1"/>
            </a:solidFill>
            <a:ln w="12700">
              <a:gradFill>
                <a:gsLst>
                  <a:gs pos="0">
                    <a:schemeClr val="accent6"/>
                  </a:gs>
                  <a:gs pos="50000">
                    <a:schemeClr val="tx2"/>
                  </a:gs>
                  <a:gs pos="100000">
                    <a:schemeClr val="accent2"/>
                  </a:gs>
                </a:gsLst>
                <a:lin ang="16200000" scaled="0"/>
              </a:gradFill>
            </a:ln>
          </p:spPr>
        </p:cxnSp>
        <p:sp>
          <p:nvSpPr>
            <p:cNvPr id="19" name="Ovale 18">
              <a:extLst>
                <a:ext uri="{FF2B5EF4-FFF2-40B4-BE49-F238E27FC236}">
                  <a16:creationId xmlns:a16="http://schemas.microsoft.com/office/drawing/2014/main" id="{94466CC8-0483-4FA8-0E3E-28DA4FE34888}"/>
                </a:ext>
              </a:extLst>
            </p:cNvPr>
            <p:cNvSpPr>
              <a:spLocks noChangeAspect="1"/>
            </p:cNvSpPr>
            <p:nvPr userDrawn="1"/>
          </p:nvSpPr>
          <p:spPr>
            <a:xfrm>
              <a:off x="789356" y="2213033"/>
              <a:ext cx="72000" cy="72000"/>
            </a:xfrm>
            <a:prstGeom prst="ellipse">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Segnaposto testo 25">
            <a:extLst>
              <a:ext uri="{FF2B5EF4-FFF2-40B4-BE49-F238E27FC236}">
                <a16:creationId xmlns:a16="http://schemas.microsoft.com/office/drawing/2014/main" id="{9EA7681B-BD2B-DFC7-C072-1C8A5E490131}"/>
              </a:ext>
            </a:extLst>
          </p:cNvPr>
          <p:cNvSpPr>
            <a:spLocks noGrp="1"/>
          </p:cNvSpPr>
          <p:nvPr>
            <p:ph type="body" sz="quarter" idx="85" hasCustomPrompt="1"/>
          </p:nvPr>
        </p:nvSpPr>
        <p:spPr>
          <a:xfrm>
            <a:off x="7932738" y="2338981"/>
            <a:ext cx="3151750" cy="255588"/>
          </a:xfrm>
          <a:prstGeom prst="rect">
            <a:avLst/>
          </a:prstGeom>
        </p:spPr>
        <p:txBody>
          <a:bodyPr tIns="36000" rIns="0" bIns="0" anchor="ctr"/>
          <a:lstStyle>
            <a:lvl1pPr marL="0" indent="0">
              <a:lnSpc>
                <a:spcPts val="2200"/>
              </a:lnSpc>
              <a:spcBef>
                <a:spcPts val="0"/>
              </a:spcBef>
              <a:buNone/>
              <a:defRPr sz="2000" b="0" i="0">
                <a:latin typeface="TIM Sans Thin" pitchFamily="2" charset="77"/>
              </a:defRPr>
            </a:lvl1pPr>
          </a:lstStyle>
          <a:p>
            <a:pPr lvl="0"/>
            <a:r>
              <a:rPr lang="it-IT"/>
              <a:t>0000</a:t>
            </a:r>
          </a:p>
        </p:txBody>
      </p:sp>
      <p:sp>
        <p:nvSpPr>
          <p:cNvPr id="21" name="Segnaposto testo 25">
            <a:extLst>
              <a:ext uri="{FF2B5EF4-FFF2-40B4-BE49-F238E27FC236}">
                <a16:creationId xmlns:a16="http://schemas.microsoft.com/office/drawing/2014/main" id="{9EF6E2F5-C1E7-5CF2-AD11-DC87BA978232}"/>
              </a:ext>
            </a:extLst>
          </p:cNvPr>
          <p:cNvSpPr>
            <a:spLocks noGrp="1"/>
          </p:cNvSpPr>
          <p:nvPr>
            <p:ph type="body" sz="quarter" idx="86" hasCustomPrompt="1"/>
          </p:nvPr>
        </p:nvSpPr>
        <p:spPr>
          <a:xfrm>
            <a:off x="7932738" y="2694237"/>
            <a:ext cx="3151750" cy="609487"/>
          </a:xfrm>
          <a:prstGeom prst="rect">
            <a:avLst/>
          </a:prstGeom>
        </p:spPr>
        <p:txBody>
          <a:bodyPr/>
          <a:lstStyle>
            <a:lvl1pPr marL="0" indent="0">
              <a:lnSpc>
                <a:spcPts val="1600"/>
              </a:lnSpc>
              <a:spcBef>
                <a:spcPts val="0"/>
              </a:spcBef>
              <a:buNone/>
              <a:defRPr sz="1200" b="0" i="0">
                <a:latin typeface="TIM Sans" pitchFamily="2" charset="77"/>
              </a:defRPr>
            </a:lvl1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grpSp>
        <p:nvGrpSpPr>
          <p:cNvPr id="22" name="Gruppo 21">
            <a:extLst>
              <a:ext uri="{FF2B5EF4-FFF2-40B4-BE49-F238E27FC236}">
                <a16:creationId xmlns:a16="http://schemas.microsoft.com/office/drawing/2014/main" id="{95C56F8A-E071-D522-3F04-FE3E12E0A4A6}"/>
              </a:ext>
            </a:extLst>
          </p:cNvPr>
          <p:cNvGrpSpPr/>
          <p:nvPr userDrawn="1"/>
        </p:nvGrpSpPr>
        <p:grpSpPr>
          <a:xfrm rot="10800000">
            <a:off x="7895183" y="2336728"/>
            <a:ext cx="72000" cy="1549767"/>
            <a:chOff x="789356" y="2213033"/>
            <a:chExt cx="72000" cy="1549767"/>
          </a:xfrm>
        </p:grpSpPr>
        <p:cxnSp>
          <p:nvCxnSpPr>
            <p:cNvPr id="23" name="Connettore 1 30">
              <a:extLst>
                <a:ext uri="{FF2B5EF4-FFF2-40B4-BE49-F238E27FC236}">
                  <a16:creationId xmlns:a16="http://schemas.microsoft.com/office/drawing/2014/main" id="{83A7E774-5CCC-C326-3502-B2C317CFA272}"/>
                </a:ext>
              </a:extLst>
            </p:cNvPr>
            <p:cNvCxnSpPr>
              <a:cxnSpLocks/>
            </p:cNvCxnSpPr>
            <p:nvPr userDrawn="1"/>
          </p:nvCxnSpPr>
          <p:spPr>
            <a:xfrm rot="10800000" flipV="1">
              <a:off x="825356" y="2286837"/>
              <a:ext cx="0" cy="1475963"/>
            </a:xfrm>
            <a:prstGeom prst="line">
              <a:avLst/>
            </a:prstGeom>
            <a:solidFill>
              <a:schemeClr val="bg1"/>
            </a:solidFill>
            <a:ln w="12700">
              <a:gradFill>
                <a:gsLst>
                  <a:gs pos="0">
                    <a:schemeClr val="accent6"/>
                  </a:gs>
                  <a:gs pos="50000">
                    <a:schemeClr val="tx2"/>
                  </a:gs>
                  <a:gs pos="100000">
                    <a:schemeClr val="accent2"/>
                  </a:gs>
                </a:gsLst>
                <a:lin ang="16200000" scaled="0"/>
              </a:gradFill>
            </a:ln>
          </p:spPr>
        </p:cxnSp>
        <p:sp>
          <p:nvSpPr>
            <p:cNvPr id="24" name="Ovale 23">
              <a:extLst>
                <a:ext uri="{FF2B5EF4-FFF2-40B4-BE49-F238E27FC236}">
                  <a16:creationId xmlns:a16="http://schemas.microsoft.com/office/drawing/2014/main" id="{A9DC5E9E-C006-83C3-B128-A5C00D731031}"/>
                </a:ext>
              </a:extLst>
            </p:cNvPr>
            <p:cNvSpPr>
              <a:spLocks noChangeAspect="1"/>
            </p:cNvSpPr>
            <p:nvPr userDrawn="1"/>
          </p:nvSpPr>
          <p:spPr>
            <a:xfrm>
              <a:off x="789356" y="2213033"/>
              <a:ext cx="72000" cy="72000"/>
            </a:xfrm>
            <a:prstGeom prst="ellipse">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 name="Segnaposto testo 25">
            <a:extLst>
              <a:ext uri="{FF2B5EF4-FFF2-40B4-BE49-F238E27FC236}">
                <a16:creationId xmlns:a16="http://schemas.microsoft.com/office/drawing/2014/main" id="{3B7E2CD7-1232-5481-5645-0ABB145E6EE5}"/>
              </a:ext>
            </a:extLst>
          </p:cNvPr>
          <p:cNvSpPr>
            <a:spLocks noGrp="1"/>
          </p:cNvSpPr>
          <p:nvPr>
            <p:ph type="body" sz="quarter" idx="87" hasCustomPrompt="1"/>
          </p:nvPr>
        </p:nvSpPr>
        <p:spPr>
          <a:xfrm>
            <a:off x="1582604" y="4318252"/>
            <a:ext cx="3151750" cy="255588"/>
          </a:xfrm>
          <a:prstGeom prst="rect">
            <a:avLst/>
          </a:prstGeom>
        </p:spPr>
        <p:txBody>
          <a:bodyPr tIns="36000" rIns="0" bIns="0" anchor="ctr"/>
          <a:lstStyle>
            <a:lvl1pPr marL="0" indent="0">
              <a:lnSpc>
                <a:spcPts val="2200"/>
              </a:lnSpc>
              <a:spcBef>
                <a:spcPts val="0"/>
              </a:spcBef>
              <a:buNone/>
              <a:defRPr sz="2000" b="0" i="0">
                <a:latin typeface="TIM Sans Thin" pitchFamily="2" charset="77"/>
              </a:defRPr>
            </a:lvl1pPr>
          </a:lstStyle>
          <a:p>
            <a:pPr lvl="0"/>
            <a:r>
              <a:rPr lang="it-IT"/>
              <a:t>0000</a:t>
            </a:r>
          </a:p>
        </p:txBody>
      </p:sp>
      <p:sp>
        <p:nvSpPr>
          <p:cNvPr id="26" name="Segnaposto testo 25">
            <a:extLst>
              <a:ext uri="{FF2B5EF4-FFF2-40B4-BE49-F238E27FC236}">
                <a16:creationId xmlns:a16="http://schemas.microsoft.com/office/drawing/2014/main" id="{E501C202-A4F7-0373-D636-5087806D22AE}"/>
              </a:ext>
            </a:extLst>
          </p:cNvPr>
          <p:cNvSpPr>
            <a:spLocks noGrp="1"/>
          </p:cNvSpPr>
          <p:nvPr>
            <p:ph type="body" sz="quarter" idx="88" hasCustomPrompt="1"/>
          </p:nvPr>
        </p:nvSpPr>
        <p:spPr>
          <a:xfrm>
            <a:off x="1582604" y="4673508"/>
            <a:ext cx="3151750" cy="609487"/>
          </a:xfrm>
          <a:prstGeom prst="rect">
            <a:avLst/>
          </a:prstGeom>
        </p:spPr>
        <p:txBody>
          <a:bodyPr/>
          <a:lstStyle>
            <a:lvl1pPr marL="0" indent="0">
              <a:lnSpc>
                <a:spcPts val="1600"/>
              </a:lnSpc>
              <a:spcBef>
                <a:spcPts val="0"/>
              </a:spcBef>
              <a:buNone/>
              <a:defRPr sz="1200" b="0" i="0">
                <a:latin typeface="TIM Sans" pitchFamily="2" charset="77"/>
              </a:defRPr>
            </a:lvl1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grpSp>
        <p:nvGrpSpPr>
          <p:cNvPr id="27" name="Gruppo 26">
            <a:extLst>
              <a:ext uri="{FF2B5EF4-FFF2-40B4-BE49-F238E27FC236}">
                <a16:creationId xmlns:a16="http://schemas.microsoft.com/office/drawing/2014/main" id="{CAD0A727-42CA-8777-A10A-0B05103C1E83}"/>
              </a:ext>
            </a:extLst>
          </p:cNvPr>
          <p:cNvGrpSpPr/>
          <p:nvPr userDrawn="1"/>
        </p:nvGrpSpPr>
        <p:grpSpPr>
          <a:xfrm>
            <a:off x="1545049" y="3824266"/>
            <a:ext cx="72000" cy="1549767"/>
            <a:chOff x="789356" y="2213033"/>
            <a:chExt cx="72000" cy="1549767"/>
          </a:xfrm>
        </p:grpSpPr>
        <p:cxnSp>
          <p:nvCxnSpPr>
            <p:cNvPr id="28" name="Connettore 1 43">
              <a:extLst>
                <a:ext uri="{FF2B5EF4-FFF2-40B4-BE49-F238E27FC236}">
                  <a16:creationId xmlns:a16="http://schemas.microsoft.com/office/drawing/2014/main" id="{CBB4B84C-0519-BD79-E43C-63E90E4F0594}"/>
                </a:ext>
              </a:extLst>
            </p:cNvPr>
            <p:cNvCxnSpPr>
              <a:cxnSpLocks/>
            </p:cNvCxnSpPr>
            <p:nvPr userDrawn="1"/>
          </p:nvCxnSpPr>
          <p:spPr>
            <a:xfrm rot="10800000" flipV="1">
              <a:off x="825356" y="2286837"/>
              <a:ext cx="0" cy="1475963"/>
            </a:xfrm>
            <a:prstGeom prst="line">
              <a:avLst/>
            </a:prstGeom>
            <a:solidFill>
              <a:schemeClr val="bg1"/>
            </a:solidFill>
            <a:ln w="12700">
              <a:gradFill>
                <a:gsLst>
                  <a:gs pos="0">
                    <a:schemeClr val="accent6"/>
                  </a:gs>
                  <a:gs pos="50000">
                    <a:schemeClr val="tx2"/>
                  </a:gs>
                  <a:gs pos="100000">
                    <a:schemeClr val="accent2"/>
                  </a:gs>
                </a:gsLst>
                <a:lin ang="16200000" scaled="0"/>
              </a:gradFill>
            </a:ln>
          </p:spPr>
        </p:cxnSp>
        <p:sp>
          <p:nvSpPr>
            <p:cNvPr id="29" name="Ovale 28">
              <a:extLst>
                <a:ext uri="{FF2B5EF4-FFF2-40B4-BE49-F238E27FC236}">
                  <a16:creationId xmlns:a16="http://schemas.microsoft.com/office/drawing/2014/main" id="{FB8EACB7-7F54-EEE1-7594-AC978940E064}"/>
                </a:ext>
              </a:extLst>
            </p:cNvPr>
            <p:cNvSpPr>
              <a:spLocks noChangeAspect="1"/>
            </p:cNvSpPr>
            <p:nvPr userDrawn="1"/>
          </p:nvSpPr>
          <p:spPr>
            <a:xfrm>
              <a:off x="789356" y="2213033"/>
              <a:ext cx="72000" cy="72000"/>
            </a:xfrm>
            <a:prstGeom prst="ellipse">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0" name="Segnaposto testo 25">
            <a:extLst>
              <a:ext uri="{FF2B5EF4-FFF2-40B4-BE49-F238E27FC236}">
                <a16:creationId xmlns:a16="http://schemas.microsoft.com/office/drawing/2014/main" id="{31DE7C20-D25B-8C45-07AE-A626B2FADE7C}"/>
              </a:ext>
            </a:extLst>
          </p:cNvPr>
          <p:cNvSpPr>
            <a:spLocks noGrp="1"/>
          </p:cNvSpPr>
          <p:nvPr>
            <p:ph type="body" sz="quarter" idx="89" hasCustomPrompt="1"/>
          </p:nvPr>
        </p:nvSpPr>
        <p:spPr>
          <a:xfrm>
            <a:off x="5217054" y="4318252"/>
            <a:ext cx="3151750" cy="255588"/>
          </a:xfrm>
          <a:prstGeom prst="rect">
            <a:avLst/>
          </a:prstGeom>
        </p:spPr>
        <p:txBody>
          <a:bodyPr tIns="36000" rIns="0" bIns="0" anchor="ctr"/>
          <a:lstStyle>
            <a:lvl1pPr marL="0" indent="0">
              <a:lnSpc>
                <a:spcPts val="2200"/>
              </a:lnSpc>
              <a:spcBef>
                <a:spcPts val="0"/>
              </a:spcBef>
              <a:buNone/>
              <a:defRPr sz="2000" b="0" i="0">
                <a:latin typeface="TIM Sans Thin" pitchFamily="2" charset="77"/>
              </a:defRPr>
            </a:lvl1pPr>
          </a:lstStyle>
          <a:p>
            <a:pPr lvl="0"/>
            <a:r>
              <a:rPr lang="it-IT"/>
              <a:t>0000</a:t>
            </a:r>
          </a:p>
        </p:txBody>
      </p:sp>
      <p:sp>
        <p:nvSpPr>
          <p:cNvPr id="31" name="Segnaposto testo 25">
            <a:extLst>
              <a:ext uri="{FF2B5EF4-FFF2-40B4-BE49-F238E27FC236}">
                <a16:creationId xmlns:a16="http://schemas.microsoft.com/office/drawing/2014/main" id="{EA01E04D-7DFC-41EE-D623-6C855CB071EC}"/>
              </a:ext>
            </a:extLst>
          </p:cNvPr>
          <p:cNvSpPr>
            <a:spLocks noGrp="1"/>
          </p:cNvSpPr>
          <p:nvPr>
            <p:ph type="body" sz="quarter" idx="90" hasCustomPrompt="1"/>
          </p:nvPr>
        </p:nvSpPr>
        <p:spPr>
          <a:xfrm>
            <a:off x="5217054" y="4673508"/>
            <a:ext cx="3151750" cy="609487"/>
          </a:xfrm>
          <a:prstGeom prst="rect">
            <a:avLst/>
          </a:prstGeom>
        </p:spPr>
        <p:txBody>
          <a:bodyPr/>
          <a:lstStyle>
            <a:lvl1pPr marL="0" indent="0">
              <a:lnSpc>
                <a:spcPts val="1600"/>
              </a:lnSpc>
              <a:spcBef>
                <a:spcPts val="0"/>
              </a:spcBef>
              <a:buNone/>
              <a:defRPr sz="1200" b="0" i="0">
                <a:latin typeface="TIM Sans" pitchFamily="2" charset="77"/>
              </a:defRPr>
            </a:lvl1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grpSp>
        <p:nvGrpSpPr>
          <p:cNvPr id="32" name="Gruppo 31">
            <a:extLst>
              <a:ext uri="{FF2B5EF4-FFF2-40B4-BE49-F238E27FC236}">
                <a16:creationId xmlns:a16="http://schemas.microsoft.com/office/drawing/2014/main" id="{9404CFE4-04FC-7FB6-7DCB-7D996C2D5914}"/>
              </a:ext>
            </a:extLst>
          </p:cNvPr>
          <p:cNvGrpSpPr/>
          <p:nvPr userDrawn="1"/>
        </p:nvGrpSpPr>
        <p:grpSpPr>
          <a:xfrm>
            <a:off x="5179499" y="3824266"/>
            <a:ext cx="72000" cy="1549767"/>
            <a:chOff x="789356" y="2213033"/>
            <a:chExt cx="72000" cy="1549767"/>
          </a:xfrm>
        </p:grpSpPr>
        <p:cxnSp>
          <p:nvCxnSpPr>
            <p:cNvPr id="33" name="Connettore 1 55">
              <a:extLst>
                <a:ext uri="{FF2B5EF4-FFF2-40B4-BE49-F238E27FC236}">
                  <a16:creationId xmlns:a16="http://schemas.microsoft.com/office/drawing/2014/main" id="{70C392CB-6AFA-77F9-9FFC-35C452FF1C66}"/>
                </a:ext>
              </a:extLst>
            </p:cNvPr>
            <p:cNvCxnSpPr>
              <a:cxnSpLocks/>
            </p:cNvCxnSpPr>
            <p:nvPr userDrawn="1"/>
          </p:nvCxnSpPr>
          <p:spPr>
            <a:xfrm rot="10800000" flipV="1">
              <a:off x="825356" y="2286837"/>
              <a:ext cx="0" cy="1475963"/>
            </a:xfrm>
            <a:prstGeom prst="line">
              <a:avLst/>
            </a:prstGeom>
            <a:solidFill>
              <a:schemeClr val="bg1"/>
            </a:solidFill>
            <a:ln w="12700">
              <a:gradFill>
                <a:gsLst>
                  <a:gs pos="0">
                    <a:schemeClr val="accent6"/>
                  </a:gs>
                  <a:gs pos="50000">
                    <a:schemeClr val="tx2"/>
                  </a:gs>
                  <a:gs pos="100000">
                    <a:schemeClr val="accent2"/>
                  </a:gs>
                </a:gsLst>
                <a:lin ang="16200000" scaled="0"/>
              </a:gradFill>
            </a:ln>
          </p:spPr>
        </p:cxnSp>
        <p:sp>
          <p:nvSpPr>
            <p:cNvPr id="34" name="Ovale 33">
              <a:extLst>
                <a:ext uri="{FF2B5EF4-FFF2-40B4-BE49-F238E27FC236}">
                  <a16:creationId xmlns:a16="http://schemas.microsoft.com/office/drawing/2014/main" id="{D232D815-EC97-F9E5-CA15-902FB1BFC64F}"/>
                </a:ext>
              </a:extLst>
            </p:cNvPr>
            <p:cNvSpPr>
              <a:spLocks noChangeAspect="1"/>
            </p:cNvSpPr>
            <p:nvPr userDrawn="1"/>
          </p:nvSpPr>
          <p:spPr>
            <a:xfrm>
              <a:off x="789356" y="2213033"/>
              <a:ext cx="72000" cy="72000"/>
            </a:xfrm>
            <a:prstGeom prst="ellipse">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5" name="Segnaposto testo 25">
            <a:extLst>
              <a:ext uri="{FF2B5EF4-FFF2-40B4-BE49-F238E27FC236}">
                <a16:creationId xmlns:a16="http://schemas.microsoft.com/office/drawing/2014/main" id="{6AB8C2DD-1FB7-630D-DC1C-7CAB49C95200}"/>
              </a:ext>
            </a:extLst>
          </p:cNvPr>
          <p:cNvSpPr>
            <a:spLocks noGrp="1"/>
          </p:cNvSpPr>
          <p:nvPr>
            <p:ph type="body" sz="quarter" idx="91" hasCustomPrompt="1"/>
          </p:nvPr>
        </p:nvSpPr>
        <p:spPr>
          <a:xfrm>
            <a:off x="8740446" y="4318252"/>
            <a:ext cx="3151750" cy="255588"/>
          </a:xfrm>
          <a:prstGeom prst="rect">
            <a:avLst/>
          </a:prstGeom>
        </p:spPr>
        <p:txBody>
          <a:bodyPr tIns="36000" rIns="0" bIns="0" anchor="ctr"/>
          <a:lstStyle>
            <a:lvl1pPr marL="0" indent="0">
              <a:lnSpc>
                <a:spcPts val="2200"/>
              </a:lnSpc>
              <a:spcBef>
                <a:spcPts val="0"/>
              </a:spcBef>
              <a:buNone/>
              <a:defRPr sz="2000" b="0" i="0">
                <a:latin typeface="TIM Sans Thin" pitchFamily="2" charset="77"/>
              </a:defRPr>
            </a:lvl1pPr>
          </a:lstStyle>
          <a:p>
            <a:pPr lvl="0"/>
            <a:r>
              <a:rPr lang="it-IT"/>
              <a:t>0000</a:t>
            </a:r>
          </a:p>
        </p:txBody>
      </p:sp>
      <p:sp>
        <p:nvSpPr>
          <p:cNvPr id="36" name="Segnaposto testo 25">
            <a:extLst>
              <a:ext uri="{FF2B5EF4-FFF2-40B4-BE49-F238E27FC236}">
                <a16:creationId xmlns:a16="http://schemas.microsoft.com/office/drawing/2014/main" id="{CE5AC35A-9E56-0C0A-2316-52F859BF3D9C}"/>
              </a:ext>
            </a:extLst>
          </p:cNvPr>
          <p:cNvSpPr>
            <a:spLocks noGrp="1"/>
          </p:cNvSpPr>
          <p:nvPr>
            <p:ph type="body" sz="quarter" idx="92" hasCustomPrompt="1"/>
          </p:nvPr>
        </p:nvSpPr>
        <p:spPr>
          <a:xfrm>
            <a:off x="8740446" y="4673508"/>
            <a:ext cx="3151750" cy="609487"/>
          </a:xfrm>
          <a:prstGeom prst="rect">
            <a:avLst/>
          </a:prstGeom>
        </p:spPr>
        <p:txBody>
          <a:bodyPr/>
          <a:lstStyle>
            <a:lvl1pPr marL="0" indent="0">
              <a:lnSpc>
                <a:spcPts val="1600"/>
              </a:lnSpc>
              <a:spcBef>
                <a:spcPts val="0"/>
              </a:spcBef>
              <a:buNone/>
              <a:defRPr sz="1200" b="0" i="0">
                <a:latin typeface="TIM Sans" pitchFamily="2" charset="77"/>
              </a:defRPr>
            </a:lvl1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grpSp>
        <p:nvGrpSpPr>
          <p:cNvPr id="37" name="Gruppo 36">
            <a:extLst>
              <a:ext uri="{FF2B5EF4-FFF2-40B4-BE49-F238E27FC236}">
                <a16:creationId xmlns:a16="http://schemas.microsoft.com/office/drawing/2014/main" id="{ECB31937-92F6-AA3B-9E0A-94D984F14CD9}"/>
              </a:ext>
            </a:extLst>
          </p:cNvPr>
          <p:cNvGrpSpPr/>
          <p:nvPr userDrawn="1"/>
        </p:nvGrpSpPr>
        <p:grpSpPr>
          <a:xfrm>
            <a:off x="8702891" y="3824266"/>
            <a:ext cx="72000" cy="1549767"/>
            <a:chOff x="789356" y="2213033"/>
            <a:chExt cx="72000" cy="1549767"/>
          </a:xfrm>
        </p:grpSpPr>
        <p:cxnSp>
          <p:nvCxnSpPr>
            <p:cNvPr id="38" name="Connettore 1 60">
              <a:extLst>
                <a:ext uri="{FF2B5EF4-FFF2-40B4-BE49-F238E27FC236}">
                  <a16:creationId xmlns:a16="http://schemas.microsoft.com/office/drawing/2014/main" id="{F90933A0-A09C-7ED8-5931-5873EB64B942}"/>
                </a:ext>
              </a:extLst>
            </p:cNvPr>
            <p:cNvCxnSpPr>
              <a:cxnSpLocks/>
            </p:cNvCxnSpPr>
            <p:nvPr userDrawn="1"/>
          </p:nvCxnSpPr>
          <p:spPr>
            <a:xfrm rot="10800000" flipV="1">
              <a:off x="825356" y="2286837"/>
              <a:ext cx="0" cy="1475963"/>
            </a:xfrm>
            <a:prstGeom prst="line">
              <a:avLst/>
            </a:prstGeom>
            <a:solidFill>
              <a:schemeClr val="bg1"/>
            </a:solidFill>
            <a:ln w="12700">
              <a:gradFill>
                <a:gsLst>
                  <a:gs pos="0">
                    <a:schemeClr val="accent6"/>
                  </a:gs>
                  <a:gs pos="50000">
                    <a:schemeClr val="tx2"/>
                  </a:gs>
                  <a:gs pos="100000">
                    <a:schemeClr val="accent2"/>
                  </a:gs>
                </a:gsLst>
                <a:lin ang="16200000" scaled="0"/>
              </a:gradFill>
            </a:ln>
          </p:spPr>
        </p:cxnSp>
        <p:sp>
          <p:nvSpPr>
            <p:cNvPr id="39" name="Ovale 38">
              <a:extLst>
                <a:ext uri="{FF2B5EF4-FFF2-40B4-BE49-F238E27FC236}">
                  <a16:creationId xmlns:a16="http://schemas.microsoft.com/office/drawing/2014/main" id="{C279F9C0-17B3-C48D-5C8E-751161C4B4D8}"/>
                </a:ext>
              </a:extLst>
            </p:cNvPr>
            <p:cNvSpPr>
              <a:spLocks noChangeAspect="1"/>
            </p:cNvSpPr>
            <p:nvPr userDrawn="1"/>
          </p:nvSpPr>
          <p:spPr>
            <a:xfrm>
              <a:off x="789356" y="2213033"/>
              <a:ext cx="72000" cy="72000"/>
            </a:xfrm>
            <a:prstGeom prst="ellipse">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472719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erna - Confronto Elenco Puntato">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Segnaposto testo 8">
            <a:extLst>
              <a:ext uri="{FF2B5EF4-FFF2-40B4-BE49-F238E27FC236}">
                <a16:creationId xmlns:a16="http://schemas.microsoft.com/office/drawing/2014/main" id="{C096998D-3868-6120-5423-B5180693D101}"/>
              </a:ext>
            </a:extLst>
          </p:cNvPr>
          <p:cNvSpPr>
            <a:spLocks noGrp="1"/>
          </p:cNvSpPr>
          <p:nvPr>
            <p:ph type="body" sz="quarter" idx="11" hasCustomPrompt="1"/>
          </p:nvPr>
        </p:nvSpPr>
        <p:spPr>
          <a:xfrm>
            <a:off x="407989" y="1407641"/>
            <a:ext cx="11376022" cy="353009"/>
          </a:xfrm>
          <a:prstGeom prst="rect">
            <a:avLst/>
          </a:prstGeom>
        </p:spPr>
        <p:txBody>
          <a:bodyPr lIns="0" anchor="b"/>
          <a:lstStyle>
            <a:lvl1pPr marL="0" indent="0" algn="l" defTabSz="914400" rtl="0" eaLnBrk="1" latinLnBrk="0" hangingPunct="1">
              <a:lnSpc>
                <a:spcPts val="2400"/>
              </a:lnSpc>
              <a:spcBef>
                <a:spcPts val="0"/>
              </a:spcBef>
              <a:buNone/>
              <a:defRPr lang="it-IT" sz="1800" b="0" i="0" kern="1200" dirty="0">
                <a:solidFill>
                  <a:srgbClr val="0132A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6" name="Titolo 6">
            <a:extLst>
              <a:ext uri="{FF2B5EF4-FFF2-40B4-BE49-F238E27FC236}">
                <a16:creationId xmlns:a16="http://schemas.microsoft.com/office/drawing/2014/main" id="{6D26E47D-FE58-48E2-7F55-E393CAAD7782}"/>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rgbClr val="0132A1"/>
                </a:solidFill>
                <a:latin typeface="TIM Sans" pitchFamily="2" charset="77"/>
                <a:ea typeface="+mn-ea"/>
                <a:cs typeface="+mn-cs"/>
              </a:defRPr>
            </a:lvl1pPr>
          </a:lstStyle>
          <a:p>
            <a:r>
              <a:rPr lang="it-IT"/>
              <a:t>Titolo</a:t>
            </a:r>
          </a:p>
        </p:txBody>
      </p:sp>
      <p:sp>
        <p:nvSpPr>
          <p:cNvPr id="7" name="Ovale 6">
            <a:extLst>
              <a:ext uri="{FF2B5EF4-FFF2-40B4-BE49-F238E27FC236}">
                <a16:creationId xmlns:a16="http://schemas.microsoft.com/office/drawing/2014/main" id="{E4D7378C-D050-087B-961F-E45EB09FB279}"/>
              </a:ext>
            </a:extLst>
          </p:cNvPr>
          <p:cNvSpPr>
            <a:spLocks noChangeAspect="1"/>
          </p:cNvSpPr>
          <p:nvPr userDrawn="1"/>
        </p:nvSpPr>
        <p:spPr>
          <a:xfrm>
            <a:off x="1121884" y="2979949"/>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132A1"/>
              </a:solidFill>
            </a:endParaRPr>
          </a:p>
        </p:txBody>
      </p:sp>
      <p:sp>
        <p:nvSpPr>
          <p:cNvPr id="8" name="Ovale 7">
            <a:extLst>
              <a:ext uri="{FF2B5EF4-FFF2-40B4-BE49-F238E27FC236}">
                <a16:creationId xmlns:a16="http://schemas.microsoft.com/office/drawing/2014/main" id="{5DE7FD83-7A1F-2EAB-3893-E726B83F421D}"/>
              </a:ext>
            </a:extLst>
          </p:cNvPr>
          <p:cNvSpPr>
            <a:spLocks noChangeAspect="1"/>
          </p:cNvSpPr>
          <p:nvPr userDrawn="1"/>
        </p:nvSpPr>
        <p:spPr>
          <a:xfrm>
            <a:off x="1121884"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132A1"/>
              </a:solidFill>
            </a:endParaRPr>
          </a:p>
        </p:txBody>
      </p:sp>
      <p:sp>
        <p:nvSpPr>
          <p:cNvPr id="9" name="Ovale 8">
            <a:extLst>
              <a:ext uri="{FF2B5EF4-FFF2-40B4-BE49-F238E27FC236}">
                <a16:creationId xmlns:a16="http://schemas.microsoft.com/office/drawing/2014/main" id="{C651C747-2396-3164-53F0-B42312D3F19D}"/>
              </a:ext>
            </a:extLst>
          </p:cNvPr>
          <p:cNvSpPr>
            <a:spLocks noChangeAspect="1"/>
          </p:cNvSpPr>
          <p:nvPr userDrawn="1"/>
        </p:nvSpPr>
        <p:spPr>
          <a:xfrm>
            <a:off x="1121884"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132A1"/>
              </a:solidFill>
            </a:endParaRPr>
          </a:p>
        </p:txBody>
      </p:sp>
      <p:sp>
        <p:nvSpPr>
          <p:cNvPr id="10" name="Segnaposto testo 13">
            <a:extLst>
              <a:ext uri="{FF2B5EF4-FFF2-40B4-BE49-F238E27FC236}">
                <a16:creationId xmlns:a16="http://schemas.microsoft.com/office/drawing/2014/main" id="{6A06C52E-92EE-1737-DE14-06A2E5553098}"/>
              </a:ext>
            </a:extLst>
          </p:cNvPr>
          <p:cNvSpPr>
            <a:spLocks noGrp="1"/>
          </p:cNvSpPr>
          <p:nvPr>
            <p:ph type="body" sz="quarter" idx="27" hasCustomPrompt="1"/>
          </p:nvPr>
        </p:nvSpPr>
        <p:spPr>
          <a:xfrm>
            <a:off x="1400933" y="2887647"/>
            <a:ext cx="4587117"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rgbClr val="0132A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2" name="Segnaposto testo 13">
            <a:extLst>
              <a:ext uri="{FF2B5EF4-FFF2-40B4-BE49-F238E27FC236}">
                <a16:creationId xmlns:a16="http://schemas.microsoft.com/office/drawing/2014/main" id="{2331B045-79E9-4DBD-7E31-F153BFA95DF7}"/>
              </a:ext>
            </a:extLst>
          </p:cNvPr>
          <p:cNvSpPr>
            <a:spLocks noGrp="1"/>
          </p:cNvSpPr>
          <p:nvPr>
            <p:ph type="body" sz="quarter" idx="28" hasCustomPrompt="1"/>
          </p:nvPr>
        </p:nvSpPr>
        <p:spPr>
          <a:xfrm>
            <a:off x="1400933" y="3223311"/>
            <a:ext cx="4587117"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rgbClr val="0132A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5" name="Segnaposto testo 13">
            <a:extLst>
              <a:ext uri="{FF2B5EF4-FFF2-40B4-BE49-F238E27FC236}">
                <a16:creationId xmlns:a16="http://schemas.microsoft.com/office/drawing/2014/main" id="{3D792FE3-0C7E-91E0-969E-75FA9FE67905}"/>
              </a:ext>
            </a:extLst>
          </p:cNvPr>
          <p:cNvSpPr>
            <a:spLocks noGrp="1"/>
          </p:cNvSpPr>
          <p:nvPr>
            <p:ph type="body" sz="quarter" idx="29" hasCustomPrompt="1"/>
          </p:nvPr>
        </p:nvSpPr>
        <p:spPr>
          <a:xfrm>
            <a:off x="1400933" y="3917794"/>
            <a:ext cx="4587117"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rgbClr val="0132A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6" name="Segnaposto testo 13">
            <a:extLst>
              <a:ext uri="{FF2B5EF4-FFF2-40B4-BE49-F238E27FC236}">
                <a16:creationId xmlns:a16="http://schemas.microsoft.com/office/drawing/2014/main" id="{67407DB2-5F21-8666-3B08-23F95450B9D6}"/>
              </a:ext>
            </a:extLst>
          </p:cNvPr>
          <p:cNvSpPr>
            <a:spLocks noGrp="1"/>
          </p:cNvSpPr>
          <p:nvPr>
            <p:ph type="body" sz="quarter" idx="30" hasCustomPrompt="1"/>
          </p:nvPr>
        </p:nvSpPr>
        <p:spPr>
          <a:xfrm>
            <a:off x="1400933" y="4253458"/>
            <a:ext cx="4587117"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rgbClr val="0132A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7" name="Segnaposto testo 13">
            <a:extLst>
              <a:ext uri="{FF2B5EF4-FFF2-40B4-BE49-F238E27FC236}">
                <a16:creationId xmlns:a16="http://schemas.microsoft.com/office/drawing/2014/main" id="{471F2AD5-AAF6-3267-F91C-07201E6CE67A}"/>
              </a:ext>
            </a:extLst>
          </p:cNvPr>
          <p:cNvSpPr>
            <a:spLocks noGrp="1"/>
          </p:cNvSpPr>
          <p:nvPr>
            <p:ph type="body" sz="quarter" idx="31" hasCustomPrompt="1"/>
          </p:nvPr>
        </p:nvSpPr>
        <p:spPr>
          <a:xfrm>
            <a:off x="1400933" y="4947941"/>
            <a:ext cx="4587117"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rgbClr val="0132A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5" name="Segnaposto testo 13">
            <a:extLst>
              <a:ext uri="{FF2B5EF4-FFF2-40B4-BE49-F238E27FC236}">
                <a16:creationId xmlns:a16="http://schemas.microsoft.com/office/drawing/2014/main" id="{4EE1F410-59DE-0FA1-4552-B8E64F22D30B}"/>
              </a:ext>
            </a:extLst>
          </p:cNvPr>
          <p:cNvSpPr>
            <a:spLocks noGrp="1"/>
          </p:cNvSpPr>
          <p:nvPr>
            <p:ph type="body" sz="quarter" idx="32" hasCustomPrompt="1"/>
          </p:nvPr>
        </p:nvSpPr>
        <p:spPr>
          <a:xfrm>
            <a:off x="1400933" y="5283605"/>
            <a:ext cx="4587117"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rgbClr val="0132A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63" name="Ovale 62">
            <a:extLst>
              <a:ext uri="{FF2B5EF4-FFF2-40B4-BE49-F238E27FC236}">
                <a16:creationId xmlns:a16="http://schemas.microsoft.com/office/drawing/2014/main" id="{6EEE0D93-A7A2-5E4C-811B-7F162A9B36E9}"/>
              </a:ext>
            </a:extLst>
          </p:cNvPr>
          <p:cNvSpPr>
            <a:spLocks noChangeAspect="1"/>
          </p:cNvSpPr>
          <p:nvPr userDrawn="1"/>
        </p:nvSpPr>
        <p:spPr>
          <a:xfrm>
            <a:off x="6835937" y="3013897"/>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132A1"/>
              </a:solidFill>
            </a:endParaRPr>
          </a:p>
        </p:txBody>
      </p:sp>
      <p:sp>
        <p:nvSpPr>
          <p:cNvPr id="64" name="Ovale 63">
            <a:extLst>
              <a:ext uri="{FF2B5EF4-FFF2-40B4-BE49-F238E27FC236}">
                <a16:creationId xmlns:a16="http://schemas.microsoft.com/office/drawing/2014/main" id="{99A01238-E850-70BE-7807-98181B3C6988}"/>
              </a:ext>
            </a:extLst>
          </p:cNvPr>
          <p:cNvSpPr>
            <a:spLocks noChangeAspect="1"/>
          </p:cNvSpPr>
          <p:nvPr userDrawn="1"/>
        </p:nvSpPr>
        <p:spPr>
          <a:xfrm>
            <a:off x="6835937" y="3997761"/>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132A1"/>
              </a:solidFill>
            </a:endParaRPr>
          </a:p>
        </p:txBody>
      </p:sp>
      <p:sp>
        <p:nvSpPr>
          <p:cNvPr id="65" name="Ovale 64">
            <a:extLst>
              <a:ext uri="{FF2B5EF4-FFF2-40B4-BE49-F238E27FC236}">
                <a16:creationId xmlns:a16="http://schemas.microsoft.com/office/drawing/2014/main" id="{17B051FE-FEC5-808D-8039-0DAA94EDE102}"/>
              </a:ext>
            </a:extLst>
          </p:cNvPr>
          <p:cNvSpPr>
            <a:spLocks noChangeAspect="1"/>
          </p:cNvSpPr>
          <p:nvPr userDrawn="1"/>
        </p:nvSpPr>
        <p:spPr>
          <a:xfrm>
            <a:off x="6835937" y="5025843"/>
            <a:ext cx="90000" cy="90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132A1"/>
              </a:solidFill>
            </a:endParaRPr>
          </a:p>
        </p:txBody>
      </p:sp>
      <p:sp>
        <p:nvSpPr>
          <p:cNvPr id="66" name="Segnaposto testo 13">
            <a:extLst>
              <a:ext uri="{FF2B5EF4-FFF2-40B4-BE49-F238E27FC236}">
                <a16:creationId xmlns:a16="http://schemas.microsoft.com/office/drawing/2014/main" id="{D6E5C2B9-F8C8-3DF9-70E9-3C75458A6AFD}"/>
              </a:ext>
            </a:extLst>
          </p:cNvPr>
          <p:cNvSpPr>
            <a:spLocks noGrp="1"/>
          </p:cNvSpPr>
          <p:nvPr>
            <p:ph type="body" sz="quarter" idx="39" hasCustomPrompt="1"/>
          </p:nvPr>
        </p:nvSpPr>
        <p:spPr>
          <a:xfrm>
            <a:off x="7127213" y="2887647"/>
            <a:ext cx="4646541"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rgbClr val="0132A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67" name="Segnaposto testo 13">
            <a:extLst>
              <a:ext uri="{FF2B5EF4-FFF2-40B4-BE49-F238E27FC236}">
                <a16:creationId xmlns:a16="http://schemas.microsoft.com/office/drawing/2014/main" id="{C289BFAE-7A3D-1DED-C8B4-91F1C1981B9D}"/>
              </a:ext>
            </a:extLst>
          </p:cNvPr>
          <p:cNvSpPr>
            <a:spLocks noGrp="1"/>
          </p:cNvSpPr>
          <p:nvPr>
            <p:ph type="body" sz="quarter" idx="40" hasCustomPrompt="1"/>
          </p:nvPr>
        </p:nvSpPr>
        <p:spPr>
          <a:xfrm>
            <a:off x="7127213" y="3223311"/>
            <a:ext cx="4646541"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rgbClr val="0132A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68" name="Segnaposto testo 13">
            <a:extLst>
              <a:ext uri="{FF2B5EF4-FFF2-40B4-BE49-F238E27FC236}">
                <a16:creationId xmlns:a16="http://schemas.microsoft.com/office/drawing/2014/main" id="{CB8933E3-9B5F-F9AC-7711-4527177E444E}"/>
              </a:ext>
            </a:extLst>
          </p:cNvPr>
          <p:cNvSpPr>
            <a:spLocks noGrp="1"/>
          </p:cNvSpPr>
          <p:nvPr>
            <p:ph type="body" sz="quarter" idx="41" hasCustomPrompt="1"/>
          </p:nvPr>
        </p:nvSpPr>
        <p:spPr>
          <a:xfrm>
            <a:off x="7127213" y="3917794"/>
            <a:ext cx="4646541"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rgbClr val="0132A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69" name="Segnaposto testo 13">
            <a:extLst>
              <a:ext uri="{FF2B5EF4-FFF2-40B4-BE49-F238E27FC236}">
                <a16:creationId xmlns:a16="http://schemas.microsoft.com/office/drawing/2014/main" id="{D3D491F3-DDAD-BAA1-61E7-C4B802DE7F52}"/>
              </a:ext>
            </a:extLst>
          </p:cNvPr>
          <p:cNvSpPr>
            <a:spLocks noGrp="1"/>
          </p:cNvSpPr>
          <p:nvPr>
            <p:ph type="body" sz="quarter" idx="42" hasCustomPrompt="1"/>
          </p:nvPr>
        </p:nvSpPr>
        <p:spPr>
          <a:xfrm>
            <a:off x="7127213" y="4253458"/>
            <a:ext cx="4646541"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rgbClr val="0132A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70" name="Segnaposto testo 13">
            <a:extLst>
              <a:ext uri="{FF2B5EF4-FFF2-40B4-BE49-F238E27FC236}">
                <a16:creationId xmlns:a16="http://schemas.microsoft.com/office/drawing/2014/main" id="{17BD6169-E5A1-6CB3-1850-AE8B343B818B}"/>
              </a:ext>
            </a:extLst>
          </p:cNvPr>
          <p:cNvSpPr>
            <a:spLocks noGrp="1"/>
          </p:cNvSpPr>
          <p:nvPr>
            <p:ph type="body" sz="quarter" idx="43" hasCustomPrompt="1"/>
          </p:nvPr>
        </p:nvSpPr>
        <p:spPr>
          <a:xfrm>
            <a:off x="7127213" y="4947941"/>
            <a:ext cx="4646541" cy="289794"/>
          </a:xfrm>
          <a:prstGeom prst="rect">
            <a:avLst/>
          </a:prstGeom>
        </p:spPr>
        <p:txBody>
          <a:bodyPr lIns="0" anchor="b"/>
          <a:lstStyle>
            <a:lvl1pPr marL="0" indent="0" algn="l" defTabSz="914400" rtl="0" eaLnBrk="1" latinLnBrk="0" hangingPunct="1">
              <a:lnSpc>
                <a:spcPts val="2000"/>
              </a:lnSpc>
              <a:spcBef>
                <a:spcPts val="0"/>
              </a:spcBef>
              <a:buNone/>
              <a:defRPr lang="it-IT" sz="1600" b="0" i="0" kern="1200" dirty="0" smtClean="0">
                <a:solidFill>
                  <a:srgbClr val="0132A1"/>
                </a:solidFill>
                <a:latin typeface="TIM Sans"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71" name="Segnaposto testo 13">
            <a:extLst>
              <a:ext uri="{FF2B5EF4-FFF2-40B4-BE49-F238E27FC236}">
                <a16:creationId xmlns:a16="http://schemas.microsoft.com/office/drawing/2014/main" id="{AF547159-9DB3-58EC-99F8-017AC692514B}"/>
              </a:ext>
            </a:extLst>
          </p:cNvPr>
          <p:cNvSpPr>
            <a:spLocks noGrp="1"/>
          </p:cNvSpPr>
          <p:nvPr>
            <p:ph type="body" sz="quarter" idx="44" hasCustomPrompt="1"/>
          </p:nvPr>
        </p:nvSpPr>
        <p:spPr>
          <a:xfrm>
            <a:off x="7127213" y="5283605"/>
            <a:ext cx="4646541" cy="501197"/>
          </a:xfrm>
          <a:prstGeom prst="rect">
            <a:avLst/>
          </a:prstGeom>
        </p:spPr>
        <p:txBody>
          <a:bodyPr lIns="0" anchor="t"/>
          <a:lstStyle>
            <a:lvl1pPr marL="0" indent="0" algn="l" defTabSz="914400" rtl="0" eaLnBrk="1" latinLnBrk="0" hangingPunct="1">
              <a:lnSpc>
                <a:spcPts val="1400"/>
              </a:lnSpc>
              <a:spcBef>
                <a:spcPts val="0"/>
              </a:spcBef>
              <a:buNone/>
              <a:defRPr lang="it-IT" sz="1100" b="0" i="0" kern="1200" dirty="0" smtClean="0">
                <a:solidFill>
                  <a:srgbClr val="0132A1"/>
                </a:solidFill>
                <a:latin typeface="TIM Sans Thin" pitchFamily="2" charset="77"/>
                <a:ea typeface="+mn-ea"/>
                <a:cs typeface="+mn-cs"/>
              </a:defRPr>
            </a:lvl1pPr>
            <a:lvl2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2pPr>
            <a:lvl3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3pPr>
            <a:lvl4pPr marL="0" algn="ctr" defTabSz="914400" rtl="0" eaLnBrk="1" latinLnBrk="0" hangingPunct="1">
              <a:lnSpc>
                <a:spcPct val="150000"/>
              </a:lnSpc>
              <a:defRPr lang="it-IT" sz="1800" kern="1200" dirty="0" smtClean="0">
                <a:solidFill>
                  <a:schemeClr val="accent1"/>
                </a:solidFill>
                <a:latin typeface="TIM Sans" pitchFamily="2" charset="77"/>
                <a:ea typeface="+mn-ea"/>
                <a:cs typeface="+mn-cs"/>
              </a:defRPr>
            </a:lvl4pPr>
            <a:lvl5pPr marL="0" algn="ctr" defTabSz="914400" rtl="0" eaLnBrk="1" latinLnBrk="0" hangingPunct="1">
              <a:lnSpc>
                <a:spcPct val="150000"/>
              </a:lnSpc>
              <a:defRPr lang="it-IT" sz="1800" kern="1200" dirty="0">
                <a:solidFill>
                  <a:schemeClr val="accent1"/>
                </a:solidFill>
                <a:latin typeface="TIM Sans" pitchFamily="2" charset="77"/>
                <a:ea typeface="+mn-ea"/>
                <a:cs typeface="+mn-cs"/>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73" name="Titolo 6">
            <a:extLst>
              <a:ext uri="{FF2B5EF4-FFF2-40B4-BE49-F238E27FC236}">
                <a16:creationId xmlns:a16="http://schemas.microsoft.com/office/drawing/2014/main" id="{4F0E5E11-F00D-C751-71E4-D0384A6052B7}"/>
              </a:ext>
            </a:extLst>
          </p:cNvPr>
          <p:cNvSpPr txBox="1">
            <a:spLocks/>
          </p:cNvSpPr>
          <p:nvPr userDrawn="1"/>
        </p:nvSpPr>
        <p:spPr>
          <a:xfrm>
            <a:off x="1121884" y="2064532"/>
            <a:ext cx="4776167" cy="616326"/>
          </a:xfrm>
          <a:prstGeom prst="rect">
            <a:avLst/>
          </a:prstGeom>
        </p:spPr>
        <p:txBody>
          <a:bodyPr lIns="0" anchor="t"/>
          <a:lstStyle>
            <a:lvl1pPr marL="0" algn="l" defTabSz="914400" rtl="0" eaLnBrk="1" latinLnBrk="0" hangingPunct="1">
              <a:lnSpc>
                <a:spcPct val="90000"/>
              </a:lnSpc>
              <a:spcBef>
                <a:spcPct val="0"/>
              </a:spcBef>
              <a:buNone/>
              <a:defRPr lang="it-IT" sz="2800" b="0" i="0" kern="1200" dirty="0">
                <a:solidFill>
                  <a:schemeClr val="bg1"/>
                </a:solidFill>
                <a:latin typeface="TIM Sans" pitchFamily="2" charset="77"/>
                <a:ea typeface="+mn-ea"/>
                <a:cs typeface="+mn-cs"/>
              </a:defRPr>
            </a:lvl1pPr>
          </a:lstStyle>
          <a:p>
            <a:r>
              <a:rPr lang="it-IT" b="0" i="0">
                <a:solidFill>
                  <a:srgbClr val="0132A1"/>
                </a:solidFill>
                <a:latin typeface="TIM Sans Thin" pitchFamily="2" charset="77"/>
              </a:rPr>
              <a:t>Titolo</a:t>
            </a:r>
          </a:p>
        </p:txBody>
      </p:sp>
      <p:sp>
        <p:nvSpPr>
          <p:cNvPr id="74" name="Titolo 6">
            <a:extLst>
              <a:ext uri="{FF2B5EF4-FFF2-40B4-BE49-F238E27FC236}">
                <a16:creationId xmlns:a16="http://schemas.microsoft.com/office/drawing/2014/main" id="{C3EC6CAD-AFA1-85A3-D630-0ACBC56E3A73}"/>
              </a:ext>
            </a:extLst>
          </p:cNvPr>
          <p:cNvSpPr txBox="1">
            <a:spLocks/>
          </p:cNvSpPr>
          <p:nvPr userDrawn="1"/>
        </p:nvSpPr>
        <p:spPr>
          <a:xfrm>
            <a:off x="6837179" y="2064532"/>
            <a:ext cx="4776167" cy="616326"/>
          </a:xfrm>
          <a:prstGeom prst="rect">
            <a:avLst/>
          </a:prstGeom>
        </p:spPr>
        <p:txBody>
          <a:bodyPr lIns="0" anchor="t"/>
          <a:lstStyle>
            <a:lvl1pPr marL="0" algn="l" defTabSz="914400" rtl="0" eaLnBrk="1" latinLnBrk="0" hangingPunct="1">
              <a:lnSpc>
                <a:spcPct val="90000"/>
              </a:lnSpc>
              <a:spcBef>
                <a:spcPct val="0"/>
              </a:spcBef>
              <a:buNone/>
              <a:defRPr lang="it-IT" sz="2800" b="0" i="0" kern="1200" dirty="0">
                <a:solidFill>
                  <a:schemeClr val="bg1"/>
                </a:solidFill>
                <a:latin typeface="TIM Sans" pitchFamily="2" charset="77"/>
                <a:ea typeface="+mn-ea"/>
                <a:cs typeface="+mn-cs"/>
              </a:defRPr>
            </a:lvl1pPr>
          </a:lstStyle>
          <a:p>
            <a:r>
              <a:rPr lang="it-IT" b="0" i="0">
                <a:solidFill>
                  <a:srgbClr val="0132A1"/>
                </a:solidFill>
                <a:latin typeface="TIM Sans Thin" pitchFamily="2" charset="77"/>
              </a:rPr>
              <a:t>Titolo</a:t>
            </a:r>
          </a:p>
        </p:txBody>
      </p:sp>
    </p:spTree>
    <p:extLst>
      <p:ext uri="{BB962C8B-B14F-4D97-AF65-F5344CB8AC3E}">
        <p14:creationId xmlns:p14="http://schemas.microsoft.com/office/powerpoint/2010/main" val="2162481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erna - Mockup cellulari">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A18040A-FF26-EDB7-699E-EBC884089960}"/>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7" name="Segnaposto testo 8">
            <a:extLst>
              <a:ext uri="{FF2B5EF4-FFF2-40B4-BE49-F238E27FC236}">
                <a16:creationId xmlns:a16="http://schemas.microsoft.com/office/drawing/2014/main" id="{5403B0AF-33B5-A488-A610-F74121420A11}"/>
              </a:ext>
            </a:extLst>
          </p:cNvPr>
          <p:cNvSpPr>
            <a:spLocks noGrp="1"/>
          </p:cNvSpPr>
          <p:nvPr>
            <p:ph type="body" sz="quarter" idx="21" hasCustomPrompt="1"/>
          </p:nvPr>
        </p:nvSpPr>
        <p:spPr>
          <a:xfrm>
            <a:off x="418247" y="1894882"/>
            <a:ext cx="4643437" cy="815902"/>
          </a:xfrm>
          <a:prstGeom prst="rect">
            <a:avLst/>
          </a:prstGeom>
        </p:spPr>
        <p:txBody>
          <a:bodyPr lIns="0" anchor="t"/>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8" name="Segnaposto testo 24">
            <a:extLst>
              <a:ext uri="{FF2B5EF4-FFF2-40B4-BE49-F238E27FC236}">
                <a16:creationId xmlns:a16="http://schemas.microsoft.com/office/drawing/2014/main" id="{63A06AA2-7421-88C6-EF80-74B8365F1403}"/>
              </a:ext>
            </a:extLst>
          </p:cNvPr>
          <p:cNvSpPr>
            <a:spLocks noGrp="1"/>
          </p:cNvSpPr>
          <p:nvPr>
            <p:ph type="body" sz="quarter" idx="33" hasCustomPrompt="1"/>
          </p:nvPr>
        </p:nvSpPr>
        <p:spPr>
          <a:xfrm>
            <a:off x="412432" y="3067105"/>
            <a:ext cx="5575617" cy="1774008"/>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7" name="Titolo 6">
            <a:extLst>
              <a:ext uri="{FF2B5EF4-FFF2-40B4-BE49-F238E27FC236}">
                <a16:creationId xmlns:a16="http://schemas.microsoft.com/office/drawing/2014/main" id="{6F5BEE45-9FE0-3EF1-4261-05373ACB7543}"/>
              </a:ext>
            </a:extLst>
          </p:cNvPr>
          <p:cNvSpPr>
            <a:spLocks noGrp="1"/>
          </p:cNvSpPr>
          <p:nvPr>
            <p:ph type="title" hasCustomPrompt="1"/>
          </p:nvPr>
        </p:nvSpPr>
        <p:spPr>
          <a:xfrm>
            <a:off x="407988" y="930167"/>
            <a:ext cx="4643437" cy="936340"/>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br>
              <a:rPr lang="it-IT"/>
            </a:br>
            <a:r>
              <a:rPr lang="it-IT"/>
              <a:t>Titolo</a:t>
            </a:r>
          </a:p>
        </p:txBody>
      </p:sp>
    </p:spTree>
    <p:extLst>
      <p:ext uri="{BB962C8B-B14F-4D97-AF65-F5344CB8AC3E}">
        <p14:creationId xmlns:p14="http://schemas.microsoft.com/office/powerpoint/2010/main" val="2812279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erna - Mockup + Elenco puntato">
    <p:spTree>
      <p:nvGrpSpPr>
        <p:cNvPr id="1" name=""/>
        <p:cNvGrpSpPr/>
        <p:nvPr/>
      </p:nvGrpSpPr>
      <p:grpSpPr>
        <a:xfrm>
          <a:off x="0" y="0"/>
          <a:ext cx="0" cy="0"/>
          <a:chOff x="0" y="0"/>
          <a:chExt cx="0" cy="0"/>
        </a:xfrm>
      </p:grpSpPr>
      <p:sp>
        <p:nvSpPr>
          <p:cNvPr id="8" name="Segnaposto immagine 7">
            <a:extLst>
              <a:ext uri="{FF2B5EF4-FFF2-40B4-BE49-F238E27FC236}">
                <a16:creationId xmlns:a16="http://schemas.microsoft.com/office/drawing/2014/main" id="{4FD31551-B6BB-B4B4-FC2F-9AF1F0CCEF2E}"/>
              </a:ext>
            </a:extLst>
          </p:cNvPr>
          <p:cNvSpPr>
            <a:spLocks noGrp="1"/>
          </p:cNvSpPr>
          <p:nvPr>
            <p:ph type="pic" sz="quarter" idx="12" hasCustomPrompt="1"/>
          </p:nvPr>
        </p:nvSpPr>
        <p:spPr>
          <a:xfrm>
            <a:off x="1657546" y="867905"/>
            <a:ext cx="2418201" cy="5186054"/>
          </a:xfrm>
          <a:prstGeom prst="roundRect">
            <a:avLst>
              <a:gd name="adj" fmla="val 12046"/>
            </a:avLst>
          </a:prstGeom>
        </p:spPr>
        <p:txBody>
          <a:bodyPr/>
          <a:lstStyle>
            <a:lvl1pPr>
              <a:defRPr sz="2000">
                <a:latin typeface="TIM Sans" pitchFamily="2" charset="77"/>
              </a:defRPr>
            </a:lvl1pPr>
          </a:lstStyle>
          <a:p>
            <a:r>
              <a:rPr lang="it-IT"/>
              <a:t>Sposta la maschera, inserisci immagine, </a:t>
            </a:r>
            <a:r>
              <a:rPr lang="it-IT" err="1"/>
              <a:t>reincolla</a:t>
            </a:r>
            <a:r>
              <a:rPr lang="it-IT"/>
              <a:t> la maschera</a:t>
            </a:r>
          </a:p>
        </p:txBody>
      </p:sp>
      <p:pic>
        <p:nvPicPr>
          <p:cNvPr id="10" name="Google Shape;967;p101">
            <a:extLst>
              <a:ext uri="{FF2B5EF4-FFF2-40B4-BE49-F238E27FC236}">
                <a16:creationId xmlns:a16="http://schemas.microsoft.com/office/drawing/2014/main" id="{9A966869-5EE2-33E1-829C-80AEFD5BBC4A}"/>
              </a:ext>
            </a:extLst>
          </p:cNvPr>
          <p:cNvPicPr preferRelativeResize="0">
            <a:picLocks noChangeAspect="1"/>
          </p:cNvPicPr>
          <p:nvPr userDrawn="1"/>
        </p:nvPicPr>
        <p:blipFill>
          <a:blip r:embed="rId2">
            <a:alphaModFix/>
          </a:blip>
          <a:stretch>
            <a:fillRect/>
          </a:stretch>
        </p:blipFill>
        <p:spPr>
          <a:xfrm>
            <a:off x="325096" y="540802"/>
            <a:ext cx="4132882" cy="6327460"/>
          </a:xfrm>
          <a:prstGeom prst="rect">
            <a:avLst/>
          </a:prstGeom>
          <a:noFill/>
          <a:ln>
            <a:noFill/>
          </a:ln>
        </p:spPr>
      </p:pic>
      <p:sp>
        <p:nvSpPr>
          <p:cNvPr id="5" name="Segnaposto testo 12">
            <a:extLst>
              <a:ext uri="{FF2B5EF4-FFF2-40B4-BE49-F238E27FC236}">
                <a16:creationId xmlns:a16="http://schemas.microsoft.com/office/drawing/2014/main" id="{2B5BDF2E-2FDB-4983-5B90-BC43EF2496A2}"/>
              </a:ext>
            </a:extLst>
          </p:cNvPr>
          <p:cNvSpPr>
            <a:spLocks noGrp="1"/>
          </p:cNvSpPr>
          <p:nvPr>
            <p:ph type="body" sz="quarter" idx="20" hasCustomPrompt="1"/>
          </p:nvPr>
        </p:nvSpPr>
        <p:spPr>
          <a:xfrm>
            <a:off x="5051426"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6" name="Titolo 6">
            <a:extLst>
              <a:ext uri="{FF2B5EF4-FFF2-40B4-BE49-F238E27FC236}">
                <a16:creationId xmlns:a16="http://schemas.microsoft.com/office/drawing/2014/main" id="{9BD54F7D-158F-1BFE-B719-ACD60106548A}"/>
              </a:ext>
            </a:extLst>
          </p:cNvPr>
          <p:cNvSpPr>
            <a:spLocks noGrp="1"/>
          </p:cNvSpPr>
          <p:nvPr>
            <p:ph type="title" hasCustomPrompt="1"/>
          </p:nvPr>
        </p:nvSpPr>
        <p:spPr>
          <a:xfrm>
            <a:off x="5051425" y="930167"/>
            <a:ext cx="6732588" cy="474122"/>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7" name="Segnaposto testo 8">
            <a:extLst>
              <a:ext uri="{FF2B5EF4-FFF2-40B4-BE49-F238E27FC236}">
                <a16:creationId xmlns:a16="http://schemas.microsoft.com/office/drawing/2014/main" id="{2406745F-DABD-4036-0E78-1D36DA4F0272}"/>
              </a:ext>
            </a:extLst>
          </p:cNvPr>
          <p:cNvSpPr>
            <a:spLocks noGrp="1"/>
          </p:cNvSpPr>
          <p:nvPr>
            <p:ph type="body" sz="quarter" idx="21" hasCustomPrompt="1"/>
          </p:nvPr>
        </p:nvSpPr>
        <p:spPr>
          <a:xfrm>
            <a:off x="5051425" y="1422840"/>
            <a:ext cx="67325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11" name="Segnaposto testo 25">
            <a:extLst>
              <a:ext uri="{FF2B5EF4-FFF2-40B4-BE49-F238E27FC236}">
                <a16:creationId xmlns:a16="http://schemas.microsoft.com/office/drawing/2014/main" id="{2142165F-B436-0EB8-BF81-0F42E379DD18}"/>
              </a:ext>
            </a:extLst>
          </p:cNvPr>
          <p:cNvSpPr>
            <a:spLocks noGrp="1"/>
          </p:cNvSpPr>
          <p:nvPr>
            <p:ph type="body" sz="quarter" idx="22" hasCustomPrompt="1"/>
          </p:nvPr>
        </p:nvSpPr>
        <p:spPr>
          <a:xfrm>
            <a:off x="5055870" y="27921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14" name="Segnaposto testo 12">
            <a:extLst>
              <a:ext uri="{FF2B5EF4-FFF2-40B4-BE49-F238E27FC236}">
                <a16:creationId xmlns:a16="http://schemas.microsoft.com/office/drawing/2014/main" id="{C0CCA1E6-A839-5FC4-F565-7C6CB915102C}"/>
              </a:ext>
            </a:extLst>
          </p:cNvPr>
          <p:cNvSpPr>
            <a:spLocks noGrp="1"/>
          </p:cNvSpPr>
          <p:nvPr>
            <p:ph type="body" sz="quarter" idx="24" hasCustomPrompt="1"/>
          </p:nvPr>
        </p:nvSpPr>
        <p:spPr>
          <a:xfrm>
            <a:off x="8904288"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25" name="Segnaposto testo 24">
            <a:extLst>
              <a:ext uri="{FF2B5EF4-FFF2-40B4-BE49-F238E27FC236}">
                <a16:creationId xmlns:a16="http://schemas.microsoft.com/office/drawing/2014/main" id="{B4EB9F3D-5E5F-C5F3-5C4F-249C6666A33A}"/>
              </a:ext>
            </a:extLst>
          </p:cNvPr>
          <p:cNvSpPr>
            <a:spLocks noGrp="1"/>
          </p:cNvSpPr>
          <p:nvPr>
            <p:ph type="body" sz="quarter" idx="33" hasCustomPrompt="1"/>
          </p:nvPr>
        </p:nvSpPr>
        <p:spPr>
          <a:xfrm>
            <a:off x="5055870" y="30671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7" name="Segnaposto testo 25">
            <a:extLst>
              <a:ext uri="{FF2B5EF4-FFF2-40B4-BE49-F238E27FC236}">
                <a16:creationId xmlns:a16="http://schemas.microsoft.com/office/drawing/2014/main" id="{B6F683DF-E2CA-DB6A-A3A3-6718A2A96C35}"/>
              </a:ext>
            </a:extLst>
          </p:cNvPr>
          <p:cNvSpPr>
            <a:spLocks noGrp="1"/>
          </p:cNvSpPr>
          <p:nvPr>
            <p:ph type="body" sz="quarter" idx="34" hasCustomPrompt="1"/>
          </p:nvPr>
        </p:nvSpPr>
        <p:spPr>
          <a:xfrm>
            <a:off x="8907145" y="27921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8" name="Segnaposto testo 24">
            <a:extLst>
              <a:ext uri="{FF2B5EF4-FFF2-40B4-BE49-F238E27FC236}">
                <a16:creationId xmlns:a16="http://schemas.microsoft.com/office/drawing/2014/main" id="{6777854F-C5F1-FA83-F61D-773C4FA7DD65}"/>
              </a:ext>
            </a:extLst>
          </p:cNvPr>
          <p:cNvSpPr>
            <a:spLocks noGrp="1"/>
          </p:cNvSpPr>
          <p:nvPr>
            <p:ph type="body" sz="quarter" idx="35" hasCustomPrompt="1"/>
          </p:nvPr>
        </p:nvSpPr>
        <p:spPr>
          <a:xfrm>
            <a:off x="8907145" y="30671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2">
            <a:extLst>
              <a:ext uri="{FF2B5EF4-FFF2-40B4-BE49-F238E27FC236}">
                <a16:creationId xmlns:a16="http://schemas.microsoft.com/office/drawing/2014/main" id="{F0EA2831-EEF0-7666-A971-AF5290ACD736}"/>
              </a:ext>
            </a:extLst>
          </p:cNvPr>
          <p:cNvSpPr>
            <a:spLocks noGrp="1"/>
          </p:cNvSpPr>
          <p:nvPr>
            <p:ph type="body" sz="quarter" idx="36" hasCustomPrompt="1"/>
          </p:nvPr>
        </p:nvSpPr>
        <p:spPr>
          <a:xfrm>
            <a:off x="5051426"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4" name="Segnaposto testo 25">
            <a:extLst>
              <a:ext uri="{FF2B5EF4-FFF2-40B4-BE49-F238E27FC236}">
                <a16:creationId xmlns:a16="http://schemas.microsoft.com/office/drawing/2014/main" id="{28AD7088-AA25-BF82-F6BF-977281F18B39}"/>
              </a:ext>
            </a:extLst>
          </p:cNvPr>
          <p:cNvSpPr>
            <a:spLocks noGrp="1"/>
          </p:cNvSpPr>
          <p:nvPr>
            <p:ph type="body" sz="quarter" idx="37" hasCustomPrompt="1"/>
          </p:nvPr>
        </p:nvSpPr>
        <p:spPr>
          <a:xfrm>
            <a:off x="5055870" y="48749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5" name="Segnaposto testo 12">
            <a:extLst>
              <a:ext uri="{FF2B5EF4-FFF2-40B4-BE49-F238E27FC236}">
                <a16:creationId xmlns:a16="http://schemas.microsoft.com/office/drawing/2014/main" id="{A7CD9358-3F12-D448-400E-54C03818EE35}"/>
              </a:ext>
            </a:extLst>
          </p:cNvPr>
          <p:cNvSpPr>
            <a:spLocks noGrp="1"/>
          </p:cNvSpPr>
          <p:nvPr>
            <p:ph type="body" sz="quarter" idx="38" hasCustomPrompt="1"/>
          </p:nvPr>
        </p:nvSpPr>
        <p:spPr>
          <a:xfrm>
            <a:off x="8904288"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6" name="Segnaposto testo 24">
            <a:extLst>
              <a:ext uri="{FF2B5EF4-FFF2-40B4-BE49-F238E27FC236}">
                <a16:creationId xmlns:a16="http://schemas.microsoft.com/office/drawing/2014/main" id="{2FB0F29C-05DE-2484-5BC1-C66F92A412EE}"/>
              </a:ext>
            </a:extLst>
          </p:cNvPr>
          <p:cNvSpPr>
            <a:spLocks noGrp="1"/>
          </p:cNvSpPr>
          <p:nvPr>
            <p:ph type="body" sz="quarter" idx="39" hasCustomPrompt="1"/>
          </p:nvPr>
        </p:nvSpPr>
        <p:spPr>
          <a:xfrm>
            <a:off x="5055870" y="51499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7" name="Segnaposto testo 25">
            <a:extLst>
              <a:ext uri="{FF2B5EF4-FFF2-40B4-BE49-F238E27FC236}">
                <a16:creationId xmlns:a16="http://schemas.microsoft.com/office/drawing/2014/main" id="{CD7489A7-D59F-174C-2602-1879199C2FD8}"/>
              </a:ext>
            </a:extLst>
          </p:cNvPr>
          <p:cNvSpPr>
            <a:spLocks noGrp="1"/>
          </p:cNvSpPr>
          <p:nvPr>
            <p:ph type="body" sz="quarter" idx="40" hasCustomPrompt="1"/>
          </p:nvPr>
        </p:nvSpPr>
        <p:spPr>
          <a:xfrm>
            <a:off x="8907145" y="48749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8" name="Segnaposto testo 24">
            <a:extLst>
              <a:ext uri="{FF2B5EF4-FFF2-40B4-BE49-F238E27FC236}">
                <a16:creationId xmlns:a16="http://schemas.microsoft.com/office/drawing/2014/main" id="{3E0AFD82-A189-8105-A4FB-186BCF08D16B}"/>
              </a:ext>
            </a:extLst>
          </p:cNvPr>
          <p:cNvSpPr>
            <a:spLocks noGrp="1"/>
          </p:cNvSpPr>
          <p:nvPr>
            <p:ph type="body" sz="quarter" idx="41" hasCustomPrompt="1"/>
          </p:nvPr>
        </p:nvSpPr>
        <p:spPr>
          <a:xfrm>
            <a:off x="8907145" y="51499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Tree>
    <p:extLst>
      <p:ext uri="{BB962C8B-B14F-4D97-AF65-F5344CB8AC3E}">
        <p14:creationId xmlns:p14="http://schemas.microsoft.com/office/powerpoint/2010/main" val="291794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genda (Shape)">
    <p:spTree>
      <p:nvGrpSpPr>
        <p:cNvPr id="1" name=""/>
        <p:cNvGrpSpPr/>
        <p:nvPr/>
      </p:nvGrpSpPr>
      <p:grpSpPr>
        <a:xfrm>
          <a:off x="0" y="0"/>
          <a:ext cx="0" cy="0"/>
          <a:chOff x="0" y="0"/>
          <a:chExt cx="0" cy="0"/>
        </a:xfrm>
      </p:grpSpPr>
      <p:sp>
        <p:nvSpPr>
          <p:cNvPr id="11" name="Rettangolo con un angolo ritagliato 5">
            <a:extLst>
              <a:ext uri="{FF2B5EF4-FFF2-40B4-BE49-F238E27FC236}">
                <a16:creationId xmlns:a16="http://schemas.microsoft.com/office/drawing/2014/main" id="{C9AF7232-ACFE-1D66-2DD1-B01246B18647}"/>
              </a:ext>
            </a:extLst>
          </p:cNvPr>
          <p:cNvSpPr>
            <a:spLocks noChangeAspect="1"/>
          </p:cNvSpPr>
          <p:nvPr userDrawn="1"/>
        </p:nvSpPr>
        <p:spPr>
          <a:xfrm rot="10800000">
            <a:off x="4255603" y="-1335"/>
            <a:ext cx="7932553" cy="6866623"/>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9952" h="5449801">
                <a:moveTo>
                  <a:pt x="3797" y="0"/>
                </a:moveTo>
                <a:lnTo>
                  <a:pt x="4141661" y="8868"/>
                </a:lnTo>
                <a:lnTo>
                  <a:pt x="4980970" y="1018443"/>
                </a:lnTo>
                <a:cubicBezTo>
                  <a:pt x="5120439" y="1189224"/>
                  <a:pt x="5245995" y="1379209"/>
                  <a:pt x="5246204" y="1595404"/>
                </a:cubicBezTo>
                <a:cubicBezTo>
                  <a:pt x="5246413" y="1811599"/>
                  <a:pt x="5249848" y="4828556"/>
                  <a:pt x="5249952" y="5084744"/>
                </a:cubicBezTo>
                <a:cubicBezTo>
                  <a:pt x="5250056" y="5340932"/>
                  <a:pt x="5073331" y="5442129"/>
                  <a:pt x="4867535" y="5445400"/>
                </a:cubicBezTo>
                <a:cubicBezTo>
                  <a:pt x="4661739" y="5448671"/>
                  <a:pt x="1623519" y="5448334"/>
                  <a:pt x="1511" y="5449801"/>
                </a:cubicBezTo>
                <a:cubicBezTo>
                  <a:pt x="-4511" y="3637799"/>
                  <a:pt x="9819" y="1812002"/>
                  <a:pt x="3797" y="0"/>
                </a:cubicBezTo>
                <a:close/>
              </a:path>
            </a:pathLst>
          </a:custGeom>
          <a:gradFill flip="none" rotWithShape="1">
            <a:gsLst>
              <a:gs pos="0">
                <a:srgbClr val="EC0026"/>
              </a:gs>
              <a:gs pos="100000">
                <a:srgbClr val="520CA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3" name="CasellaDiTesto 2">
            <a:extLst>
              <a:ext uri="{FF2B5EF4-FFF2-40B4-BE49-F238E27FC236}">
                <a16:creationId xmlns:a16="http://schemas.microsoft.com/office/drawing/2014/main" id="{172D6304-0CF2-F8BB-6EB3-13532BB4C22C}"/>
              </a:ext>
            </a:extLst>
          </p:cNvPr>
          <p:cNvSpPr txBox="1"/>
          <p:nvPr userDrawn="1"/>
        </p:nvSpPr>
        <p:spPr>
          <a:xfrm>
            <a:off x="10010042" y="6302403"/>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sp>
        <p:nvSpPr>
          <p:cNvPr id="4" name="Segnaposto testo 23">
            <a:extLst>
              <a:ext uri="{FF2B5EF4-FFF2-40B4-BE49-F238E27FC236}">
                <a16:creationId xmlns:a16="http://schemas.microsoft.com/office/drawing/2014/main" id="{DF0E4361-28D2-CF5B-A589-3F36E00E04A4}"/>
              </a:ext>
            </a:extLst>
          </p:cNvPr>
          <p:cNvSpPr>
            <a:spLocks noGrp="1"/>
          </p:cNvSpPr>
          <p:nvPr>
            <p:ph type="body" sz="quarter" idx="10"/>
          </p:nvPr>
        </p:nvSpPr>
        <p:spPr>
          <a:xfrm>
            <a:off x="6167438" y="1841500"/>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7" name="Segnaposto testo 23">
            <a:extLst>
              <a:ext uri="{FF2B5EF4-FFF2-40B4-BE49-F238E27FC236}">
                <a16:creationId xmlns:a16="http://schemas.microsoft.com/office/drawing/2014/main" id="{2DADE25D-8691-9BF0-9EA4-819EE7CE8270}"/>
              </a:ext>
            </a:extLst>
          </p:cNvPr>
          <p:cNvSpPr>
            <a:spLocks noGrp="1"/>
          </p:cNvSpPr>
          <p:nvPr>
            <p:ph type="body" sz="quarter" idx="11"/>
          </p:nvPr>
        </p:nvSpPr>
        <p:spPr>
          <a:xfrm>
            <a:off x="6167438" y="2694116"/>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8" name="Segnaposto testo 23">
            <a:extLst>
              <a:ext uri="{FF2B5EF4-FFF2-40B4-BE49-F238E27FC236}">
                <a16:creationId xmlns:a16="http://schemas.microsoft.com/office/drawing/2014/main" id="{331840C9-5A94-FCFC-9675-2B4136EA61C3}"/>
              </a:ext>
            </a:extLst>
          </p:cNvPr>
          <p:cNvSpPr>
            <a:spLocks noGrp="1"/>
          </p:cNvSpPr>
          <p:nvPr>
            <p:ph type="body" sz="quarter" idx="12"/>
          </p:nvPr>
        </p:nvSpPr>
        <p:spPr>
          <a:xfrm>
            <a:off x="6167438" y="3571446"/>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9" name="Segnaposto testo 23">
            <a:extLst>
              <a:ext uri="{FF2B5EF4-FFF2-40B4-BE49-F238E27FC236}">
                <a16:creationId xmlns:a16="http://schemas.microsoft.com/office/drawing/2014/main" id="{A7CF3195-BF79-0043-2225-F506CF5A6355}"/>
              </a:ext>
            </a:extLst>
          </p:cNvPr>
          <p:cNvSpPr>
            <a:spLocks noGrp="1"/>
          </p:cNvSpPr>
          <p:nvPr>
            <p:ph type="body" sz="quarter" idx="13"/>
          </p:nvPr>
        </p:nvSpPr>
        <p:spPr>
          <a:xfrm>
            <a:off x="6167438" y="4436419"/>
            <a:ext cx="4978400" cy="592138"/>
          </a:xfrm>
          <a:prstGeom prst="rect">
            <a:avLst/>
          </a:prstGeom>
        </p:spPr>
        <p:txBody>
          <a:bodyPr anchor="ctr"/>
          <a:lstStyle>
            <a:lvl1pPr marL="0" indent="0">
              <a:buNone/>
              <a:defRPr sz="1400">
                <a:solidFill>
                  <a:schemeClr val="bg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19" name="Segnaposto testo 12">
            <a:extLst>
              <a:ext uri="{FF2B5EF4-FFF2-40B4-BE49-F238E27FC236}">
                <a16:creationId xmlns:a16="http://schemas.microsoft.com/office/drawing/2014/main" id="{E968855E-3184-AA76-6BC2-8F12CF20761A}"/>
              </a:ext>
            </a:extLst>
          </p:cNvPr>
          <p:cNvSpPr>
            <a:spLocks noGrp="1"/>
          </p:cNvSpPr>
          <p:nvPr>
            <p:ph type="body" sz="quarter" idx="15" hasCustomPrompt="1"/>
          </p:nvPr>
        </p:nvSpPr>
        <p:spPr>
          <a:xfrm>
            <a:off x="5539385" y="1921569"/>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01</a:t>
            </a:r>
          </a:p>
        </p:txBody>
      </p:sp>
      <p:sp>
        <p:nvSpPr>
          <p:cNvPr id="20" name="Segnaposto testo 12">
            <a:extLst>
              <a:ext uri="{FF2B5EF4-FFF2-40B4-BE49-F238E27FC236}">
                <a16:creationId xmlns:a16="http://schemas.microsoft.com/office/drawing/2014/main" id="{252F9C73-4C00-C9CB-05F1-35BF0D9270A5}"/>
              </a:ext>
            </a:extLst>
          </p:cNvPr>
          <p:cNvSpPr>
            <a:spLocks noGrp="1"/>
          </p:cNvSpPr>
          <p:nvPr>
            <p:ph type="body" sz="quarter" idx="16" hasCustomPrompt="1"/>
          </p:nvPr>
        </p:nvSpPr>
        <p:spPr>
          <a:xfrm>
            <a:off x="5539385" y="2778095"/>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02</a:t>
            </a:r>
          </a:p>
        </p:txBody>
      </p:sp>
      <p:sp>
        <p:nvSpPr>
          <p:cNvPr id="21" name="Segnaposto testo 12">
            <a:extLst>
              <a:ext uri="{FF2B5EF4-FFF2-40B4-BE49-F238E27FC236}">
                <a16:creationId xmlns:a16="http://schemas.microsoft.com/office/drawing/2014/main" id="{C68520B1-C6AF-B73D-A363-933759E8B50B}"/>
              </a:ext>
            </a:extLst>
          </p:cNvPr>
          <p:cNvSpPr>
            <a:spLocks noGrp="1"/>
          </p:cNvSpPr>
          <p:nvPr>
            <p:ph type="body" sz="quarter" idx="17" hasCustomPrompt="1"/>
          </p:nvPr>
        </p:nvSpPr>
        <p:spPr>
          <a:xfrm>
            <a:off x="5539385" y="3646196"/>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03</a:t>
            </a:r>
          </a:p>
        </p:txBody>
      </p:sp>
      <p:sp>
        <p:nvSpPr>
          <p:cNvPr id="22" name="Segnaposto testo 12">
            <a:extLst>
              <a:ext uri="{FF2B5EF4-FFF2-40B4-BE49-F238E27FC236}">
                <a16:creationId xmlns:a16="http://schemas.microsoft.com/office/drawing/2014/main" id="{730C121D-9BBA-4611-1C84-94500A116140}"/>
              </a:ext>
            </a:extLst>
          </p:cNvPr>
          <p:cNvSpPr>
            <a:spLocks noGrp="1"/>
          </p:cNvSpPr>
          <p:nvPr>
            <p:ph type="body" sz="quarter" idx="18" hasCustomPrompt="1"/>
          </p:nvPr>
        </p:nvSpPr>
        <p:spPr>
          <a:xfrm>
            <a:off x="5539385" y="4514298"/>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04</a:t>
            </a:r>
          </a:p>
        </p:txBody>
      </p:sp>
      <p:sp>
        <p:nvSpPr>
          <p:cNvPr id="23" name="Segnaposto testo 5">
            <a:extLst>
              <a:ext uri="{FF2B5EF4-FFF2-40B4-BE49-F238E27FC236}">
                <a16:creationId xmlns:a16="http://schemas.microsoft.com/office/drawing/2014/main" id="{B6289006-D228-2EBD-5C3F-B9673A9E5DD3}"/>
              </a:ext>
            </a:extLst>
          </p:cNvPr>
          <p:cNvSpPr>
            <a:spLocks noGrp="1"/>
          </p:cNvSpPr>
          <p:nvPr>
            <p:ph type="body" sz="quarter" idx="19" hasCustomPrompt="1"/>
          </p:nvPr>
        </p:nvSpPr>
        <p:spPr>
          <a:xfrm>
            <a:off x="403225" y="2962124"/>
            <a:ext cx="3676650" cy="937524"/>
          </a:xfrm>
          <a:prstGeom prst="rect">
            <a:avLst/>
          </a:prstGeom>
        </p:spPr>
        <p:txBody>
          <a:bodyPr lIns="0" tIns="0" rIns="0" bIns="0"/>
          <a:lstStyle>
            <a:lvl1pPr marL="0" indent="0">
              <a:buNone/>
              <a:defRPr sz="7000" b="1" i="0">
                <a:latin typeface="TIM Sans" pitchFamily="2" charset="77"/>
              </a:defRPr>
            </a:lvl1pPr>
          </a:lstStyle>
          <a:p>
            <a:pPr lvl="0"/>
            <a:r>
              <a:rPr lang="it-IT"/>
              <a:t>Agenda</a:t>
            </a:r>
          </a:p>
        </p:txBody>
      </p:sp>
    </p:spTree>
    <p:extLst>
      <p:ext uri="{BB962C8B-B14F-4D97-AF65-F5344CB8AC3E}">
        <p14:creationId xmlns:p14="http://schemas.microsoft.com/office/powerpoint/2010/main" val="7691781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terna - Laptop + Elenco">
    <p:spTree>
      <p:nvGrpSpPr>
        <p:cNvPr id="1" name=""/>
        <p:cNvGrpSpPr/>
        <p:nvPr/>
      </p:nvGrpSpPr>
      <p:grpSpPr>
        <a:xfrm>
          <a:off x="0" y="0"/>
          <a:ext cx="0" cy="0"/>
          <a:chOff x="0" y="0"/>
          <a:chExt cx="0" cy="0"/>
        </a:xfrm>
      </p:grpSpPr>
      <p:sp>
        <p:nvSpPr>
          <p:cNvPr id="5" name="Segnaposto testo 12">
            <a:extLst>
              <a:ext uri="{FF2B5EF4-FFF2-40B4-BE49-F238E27FC236}">
                <a16:creationId xmlns:a16="http://schemas.microsoft.com/office/drawing/2014/main" id="{2B5BDF2E-2FDB-4983-5B90-BC43EF2496A2}"/>
              </a:ext>
            </a:extLst>
          </p:cNvPr>
          <p:cNvSpPr>
            <a:spLocks noGrp="1"/>
          </p:cNvSpPr>
          <p:nvPr>
            <p:ph type="body" sz="quarter" idx="20" hasCustomPrompt="1"/>
          </p:nvPr>
        </p:nvSpPr>
        <p:spPr>
          <a:xfrm>
            <a:off x="407989"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6" name="Titolo 6">
            <a:extLst>
              <a:ext uri="{FF2B5EF4-FFF2-40B4-BE49-F238E27FC236}">
                <a16:creationId xmlns:a16="http://schemas.microsoft.com/office/drawing/2014/main" id="{9BD54F7D-158F-1BFE-B719-ACD60106548A}"/>
              </a:ext>
            </a:extLst>
          </p:cNvPr>
          <p:cNvSpPr>
            <a:spLocks noGrp="1"/>
          </p:cNvSpPr>
          <p:nvPr>
            <p:ph type="title" hasCustomPrompt="1"/>
          </p:nvPr>
        </p:nvSpPr>
        <p:spPr>
          <a:xfrm>
            <a:off x="407988" y="930167"/>
            <a:ext cx="3887787" cy="474122"/>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11" name="Segnaposto testo 25">
            <a:extLst>
              <a:ext uri="{FF2B5EF4-FFF2-40B4-BE49-F238E27FC236}">
                <a16:creationId xmlns:a16="http://schemas.microsoft.com/office/drawing/2014/main" id="{2142165F-B436-0EB8-BF81-0F42E379DD18}"/>
              </a:ext>
            </a:extLst>
          </p:cNvPr>
          <p:cNvSpPr>
            <a:spLocks noGrp="1"/>
          </p:cNvSpPr>
          <p:nvPr>
            <p:ph type="body" sz="quarter" idx="22" hasCustomPrompt="1"/>
          </p:nvPr>
        </p:nvSpPr>
        <p:spPr>
          <a:xfrm>
            <a:off x="412433" y="27921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5" name="Segnaposto testo 24">
            <a:extLst>
              <a:ext uri="{FF2B5EF4-FFF2-40B4-BE49-F238E27FC236}">
                <a16:creationId xmlns:a16="http://schemas.microsoft.com/office/drawing/2014/main" id="{B4EB9F3D-5E5F-C5F3-5C4F-249C6666A33A}"/>
              </a:ext>
            </a:extLst>
          </p:cNvPr>
          <p:cNvSpPr>
            <a:spLocks noGrp="1"/>
          </p:cNvSpPr>
          <p:nvPr>
            <p:ph type="body" sz="quarter" idx="33" hasCustomPrompt="1"/>
          </p:nvPr>
        </p:nvSpPr>
        <p:spPr>
          <a:xfrm>
            <a:off x="412433" y="30671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2">
            <a:extLst>
              <a:ext uri="{FF2B5EF4-FFF2-40B4-BE49-F238E27FC236}">
                <a16:creationId xmlns:a16="http://schemas.microsoft.com/office/drawing/2014/main" id="{F0EA2831-EEF0-7666-A971-AF5290ACD736}"/>
              </a:ext>
            </a:extLst>
          </p:cNvPr>
          <p:cNvSpPr>
            <a:spLocks noGrp="1"/>
          </p:cNvSpPr>
          <p:nvPr>
            <p:ph type="body" sz="quarter" idx="36" hasCustomPrompt="1"/>
          </p:nvPr>
        </p:nvSpPr>
        <p:spPr>
          <a:xfrm>
            <a:off x="407989"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4" name="Segnaposto testo 25">
            <a:extLst>
              <a:ext uri="{FF2B5EF4-FFF2-40B4-BE49-F238E27FC236}">
                <a16:creationId xmlns:a16="http://schemas.microsoft.com/office/drawing/2014/main" id="{28AD7088-AA25-BF82-F6BF-977281F18B39}"/>
              </a:ext>
            </a:extLst>
          </p:cNvPr>
          <p:cNvSpPr>
            <a:spLocks noGrp="1"/>
          </p:cNvSpPr>
          <p:nvPr>
            <p:ph type="body" sz="quarter" idx="37" hasCustomPrompt="1"/>
          </p:nvPr>
        </p:nvSpPr>
        <p:spPr>
          <a:xfrm>
            <a:off x="412433" y="48749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6" name="Segnaposto testo 24">
            <a:extLst>
              <a:ext uri="{FF2B5EF4-FFF2-40B4-BE49-F238E27FC236}">
                <a16:creationId xmlns:a16="http://schemas.microsoft.com/office/drawing/2014/main" id="{2FB0F29C-05DE-2484-5BC1-C66F92A412EE}"/>
              </a:ext>
            </a:extLst>
          </p:cNvPr>
          <p:cNvSpPr>
            <a:spLocks noGrp="1"/>
          </p:cNvSpPr>
          <p:nvPr>
            <p:ph type="body" sz="quarter" idx="39" hasCustomPrompt="1"/>
          </p:nvPr>
        </p:nvSpPr>
        <p:spPr>
          <a:xfrm>
            <a:off x="412433" y="51499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pic>
        <p:nvPicPr>
          <p:cNvPr id="2" name="Immagine 1">
            <a:extLst>
              <a:ext uri="{FF2B5EF4-FFF2-40B4-BE49-F238E27FC236}">
                <a16:creationId xmlns:a16="http://schemas.microsoft.com/office/drawing/2014/main" id="{2ECDCDBF-1683-490E-F97A-8717A0565A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7135" y="785648"/>
            <a:ext cx="9862829" cy="5286704"/>
          </a:xfrm>
          <a:prstGeom prst="rect">
            <a:avLst/>
          </a:prstGeom>
        </p:spPr>
      </p:pic>
      <p:sp>
        <p:nvSpPr>
          <p:cNvPr id="17" name="Segnaposto immagine 16">
            <a:extLst>
              <a:ext uri="{FF2B5EF4-FFF2-40B4-BE49-F238E27FC236}">
                <a16:creationId xmlns:a16="http://schemas.microsoft.com/office/drawing/2014/main" id="{F13273AE-5D99-7B2D-F0DD-5A5BEFC1F4B3}"/>
              </a:ext>
            </a:extLst>
          </p:cNvPr>
          <p:cNvSpPr>
            <a:spLocks noGrp="1" noChangeAspect="1"/>
          </p:cNvSpPr>
          <p:nvPr>
            <p:ph type="pic" sz="quarter" idx="40"/>
          </p:nvPr>
        </p:nvSpPr>
        <p:spPr>
          <a:xfrm>
            <a:off x="4846638" y="1085221"/>
            <a:ext cx="6927116" cy="4356000"/>
          </a:xfrm>
          <a:prstGeom prst="roundRect">
            <a:avLst>
              <a:gd name="adj" fmla="val 880"/>
            </a:avLst>
          </a:prstGeom>
        </p:spPr>
        <p:txBody>
          <a:bodyPr/>
          <a:lstStyle>
            <a:lvl1pPr>
              <a:defRPr>
                <a:solidFill>
                  <a:schemeClr val="bg1"/>
                </a:solidFill>
              </a:defRPr>
            </a:lvl1pPr>
          </a:lstStyle>
          <a:p>
            <a:endParaRPr lang="it-IT"/>
          </a:p>
        </p:txBody>
      </p:sp>
      <p:sp>
        <p:nvSpPr>
          <p:cNvPr id="4" name="Segnaposto testo 8">
            <a:extLst>
              <a:ext uri="{FF2B5EF4-FFF2-40B4-BE49-F238E27FC236}">
                <a16:creationId xmlns:a16="http://schemas.microsoft.com/office/drawing/2014/main" id="{1E4A4E69-2313-AD39-5217-F68219C4B603}"/>
              </a:ext>
            </a:extLst>
          </p:cNvPr>
          <p:cNvSpPr>
            <a:spLocks noGrp="1"/>
          </p:cNvSpPr>
          <p:nvPr>
            <p:ph type="body" sz="quarter" idx="21" hasCustomPrompt="1"/>
          </p:nvPr>
        </p:nvSpPr>
        <p:spPr>
          <a:xfrm>
            <a:off x="407988" y="1436775"/>
            <a:ext cx="38877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Tree>
    <p:extLst>
      <p:ext uri="{BB962C8B-B14F-4D97-AF65-F5344CB8AC3E}">
        <p14:creationId xmlns:p14="http://schemas.microsoft.com/office/powerpoint/2010/main" val="2921632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terna - iWatch + Elenco">
    <p:spTree>
      <p:nvGrpSpPr>
        <p:cNvPr id="1" name=""/>
        <p:cNvGrpSpPr/>
        <p:nvPr/>
      </p:nvGrpSpPr>
      <p:grpSpPr>
        <a:xfrm>
          <a:off x="0" y="0"/>
          <a:ext cx="0" cy="0"/>
          <a:chOff x="0" y="0"/>
          <a:chExt cx="0" cy="0"/>
        </a:xfrm>
      </p:grpSpPr>
      <p:sp>
        <p:nvSpPr>
          <p:cNvPr id="5" name="Segnaposto testo 12">
            <a:extLst>
              <a:ext uri="{FF2B5EF4-FFF2-40B4-BE49-F238E27FC236}">
                <a16:creationId xmlns:a16="http://schemas.microsoft.com/office/drawing/2014/main" id="{2B5BDF2E-2FDB-4983-5B90-BC43EF2496A2}"/>
              </a:ext>
            </a:extLst>
          </p:cNvPr>
          <p:cNvSpPr>
            <a:spLocks noGrp="1"/>
          </p:cNvSpPr>
          <p:nvPr>
            <p:ph type="body" sz="quarter" idx="20" hasCustomPrompt="1"/>
          </p:nvPr>
        </p:nvSpPr>
        <p:spPr>
          <a:xfrm>
            <a:off x="5051426"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6" name="Titolo 6">
            <a:extLst>
              <a:ext uri="{FF2B5EF4-FFF2-40B4-BE49-F238E27FC236}">
                <a16:creationId xmlns:a16="http://schemas.microsoft.com/office/drawing/2014/main" id="{9BD54F7D-158F-1BFE-B719-ACD60106548A}"/>
              </a:ext>
            </a:extLst>
          </p:cNvPr>
          <p:cNvSpPr>
            <a:spLocks noGrp="1"/>
          </p:cNvSpPr>
          <p:nvPr>
            <p:ph type="title" hasCustomPrompt="1"/>
          </p:nvPr>
        </p:nvSpPr>
        <p:spPr>
          <a:xfrm>
            <a:off x="5064125" y="930167"/>
            <a:ext cx="6732588" cy="474122"/>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7" name="Segnaposto testo 8">
            <a:extLst>
              <a:ext uri="{FF2B5EF4-FFF2-40B4-BE49-F238E27FC236}">
                <a16:creationId xmlns:a16="http://schemas.microsoft.com/office/drawing/2014/main" id="{2406745F-DABD-4036-0E78-1D36DA4F0272}"/>
              </a:ext>
            </a:extLst>
          </p:cNvPr>
          <p:cNvSpPr>
            <a:spLocks noGrp="1"/>
          </p:cNvSpPr>
          <p:nvPr>
            <p:ph type="body" sz="quarter" idx="21" hasCustomPrompt="1"/>
          </p:nvPr>
        </p:nvSpPr>
        <p:spPr>
          <a:xfrm>
            <a:off x="5064125" y="1422840"/>
            <a:ext cx="67325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11" name="Segnaposto testo 25">
            <a:extLst>
              <a:ext uri="{FF2B5EF4-FFF2-40B4-BE49-F238E27FC236}">
                <a16:creationId xmlns:a16="http://schemas.microsoft.com/office/drawing/2014/main" id="{2142165F-B436-0EB8-BF81-0F42E379DD18}"/>
              </a:ext>
            </a:extLst>
          </p:cNvPr>
          <p:cNvSpPr>
            <a:spLocks noGrp="1"/>
          </p:cNvSpPr>
          <p:nvPr>
            <p:ph type="body" sz="quarter" idx="22" hasCustomPrompt="1"/>
          </p:nvPr>
        </p:nvSpPr>
        <p:spPr>
          <a:xfrm>
            <a:off x="5055870" y="27921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14" name="Segnaposto testo 12">
            <a:extLst>
              <a:ext uri="{FF2B5EF4-FFF2-40B4-BE49-F238E27FC236}">
                <a16:creationId xmlns:a16="http://schemas.microsoft.com/office/drawing/2014/main" id="{C0CCA1E6-A839-5FC4-F565-7C6CB915102C}"/>
              </a:ext>
            </a:extLst>
          </p:cNvPr>
          <p:cNvSpPr>
            <a:spLocks noGrp="1"/>
          </p:cNvSpPr>
          <p:nvPr>
            <p:ph type="body" sz="quarter" idx="24" hasCustomPrompt="1"/>
          </p:nvPr>
        </p:nvSpPr>
        <p:spPr>
          <a:xfrm>
            <a:off x="8904288"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25" name="Segnaposto testo 24">
            <a:extLst>
              <a:ext uri="{FF2B5EF4-FFF2-40B4-BE49-F238E27FC236}">
                <a16:creationId xmlns:a16="http://schemas.microsoft.com/office/drawing/2014/main" id="{B4EB9F3D-5E5F-C5F3-5C4F-249C6666A33A}"/>
              </a:ext>
            </a:extLst>
          </p:cNvPr>
          <p:cNvSpPr>
            <a:spLocks noGrp="1"/>
          </p:cNvSpPr>
          <p:nvPr>
            <p:ph type="body" sz="quarter" idx="33" hasCustomPrompt="1"/>
          </p:nvPr>
        </p:nvSpPr>
        <p:spPr>
          <a:xfrm>
            <a:off x="5055870" y="30671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7" name="Segnaposto testo 25">
            <a:extLst>
              <a:ext uri="{FF2B5EF4-FFF2-40B4-BE49-F238E27FC236}">
                <a16:creationId xmlns:a16="http://schemas.microsoft.com/office/drawing/2014/main" id="{B6F683DF-E2CA-DB6A-A3A3-6718A2A96C35}"/>
              </a:ext>
            </a:extLst>
          </p:cNvPr>
          <p:cNvSpPr>
            <a:spLocks noGrp="1"/>
          </p:cNvSpPr>
          <p:nvPr>
            <p:ph type="body" sz="quarter" idx="34" hasCustomPrompt="1"/>
          </p:nvPr>
        </p:nvSpPr>
        <p:spPr>
          <a:xfrm>
            <a:off x="8907145" y="27921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8" name="Segnaposto testo 24">
            <a:extLst>
              <a:ext uri="{FF2B5EF4-FFF2-40B4-BE49-F238E27FC236}">
                <a16:creationId xmlns:a16="http://schemas.microsoft.com/office/drawing/2014/main" id="{6777854F-C5F1-FA83-F61D-773C4FA7DD65}"/>
              </a:ext>
            </a:extLst>
          </p:cNvPr>
          <p:cNvSpPr>
            <a:spLocks noGrp="1"/>
          </p:cNvSpPr>
          <p:nvPr>
            <p:ph type="body" sz="quarter" idx="35" hasCustomPrompt="1"/>
          </p:nvPr>
        </p:nvSpPr>
        <p:spPr>
          <a:xfrm>
            <a:off x="8907145" y="30671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2">
            <a:extLst>
              <a:ext uri="{FF2B5EF4-FFF2-40B4-BE49-F238E27FC236}">
                <a16:creationId xmlns:a16="http://schemas.microsoft.com/office/drawing/2014/main" id="{F0EA2831-EEF0-7666-A971-AF5290ACD736}"/>
              </a:ext>
            </a:extLst>
          </p:cNvPr>
          <p:cNvSpPr>
            <a:spLocks noGrp="1"/>
          </p:cNvSpPr>
          <p:nvPr>
            <p:ph type="body" sz="quarter" idx="36" hasCustomPrompt="1"/>
          </p:nvPr>
        </p:nvSpPr>
        <p:spPr>
          <a:xfrm>
            <a:off x="5051426"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4" name="Segnaposto testo 25">
            <a:extLst>
              <a:ext uri="{FF2B5EF4-FFF2-40B4-BE49-F238E27FC236}">
                <a16:creationId xmlns:a16="http://schemas.microsoft.com/office/drawing/2014/main" id="{28AD7088-AA25-BF82-F6BF-977281F18B39}"/>
              </a:ext>
            </a:extLst>
          </p:cNvPr>
          <p:cNvSpPr>
            <a:spLocks noGrp="1"/>
          </p:cNvSpPr>
          <p:nvPr>
            <p:ph type="body" sz="quarter" idx="37" hasCustomPrompt="1"/>
          </p:nvPr>
        </p:nvSpPr>
        <p:spPr>
          <a:xfrm>
            <a:off x="5055870" y="48749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5" name="Segnaposto testo 12">
            <a:extLst>
              <a:ext uri="{FF2B5EF4-FFF2-40B4-BE49-F238E27FC236}">
                <a16:creationId xmlns:a16="http://schemas.microsoft.com/office/drawing/2014/main" id="{A7CD9358-3F12-D448-400E-54C03818EE35}"/>
              </a:ext>
            </a:extLst>
          </p:cNvPr>
          <p:cNvSpPr>
            <a:spLocks noGrp="1"/>
          </p:cNvSpPr>
          <p:nvPr>
            <p:ph type="body" sz="quarter" idx="38" hasCustomPrompt="1"/>
          </p:nvPr>
        </p:nvSpPr>
        <p:spPr>
          <a:xfrm>
            <a:off x="8904288"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6" name="Segnaposto testo 24">
            <a:extLst>
              <a:ext uri="{FF2B5EF4-FFF2-40B4-BE49-F238E27FC236}">
                <a16:creationId xmlns:a16="http://schemas.microsoft.com/office/drawing/2014/main" id="{2FB0F29C-05DE-2484-5BC1-C66F92A412EE}"/>
              </a:ext>
            </a:extLst>
          </p:cNvPr>
          <p:cNvSpPr>
            <a:spLocks noGrp="1"/>
          </p:cNvSpPr>
          <p:nvPr>
            <p:ph type="body" sz="quarter" idx="39" hasCustomPrompt="1"/>
          </p:nvPr>
        </p:nvSpPr>
        <p:spPr>
          <a:xfrm>
            <a:off x="5055870" y="51499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7" name="Segnaposto testo 25">
            <a:extLst>
              <a:ext uri="{FF2B5EF4-FFF2-40B4-BE49-F238E27FC236}">
                <a16:creationId xmlns:a16="http://schemas.microsoft.com/office/drawing/2014/main" id="{CD7489A7-D59F-174C-2602-1879199C2FD8}"/>
              </a:ext>
            </a:extLst>
          </p:cNvPr>
          <p:cNvSpPr>
            <a:spLocks noGrp="1"/>
          </p:cNvSpPr>
          <p:nvPr>
            <p:ph type="body" sz="quarter" idx="40" hasCustomPrompt="1"/>
          </p:nvPr>
        </p:nvSpPr>
        <p:spPr>
          <a:xfrm>
            <a:off x="8907145" y="48749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8" name="Segnaposto testo 24">
            <a:extLst>
              <a:ext uri="{FF2B5EF4-FFF2-40B4-BE49-F238E27FC236}">
                <a16:creationId xmlns:a16="http://schemas.microsoft.com/office/drawing/2014/main" id="{3E0AFD82-A189-8105-A4FB-186BCF08D16B}"/>
              </a:ext>
            </a:extLst>
          </p:cNvPr>
          <p:cNvSpPr>
            <a:spLocks noGrp="1"/>
          </p:cNvSpPr>
          <p:nvPr>
            <p:ph type="body" sz="quarter" idx="41" hasCustomPrompt="1"/>
          </p:nvPr>
        </p:nvSpPr>
        <p:spPr>
          <a:xfrm>
            <a:off x="8907145" y="51499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pic>
        <p:nvPicPr>
          <p:cNvPr id="2" name="Immagine 1" descr="Immagine che contiene schermata, orologio, design&#10;&#10;Descrizione generata automaticamente">
            <a:extLst>
              <a:ext uri="{FF2B5EF4-FFF2-40B4-BE49-F238E27FC236}">
                <a16:creationId xmlns:a16="http://schemas.microsoft.com/office/drawing/2014/main" id="{5BACA44A-F7B8-B8CF-9BD0-87B0DA3871A5}"/>
              </a:ext>
            </a:extLst>
          </p:cNvPr>
          <p:cNvPicPr>
            <a:picLocks noChangeAspect="1"/>
          </p:cNvPicPr>
          <p:nvPr userDrawn="1"/>
        </p:nvPicPr>
        <p:blipFill rotWithShape="1">
          <a:blip r:embed="rId2"/>
          <a:srcRect l="5" t="6248" r="20756" b="695"/>
          <a:stretch/>
        </p:blipFill>
        <p:spPr>
          <a:xfrm>
            <a:off x="-2095500" y="404813"/>
            <a:ext cx="7326656" cy="6453187"/>
          </a:xfrm>
          <a:prstGeom prst="rect">
            <a:avLst/>
          </a:prstGeom>
        </p:spPr>
      </p:pic>
      <p:sp>
        <p:nvSpPr>
          <p:cNvPr id="12" name="Segnaposto immagine 11">
            <a:extLst>
              <a:ext uri="{FF2B5EF4-FFF2-40B4-BE49-F238E27FC236}">
                <a16:creationId xmlns:a16="http://schemas.microsoft.com/office/drawing/2014/main" id="{39DC043A-4D35-CC24-886D-78DFD649C404}"/>
              </a:ext>
            </a:extLst>
          </p:cNvPr>
          <p:cNvSpPr>
            <a:spLocks noGrp="1" noChangeAspect="1"/>
          </p:cNvSpPr>
          <p:nvPr>
            <p:ph type="pic" sz="quarter" idx="42"/>
          </p:nvPr>
        </p:nvSpPr>
        <p:spPr>
          <a:xfrm>
            <a:off x="1646697" y="2533411"/>
            <a:ext cx="1656000" cy="1982788"/>
          </a:xfrm>
          <a:prstGeom prst="rect">
            <a:avLst/>
          </a:prstGeom>
        </p:spPr>
        <p:txBody>
          <a:bodyPr/>
          <a:lstStyle>
            <a:lvl1pPr>
              <a:defRPr sz="1400">
                <a:solidFill>
                  <a:schemeClr val="bg1"/>
                </a:solidFill>
                <a:latin typeface="TIM Sans" pitchFamily="2" charset="77"/>
              </a:defRPr>
            </a:lvl1pPr>
          </a:lstStyle>
          <a:p>
            <a:endParaRPr lang="it-IT"/>
          </a:p>
        </p:txBody>
      </p:sp>
    </p:spTree>
    <p:extLst>
      <p:ext uri="{BB962C8B-B14F-4D97-AF65-F5344CB8AC3E}">
        <p14:creationId xmlns:p14="http://schemas.microsoft.com/office/powerpoint/2010/main" val="954055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terna - Tablet + Elenco">
    <p:spTree>
      <p:nvGrpSpPr>
        <p:cNvPr id="1" name=""/>
        <p:cNvGrpSpPr/>
        <p:nvPr/>
      </p:nvGrpSpPr>
      <p:grpSpPr>
        <a:xfrm>
          <a:off x="0" y="0"/>
          <a:ext cx="0" cy="0"/>
          <a:chOff x="0" y="0"/>
          <a:chExt cx="0" cy="0"/>
        </a:xfrm>
      </p:grpSpPr>
      <p:sp>
        <p:nvSpPr>
          <p:cNvPr id="5" name="Segnaposto testo 12">
            <a:extLst>
              <a:ext uri="{FF2B5EF4-FFF2-40B4-BE49-F238E27FC236}">
                <a16:creationId xmlns:a16="http://schemas.microsoft.com/office/drawing/2014/main" id="{2B5BDF2E-2FDB-4983-5B90-BC43EF2496A2}"/>
              </a:ext>
            </a:extLst>
          </p:cNvPr>
          <p:cNvSpPr>
            <a:spLocks noGrp="1"/>
          </p:cNvSpPr>
          <p:nvPr>
            <p:ph type="body" sz="quarter" idx="20" hasCustomPrompt="1"/>
          </p:nvPr>
        </p:nvSpPr>
        <p:spPr>
          <a:xfrm>
            <a:off x="407989"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6" name="Titolo 6">
            <a:extLst>
              <a:ext uri="{FF2B5EF4-FFF2-40B4-BE49-F238E27FC236}">
                <a16:creationId xmlns:a16="http://schemas.microsoft.com/office/drawing/2014/main" id="{9BD54F7D-158F-1BFE-B719-ACD60106548A}"/>
              </a:ext>
            </a:extLst>
          </p:cNvPr>
          <p:cNvSpPr>
            <a:spLocks noGrp="1"/>
          </p:cNvSpPr>
          <p:nvPr>
            <p:ph type="title" hasCustomPrompt="1"/>
          </p:nvPr>
        </p:nvSpPr>
        <p:spPr>
          <a:xfrm>
            <a:off x="407988" y="930167"/>
            <a:ext cx="3887787" cy="474122"/>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7" name="Segnaposto testo 8">
            <a:extLst>
              <a:ext uri="{FF2B5EF4-FFF2-40B4-BE49-F238E27FC236}">
                <a16:creationId xmlns:a16="http://schemas.microsoft.com/office/drawing/2014/main" id="{2406745F-DABD-4036-0E78-1D36DA4F0272}"/>
              </a:ext>
            </a:extLst>
          </p:cNvPr>
          <p:cNvSpPr>
            <a:spLocks noGrp="1"/>
          </p:cNvSpPr>
          <p:nvPr>
            <p:ph type="body" sz="quarter" idx="21" hasCustomPrompt="1"/>
          </p:nvPr>
        </p:nvSpPr>
        <p:spPr>
          <a:xfrm>
            <a:off x="407988" y="1436775"/>
            <a:ext cx="38877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
        <p:nvSpPr>
          <p:cNvPr id="11" name="Segnaposto testo 25">
            <a:extLst>
              <a:ext uri="{FF2B5EF4-FFF2-40B4-BE49-F238E27FC236}">
                <a16:creationId xmlns:a16="http://schemas.microsoft.com/office/drawing/2014/main" id="{2142165F-B436-0EB8-BF81-0F42E379DD18}"/>
              </a:ext>
            </a:extLst>
          </p:cNvPr>
          <p:cNvSpPr>
            <a:spLocks noGrp="1"/>
          </p:cNvSpPr>
          <p:nvPr>
            <p:ph type="body" sz="quarter" idx="22" hasCustomPrompt="1"/>
          </p:nvPr>
        </p:nvSpPr>
        <p:spPr>
          <a:xfrm>
            <a:off x="412433" y="2792172"/>
            <a:ext cx="2730817"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5" name="Segnaposto testo 24">
            <a:extLst>
              <a:ext uri="{FF2B5EF4-FFF2-40B4-BE49-F238E27FC236}">
                <a16:creationId xmlns:a16="http://schemas.microsoft.com/office/drawing/2014/main" id="{B4EB9F3D-5E5F-C5F3-5C4F-249C6666A33A}"/>
              </a:ext>
            </a:extLst>
          </p:cNvPr>
          <p:cNvSpPr>
            <a:spLocks noGrp="1"/>
          </p:cNvSpPr>
          <p:nvPr>
            <p:ph type="body" sz="quarter" idx="33" hasCustomPrompt="1"/>
          </p:nvPr>
        </p:nvSpPr>
        <p:spPr>
          <a:xfrm>
            <a:off x="412433" y="3067104"/>
            <a:ext cx="2730817"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2">
            <a:extLst>
              <a:ext uri="{FF2B5EF4-FFF2-40B4-BE49-F238E27FC236}">
                <a16:creationId xmlns:a16="http://schemas.microsoft.com/office/drawing/2014/main" id="{F0EA2831-EEF0-7666-A971-AF5290ACD736}"/>
              </a:ext>
            </a:extLst>
          </p:cNvPr>
          <p:cNvSpPr>
            <a:spLocks noGrp="1"/>
          </p:cNvSpPr>
          <p:nvPr>
            <p:ph type="body" sz="quarter" idx="36" hasCustomPrompt="1"/>
          </p:nvPr>
        </p:nvSpPr>
        <p:spPr>
          <a:xfrm>
            <a:off x="407989"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4" name="Segnaposto testo 25">
            <a:extLst>
              <a:ext uri="{FF2B5EF4-FFF2-40B4-BE49-F238E27FC236}">
                <a16:creationId xmlns:a16="http://schemas.microsoft.com/office/drawing/2014/main" id="{28AD7088-AA25-BF82-F6BF-977281F18B39}"/>
              </a:ext>
            </a:extLst>
          </p:cNvPr>
          <p:cNvSpPr>
            <a:spLocks noGrp="1"/>
          </p:cNvSpPr>
          <p:nvPr>
            <p:ph type="body" sz="quarter" idx="37" hasCustomPrompt="1"/>
          </p:nvPr>
        </p:nvSpPr>
        <p:spPr>
          <a:xfrm>
            <a:off x="412433" y="4874972"/>
            <a:ext cx="2730817"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6" name="Segnaposto testo 24">
            <a:extLst>
              <a:ext uri="{FF2B5EF4-FFF2-40B4-BE49-F238E27FC236}">
                <a16:creationId xmlns:a16="http://schemas.microsoft.com/office/drawing/2014/main" id="{2FB0F29C-05DE-2484-5BC1-C66F92A412EE}"/>
              </a:ext>
            </a:extLst>
          </p:cNvPr>
          <p:cNvSpPr>
            <a:spLocks noGrp="1"/>
          </p:cNvSpPr>
          <p:nvPr>
            <p:ph type="body" sz="quarter" idx="39" hasCustomPrompt="1"/>
          </p:nvPr>
        </p:nvSpPr>
        <p:spPr>
          <a:xfrm>
            <a:off x="412433" y="5149904"/>
            <a:ext cx="2730817"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4" name="Segnaposto immagine 5">
            <a:extLst>
              <a:ext uri="{FF2B5EF4-FFF2-40B4-BE49-F238E27FC236}">
                <a16:creationId xmlns:a16="http://schemas.microsoft.com/office/drawing/2014/main" id="{0686D019-623E-7BB1-B006-D048345AFCF6}"/>
              </a:ext>
            </a:extLst>
          </p:cNvPr>
          <p:cNvSpPr>
            <a:spLocks noGrp="1"/>
          </p:cNvSpPr>
          <p:nvPr>
            <p:ph type="pic" sz="quarter" idx="12" hasCustomPrompt="1"/>
          </p:nvPr>
        </p:nvSpPr>
        <p:spPr>
          <a:xfrm>
            <a:off x="6557058" y="490118"/>
            <a:ext cx="4006091" cy="5815583"/>
          </a:xfrm>
          <a:prstGeom prst="roundRect">
            <a:avLst>
              <a:gd name="adj" fmla="val 3623"/>
            </a:avLst>
          </a:prstGeom>
        </p:spPr>
        <p:txBody>
          <a:bodyPr/>
          <a:lstStyle/>
          <a:p>
            <a:r>
              <a:rPr lang="it-IT"/>
              <a:t>Sposta la maschera, inserisci immagine, </a:t>
            </a:r>
            <a:r>
              <a:rPr lang="it-IT" err="1"/>
              <a:t>reincolla</a:t>
            </a:r>
            <a:r>
              <a:rPr lang="it-IT"/>
              <a:t> la maschera</a:t>
            </a:r>
          </a:p>
        </p:txBody>
      </p:sp>
      <p:pic>
        <p:nvPicPr>
          <p:cNvPr id="8" name="Immagine 7">
            <a:extLst>
              <a:ext uri="{FF2B5EF4-FFF2-40B4-BE49-F238E27FC236}">
                <a16:creationId xmlns:a16="http://schemas.microsoft.com/office/drawing/2014/main" id="{C3E4B8D3-FBBB-61B0-2D07-2A3D6CEBB1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31499" y="144080"/>
            <a:ext cx="5198779" cy="6496921"/>
          </a:xfrm>
          <a:prstGeom prst="rect">
            <a:avLst/>
          </a:prstGeom>
        </p:spPr>
      </p:pic>
      <p:sp>
        <p:nvSpPr>
          <p:cNvPr id="10" name="Segnaposto testo 12">
            <a:extLst>
              <a:ext uri="{FF2B5EF4-FFF2-40B4-BE49-F238E27FC236}">
                <a16:creationId xmlns:a16="http://schemas.microsoft.com/office/drawing/2014/main" id="{E35E4638-D1EE-038A-A1F6-2621ED918658}"/>
              </a:ext>
            </a:extLst>
          </p:cNvPr>
          <p:cNvSpPr>
            <a:spLocks noGrp="1"/>
          </p:cNvSpPr>
          <p:nvPr>
            <p:ph type="body" sz="quarter" idx="40" hasCustomPrompt="1"/>
          </p:nvPr>
        </p:nvSpPr>
        <p:spPr>
          <a:xfrm>
            <a:off x="3393236"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14" name="Segnaposto testo 25">
            <a:extLst>
              <a:ext uri="{FF2B5EF4-FFF2-40B4-BE49-F238E27FC236}">
                <a16:creationId xmlns:a16="http://schemas.microsoft.com/office/drawing/2014/main" id="{DECCDEDB-BD3F-6E3F-C44B-5147127FD433}"/>
              </a:ext>
            </a:extLst>
          </p:cNvPr>
          <p:cNvSpPr>
            <a:spLocks noGrp="1"/>
          </p:cNvSpPr>
          <p:nvPr>
            <p:ph type="body" sz="quarter" idx="41" hasCustomPrompt="1"/>
          </p:nvPr>
        </p:nvSpPr>
        <p:spPr>
          <a:xfrm>
            <a:off x="3397680" y="2792172"/>
            <a:ext cx="2730817"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16" name="Segnaposto testo 24">
            <a:extLst>
              <a:ext uri="{FF2B5EF4-FFF2-40B4-BE49-F238E27FC236}">
                <a16:creationId xmlns:a16="http://schemas.microsoft.com/office/drawing/2014/main" id="{4AFF0C37-ACCD-004B-DBA8-5851F23A12D0}"/>
              </a:ext>
            </a:extLst>
          </p:cNvPr>
          <p:cNvSpPr>
            <a:spLocks noGrp="1"/>
          </p:cNvSpPr>
          <p:nvPr>
            <p:ph type="body" sz="quarter" idx="42" hasCustomPrompt="1"/>
          </p:nvPr>
        </p:nvSpPr>
        <p:spPr>
          <a:xfrm>
            <a:off x="3397680" y="3067104"/>
            <a:ext cx="2730817"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8" name="Segnaposto testo 12">
            <a:extLst>
              <a:ext uri="{FF2B5EF4-FFF2-40B4-BE49-F238E27FC236}">
                <a16:creationId xmlns:a16="http://schemas.microsoft.com/office/drawing/2014/main" id="{622E49EE-ECB9-5DF5-A998-D4DB07144FA9}"/>
              </a:ext>
            </a:extLst>
          </p:cNvPr>
          <p:cNvSpPr>
            <a:spLocks noGrp="1"/>
          </p:cNvSpPr>
          <p:nvPr>
            <p:ph type="body" sz="quarter" idx="43" hasCustomPrompt="1"/>
          </p:nvPr>
        </p:nvSpPr>
        <p:spPr>
          <a:xfrm>
            <a:off x="3393236"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19" name="Segnaposto testo 25">
            <a:extLst>
              <a:ext uri="{FF2B5EF4-FFF2-40B4-BE49-F238E27FC236}">
                <a16:creationId xmlns:a16="http://schemas.microsoft.com/office/drawing/2014/main" id="{26A2634A-0D64-F5D2-9C54-E00148C669D0}"/>
              </a:ext>
            </a:extLst>
          </p:cNvPr>
          <p:cNvSpPr>
            <a:spLocks noGrp="1"/>
          </p:cNvSpPr>
          <p:nvPr>
            <p:ph type="body" sz="quarter" idx="44" hasCustomPrompt="1"/>
          </p:nvPr>
        </p:nvSpPr>
        <p:spPr>
          <a:xfrm>
            <a:off x="3397680" y="4874972"/>
            <a:ext cx="2730817"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0" name="Segnaposto testo 24">
            <a:extLst>
              <a:ext uri="{FF2B5EF4-FFF2-40B4-BE49-F238E27FC236}">
                <a16:creationId xmlns:a16="http://schemas.microsoft.com/office/drawing/2014/main" id="{B11B4B80-9FF6-83A0-739F-94A2338D4D98}"/>
              </a:ext>
            </a:extLst>
          </p:cNvPr>
          <p:cNvSpPr>
            <a:spLocks noGrp="1"/>
          </p:cNvSpPr>
          <p:nvPr>
            <p:ph type="body" sz="quarter" idx="45" hasCustomPrompt="1"/>
          </p:nvPr>
        </p:nvSpPr>
        <p:spPr>
          <a:xfrm>
            <a:off x="3397680" y="5149904"/>
            <a:ext cx="2730817"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Tree>
    <p:extLst>
      <p:ext uri="{BB962C8B-B14F-4D97-AF65-F5344CB8AC3E}">
        <p14:creationId xmlns:p14="http://schemas.microsoft.com/office/powerpoint/2010/main" val="762952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erna - Mappa + Box">
    <p:spTree>
      <p:nvGrpSpPr>
        <p:cNvPr id="1" name=""/>
        <p:cNvGrpSpPr/>
        <p:nvPr/>
      </p:nvGrpSpPr>
      <p:grpSpPr>
        <a:xfrm>
          <a:off x="0" y="0"/>
          <a:ext cx="0" cy="0"/>
          <a:chOff x="0" y="0"/>
          <a:chExt cx="0" cy="0"/>
        </a:xfrm>
      </p:grpSpPr>
      <p:sp>
        <p:nvSpPr>
          <p:cNvPr id="5" name="Segnaposto testo 12">
            <a:extLst>
              <a:ext uri="{FF2B5EF4-FFF2-40B4-BE49-F238E27FC236}">
                <a16:creationId xmlns:a16="http://schemas.microsoft.com/office/drawing/2014/main" id="{2B5BDF2E-2FDB-4983-5B90-BC43EF2496A2}"/>
              </a:ext>
            </a:extLst>
          </p:cNvPr>
          <p:cNvSpPr>
            <a:spLocks noGrp="1"/>
          </p:cNvSpPr>
          <p:nvPr>
            <p:ph type="body" sz="quarter" idx="20" hasCustomPrompt="1"/>
          </p:nvPr>
        </p:nvSpPr>
        <p:spPr>
          <a:xfrm>
            <a:off x="413798"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6" name="Titolo 6">
            <a:extLst>
              <a:ext uri="{FF2B5EF4-FFF2-40B4-BE49-F238E27FC236}">
                <a16:creationId xmlns:a16="http://schemas.microsoft.com/office/drawing/2014/main" id="{9BD54F7D-158F-1BFE-B719-ACD60106548A}"/>
              </a:ext>
            </a:extLst>
          </p:cNvPr>
          <p:cNvSpPr>
            <a:spLocks noGrp="1"/>
          </p:cNvSpPr>
          <p:nvPr>
            <p:ph type="title" hasCustomPrompt="1"/>
          </p:nvPr>
        </p:nvSpPr>
        <p:spPr>
          <a:xfrm>
            <a:off x="413797" y="930167"/>
            <a:ext cx="6732588" cy="474122"/>
          </a:xfrm>
          <a:prstGeom prst="rect">
            <a:avLst/>
          </a:prstGeom>
        </p:spPr>
        <p:txBody>
          <a:bodyPr lIns="0"/>
          <a:lstStyle>
            <a:lvl1pPr marL="0" algn="l" defTabSz="914400" rtl="0" eaLnBrk="1" latinLnBrk="0" hangingPunct="1">
              <a:defRPr lang="it-IT" sz="3600" b="0" i="0" kern="1200" dirty="0">
                <a:solidFill>
                  <a:schemeClr val="tx1"/>
                </a:solidFill>
                <a:latin typeface="TIM Sans" pitchFamily="2" charset="77"/>
                <a:ea typeface="+mn-ea"/>
                <a:cs typeface="+mn-cs"/>
              </a:defRPr>
            </a:lvl1pPr>
          </a:lstStyle>
          <a:p>
            <a:r>
              <a:rPr lang="it-IT"/>
              <a:t>Titolo</a:t>
            </a:r>
          </a:p>
        </p:txBody>
      </p:sp>
      <p:sp>
        <p:nvSpPr>
          <p:cNvPr id="11" name="Segnaposto testo 25">
            <a:extLst>
              <a:ext uri="{FF2B5EF4-FFF2-40B4-BE49-F238E27FC236}">
                <a16:creationId xmlns:a16="http://schemas.microsoft.com/office/drawing/2014/main" id="{2142165F-B436-0EB8-BF81-0F42E379DD18}"/>
              </a:ext>
            </a:extLst>
          </p:cNvPr>
          <p:cNvSpPr>
            <a:spLocks noGrp="1"/>
          </p:cNvSpPr>
          <p:nvPr>
            <p:ph type="body" sz="quarter" idx="22" hasCustomPrompt="1"/>
          </p:nvPr>
        </p:nvSpPr>
        <p:spPr>
          <a:xfrm>
            <a:off x="418242" y="27921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14" name="Segnaposto testo 12">
            <a:extLst>
              <a:ext uri="{FF2B5EF4-FFF2-40B4-BE49-F238E27FC236}">
                <a16:creationId xmlns:a16="http://schemas.microsoft.com/office/drawing/2014/main" id="{C0CCA1E6-A839-5FC4-F565-7C6CB915102C}"/>
              </a:ext>
            </a:extLst>
          </p:cNvPr>
          <p:cNvSpPr>
            <a:spLocks noGrp="1"/>
          </p:cNvSpPr>
          <p:nvPr>
            <p:ph type="body" sz="quarter" idx="24" hasCustomPrompt="1"/>
          </p:nvPr>
        </p:nvSpPr>
        <p:spPr>
          <a:xfrm>
            <a:off x="8904288" y="21139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25" name="Segnaposto testo 24">
            <a:extLst>
              <a:ext uri="{FF2B5EF4-FFF2-40B4-BE49-F238E27FC236}">
                <a16:creationId xmlns:a16="http://schemas.microsoft.com/office/drawing/2014/main" id="{B4EB9F3D-5E5F-C5F3-5C4F-249C6666A33A}"/>
              </a:ext>
            </a:extLst>
          </p:cNvPr>
          <p:cNvSpPr>
            <a:spLocks noGrp="1"/>
          </p:cNvSpPr>
          <p:nvPr>
            <p:ph type="body" sz="quarter" idx="33" hasCustomPrompt="1"/>
          </p:nvPr>
        </p:nvSpPr>
        <p:spPr>
          <a:xfrm>
            <a:off x="418242" y="30671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27" name="Segnaposto testo 25">
            <a:extLst>
              <a:ext uri="{FF2B5EF4-FFF2-40B4-BE49-F238E27FC236}">
                <a16:creationId xmlns:a16="http://schemas.microsoft.com/office/drawing/2014/main" id="{B6F683DF-E2CA-DB6A-A3A3-6718A2A96C35}"/>
              </a:ext>
            </a:extLst>
          </p:cNvPr>
          <p:cNvSpPr>
            <a:spLocks noGrp="1"/>
          </p:cNvSpPr>
          <p:nvPr>
            <p:ph type="body" sz="quarter" idx="34" hasCustomPrompt="1"/>
          </p:nvPr>
        </p:nvSpPr>
        <p:spPr>
          <a:xfrm>
            <a:off x="8907145" y="27921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28" name="Segnaposto testo 24">
            <a:extLst>
              <a:ext uri="{FF2B5EF4-FFF2-40B4-BE49-F238E27FC236}">
                <a16:creationId xmlns:a16="http://schemas.microsoft.com/office/drawing/2014/main" id="{6777854F-C5F1-FA83-F61D-773C4FA7DD65}"/>
              </a:ext>
            </a:extLst>
          </p:cNvPr>
          <p:cNvSpPr>
            <a:spLocks noGrp="1"/>
          </p:cNvSpPr>
          <p:nvPr>
            <p:ph type="body" sz="quarter" idx="35" hasCustomPrompt="1"/>
          </p:nvPr>
        </p:nvSpPr>
        <p:spPr>
          <a:xfrm>
            <a:off x="8907145" y="30671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3" name="Segnaposto testo 12">
            <a:extLst>
              <a:ext uri="{FF2B5EF4-FFF2-40B4-BE49-F238E27FC236}">
                <a16:creationId xmlns:a16="http://schemas.microsoft.com/office/drawing/2014/main" id="{F0EA2831-EEF0-7666-A971-AF5290ACD736}"/>
              </a:ext>
            </a:extLst>
          </p:cNvPr>
          <p:cNvSpPr>
            <a:spLocks noGrp="1"/>
          </p:cNvSpPr>
          <p:nvPr>
            <p:ph type="body" sz="quarter" idx="36" hasCustomPrompt="1"/>
          </p:nvPr>
        </p:nvSpPr>
        <p:spPr>
          <a:xfrm>
            <a:off x="5051426"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4" name="Segnaposto testo 25">
            <a:extLst>
              <a:ext uri="{FF2B5EF4-FFF2-40B4-BE49-F238E27FC236}">
                <a16:creationId xmlns:a16="http://schemas.microsoft.com/office/drawing/2014/main" id="{28AD7088-AA25-BF82-F6BF-977281F18B39}"/>
              </a:ext>
            </a:extLst>
          </p:cNvPr>
          <p:cNvSpPr>
            <a:spLocks noGrp="1"/>
          </p:cNvSpPr>
          <p:nvPr>
            <p:ph type="body" sz="quarter" idx="37" hasCustomPrompt="1"/>
          </p:nvPr>
        </p:nvSpPr>
        <p:spPr>
          <a:xfrm>
            <a:off x="5055870" y="48749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5" name="Segnaposto testo 12">
            <a:extLst>
              <a:ext uri="{FF2B5EF4-FFF2-40B4-BE49-F238E27FC236}">
                <a16:creationId xmlns:a16="http://schemas.microsoft.com/office/drawing/2014/main" id="{A7CD9358-3F12-D448-400E-54C03818EE35}"/>
              </a:ext>
            </a:extLst>
          </p:cNvPr>
          <p:cNvSpPr>
            <a:spLocks noGrp="1"/>
          </p:cNvSpPr>
          <p:nvPr>
            <p:ph type="body" sz="quarter" idx="38" hasCustomPrompt="1"/>
          </p:nvPr>
        </p:nvSpPr>
        <p:spPr>
          <a:xfrm>
            <a:off x="8904288" y="4196768"/>
            <a:ext cx="432000" cy="432000"/>
          </a:xfrm>
          <a:prstGeom prst="ellipse">
            <a:avLst/>
          </a:prstGeom>
          <a:gradFill>
            <a:gsLst>
              <a:gs pos="0">
                <a:srgbClr val="25A8FC"/>
              </a:gs>
              <a:gs pos="50000">
                <a:schemeClr val="tx2"/>
              </a:gs>
              <a:gs pos="100000">
                <a:schemeClr val="accent2"/>
              </a:gs>
            </a:gsLst>
            <a:lin ang="18900000" scaled="0"/>
          </a:gradFill>
        </p:spPr>
        <p:txBody>
          <a:bodyPr lIns="0" tIns="36000" rIns="0" bIns="0" anchor="ctr"/>
          <a:lstStyle>
            <a:lvl1pPr marL="0" indent="0" algn="ctr">
              <a:lnSpc>
                <a:spcPts val="1600"/>
              </a:lnSpc>
              <a:spcBef>
                <a:spcPts val="0"/>
              </a:spcBef>
              <a:buNone/>
              <a:defRPr sz="1400">
                <a:solidFill>
                  <a:schemeClr val="bg1"/>
                </a:solidFill>
                <a:latin typeface="TIM Sans" pitchFamily="2" charset="77"/>
              </a:defRPr>
            </a:lvl1pPr>
          </a:lstStyle>
          <a:p>
            <a:pPr lvl="0"/>
            <a:r>
              <a:rPr lang="it-IT"/>
              <a:t>01</a:t>
            </a:r>
          </a:p>
        </p:txBody>
      </p:sp>
      <p:sp>
        <p:nvSpPr>
          <p:cNvPr id="36" name="Segnaposto testo 24">
            <a:extLst>
              <a:ext uri="{FF2B5EF4-FFF2-40B4-BE49-F238E27FC236}">
                <a16:creationId xmlns:a16="http://schemas.microsoft.com/office/drawing/2014/main" id="{2FB0F29C-05DE-2484-5BC1-C66F92A412EE}"/>
              </a:ext>
            </a:extLst>
          </p:cNvPr>
          <p:cNvSpPr>
            <a:spLocks noGrp="1"/>
          </p:cNvSpPr>
          <p:nvPr>
            <p:ph type="body" sz="quarter" idx="39" hasCustomPrompt="1"/>
          </p:nvPr>
        </p:nvSpPr>
        <p:spPr>
          <a:xfrm>
            <a:off x="5055870" y="51499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sp>
        <p:nvSpPr>
          <p:cNvPr id="37" name="Segnaposto testo 25">
            <a:extLst>
              <a:ext uri="{FF2B5EF4-FFF2-40B4-BE49-F238E27FC236}">
                <a16:creationId xmlns:a16="http://schemas.microsoft.com/office/drawing/2014/main" id="{CD7489A7-D59F-174C-2602-1879199C2FD8}"/>
              </a:ext>
            </a:extLst>
          </p:cNvPr>
          <p:cNvSpPr>
            <a:spLocks noGrp="1"/>
          </p:cNvSpPr>
          <p:nvPr>
            <p:ph type="body" sz="quarter" idx="40" hasCustomPrompt="1"/>
          </p:nvPr>
        </p:nvSpPr>
        <p:spPr>
          <a:xfrm>
            <a:off x="8907145" y="4874972"/>
            <a:ext cx="2876868" cy="274320"/>
          </a:xfrm>
          <a:prstGeom prst="rect">
            <a:avLst/>
          </a:prstGeom>
        </p:spPr>
        <p:txBody>
          <a:bodyPr lIns="0" tIns="0" rIns="0" bIns="0" anchor="t"/>
          <a:lstStyle>
            <a:lvl1pPr marL="0" indent="0">
              <a:lnSpc>
                <a:spcPts val="2000"/>
              </a:lnSpc>
              <a:buNone/>
              <a:defRPr lang="it-IT" sz="1200" b="0" i="0" kern="1200" dirty="0">
                <a:solidFill>
                  <a:schemeClr val="tx1"/>
                </a:solidFill>
                <a:latin typeface="TIM Sans" pitchFamily="2" charset="77"/>
                <a:ea typeface="+mn-ea"/>
                <a:cs typeface="+mn-cs"/>
              </a:defRPr>
            </a:lvl1pPr>
            <a:lvl2pPr>
              <a:lnSpc>
                <a:spcPts val="2000"/>
              </a:lnSpc>
              <a:defRPr sz="1200" b="0" i="0">
                <a:latin typeface="TIM Sans Thin" pitchFamily="2" charset="77"/>
              </a:defRPr>
            </a:lvl2pPr>
            <a:lvl3pPr>
              <a:lnSpc>
                <a:spcPts val="2000"/>
              </a:lnSpc>
              <a:defRPr sz="1200" b="0" i="0">
                <a:latin typeface="TIM Sans Thin" pitchFamily="2" charset="77"/>
              </a:defRPr>
            </a:lvl3pPr>
            <a:lvl4pPr>
              <a:lnSpc>
                <a:spcPts val="2000"/>
              </a:lnSpc>
              <a:defRPr sz="1200" b="0" i="0">
                <a:latin typeface="TIM Sans Thin" pitchFamily="2" charset="77"/>
              </a:defRPr>
            </a:lvl4pPr>
            <a:lvl5pPr>
              <a:lnSpc>
                <a:spcPts val="2000"/>
              </a:lnSpc>
              <a:defRPr sz="1200" b="0" i="0">
                <a:latin typeface="TIM Sans Thin" pitchFamily="2" charset="77"/>
              </a:defRPr>
            </a:lvl5pPr>
          </a:lstStyle>
          <a:p>
            <a:pPr lvl="0"/>
            <a:r>
              <a:rPr lang="it-IT"/>
              <a:t>Fare clic per modificare il testo</a:t>
            </a:r>
          </a:p>
        </p:txBody>
      </p:sp>
      <p:sp>
        <p:nvSpPr>
          <p:cNvPr id="38" name="Segnaposto testo 24">
            <a:extLst>
              <a:ext uri="{FF2B5EF4-FFF2-40B4-BE49-F238E27FC236}">
                <a16:creationId xmlns:a16="http://schemas.microsoft.com/office/drawing/2014/main" id="{3E0AFD82-A189-8105-A4FB-186BCF08D16B}"/>
              </a:ext>
            </a:extLst>
          </p:cNvPr>
          <p:cNvSpPr>
            <a:spLocks noGrp="1"/>
          </p:cNvSpPr>
          <p:nvPr>
            <p:ph type="body" sz="quarter" idx="41" hasCustomPrompt="1"/>
          </p:nvPr>
        </p:nvSpPr>
        <p:spPr>
          <a:xfrm>
            <a:off x="8907145" y="5149904"/>
            <a:ext cx="2876868" cy="650875"/>
          </a:xfrm>
          <a:prstGeom prst="rect">
            <a:avLst/>
          </a:prstGeom>
        </p:spPr>
        <p:txBody>
          <a:bodyPr lIns="0" tIns="36000" rIns="0" bIns="0"/>
          <a:lstStyle>
            <a:lvl1pPr marL="0" indent="0">
              <a:lnSpc>
                <a:spcPts val="1600"/>
              </a:lnSpc>
              <a:spcBef>
                <a:spcPts val="0"/>
              </a:spcBef>
              <a:buNone/>
              <a:defRPr sz="1200" b="0" i="0">
                <a:latin typeface="TIM Sans Thin"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endParaRPr lang="it-IT"/>
          </a:p>
        </p:txBody>
      </p:sp>
      <p:pic>
        <p:nvPicPr>
          <p:cNvPr id="4" name="Immagine 3">
            <a:extLst>
              <a:ext uri="{FF2B5EF4-FFF2-40B4-BE49-F238E27FC236}">
                <a16:creationId xmlns:a16="http://schemas.microsoft.com/office/drawing/2014/main" id="{CB4B65FF-9E92-F7AC-6A23-3BBAE8F1B27F}"/>
              </a:ext>
            </a:extLst>
          </p:cNvPr>
          <p:cNvPicPr>
            <a:picLocks noChangeAspect="1"/>
          </p:cNvPicPr>
          <p:nvPr userDrawn="1"/>
        </p:nvPicPr>
        <p:blipFill>
          <a:blip r:embed="rId2">
            <a:alphaModFix/>
          </a:blip>
          <a:stretch>
            <a:fillRect/>
          </a:stretch>
        </p:blipFill>
        <p:spPr>
          <a:xfrm>
            <a:off x="6295295" y="686619"/>
            <a:ext cx="4866206" cy="5757044"/>
          </a:xfrm>
          <a:prstGeom prst="rect">
            <a:avLst/>
          </a:prstGeom>
        </p:spPr>
      </p:pic>
      <p:sp>
        <p:nvSpPr>
          <p:cNvPr id="8" name="Segnaposto testo 8">
            <a:extLst>
              <a:ext uri="{FF2B5EF4-FFF2-40B4-BE49-F238E27FC236}">
                <a16:creationId xmlns:a16="http://schemas.microsoft.com/office/drawing/2014/main" id="{87510F5F-3DEA-42BD-D38C-3CD474893432}"/>
              </a:ext>
            </a:extLst>
          </p:cNvPr>
          <p:cNvSpPr>
            <a:spLocks noGrp="1"/>
          </p:cNvSpPr>
          <p:nvPr>
            <p:ph type="body" sz="quarter" idx="21" hasCustomPrompt="1"/>
          </p:nvPr>
        </p:nvSpPr>
        <p:spPr>
          <a:xfrm>
            <a:off x="418242" y="1436775"/>
            <a:ext cx="38877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Tree>
    <p:extLst>
      <p:ext uri="{BB962C8B-B14F-4D97-AF65-F5344CB8AC3E}">
        <p14:creationId xmlns:p14="http://schemas.microsoft.com/office/powerpoint/2010/main" val="989413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terna - Confronto con ico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10" name="Segnaposto testo 16">
            <a:extLst>
              <a:ext uri="{FF2B5EF4-FFF2-40B4-BE49-F238E27FC236}">
                <a16:creationId xmlns:a16="http://schemas.microsoft.com/office/drawing/2014/main" id="{F530E77B-9E9B-CB70-A53E-7C5A2D802E96}"/>
              </a:ext>
            </a:extLst>
          </p:cNvPr>
          <p:cNvSpPr>
            <a:spLocks noGrp="1"/>
          </p:cNvSpPr>
          <p:nvPr>
            <p:ph type="body" sz="quarter" idx="16" hasCustomPrompt="1"/>
          </p:nvPr>
        </p:nvSpPr>
        <p:spPr>
          <a:xfrm>
            <a:off x="8720012" y="5443948"/>
            <a:ext cx="2222290" cy="517072"/>
          </a:xfrm>
          <a:prstGeom prst="roundRect">
            <a:avLst/>
          </a:prstGeom>
          <a:solidFill>
            <a:schemeClr val="accent4"/>
          </a:solidFill>
        </p:spPr>
        <p:txBody>
          <a:bodyPr lIns="0" tIns="0" rIns="0" bIns="0" anchor="ctr"/>
          <a:lstStyle>
            <a:lvl1pPr marL="0" indent="0" algn="ctr">
              <a:lnSpc>
                <a:spcPts val="1600"/>
              </a:lnSpc>
              <a:spcBef>
                <a:spcPts val="0"/>
              </a:spcBef>
              <a:buNone/>
              <a:defRPr sz="1200" b="0" i="0">
                <a:solidFill>
                  <a:schemeClr val="tx1"/>
                </a:solidFill>
                <a:latin typeface="TIM Sans Thin"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r>
              <a:rPr lang="it-IT" err="1">
                <a:effectLst/>
                <a:latin typeface="TIM Sans" pitchFamily="2" charset="77"/>
              </a:rPr>
              <a:t>Opportunity</a:t>
            </a:r>
            <a:r>
              <a:rPr lang="it-IT">
                <a:effectLst/>
                <a:latin typeface="TIM Sans" pitchFamily="2" charset="77"/>
              </a:rPr>
              <a:t> for </a:t>
            </a:r>
          </a:p>
          <a:p>
            <a:r>
              <a:rPr lang="it-IT">
                <a:effectLst/>
                <a:latin typeface="TIM Sans" pitchFamily="2" charset="77"/>
              </a:rPr>
              <a:t>shareholder </a:t>
            </a:r>
            <a:r>
              <a:rPr lang="it-IT" err="1">
                <a:effectLst/>
                <a:latin typeface="TIM Sans" pitchFamily="2" charset="77"/>
              </a:rPr>
              <a:t>remuneration</a:t>
            </a:r>
            <a:endParaRPr lang="it-IT">
              <a:effectLst/>
              <a:latin typeface="TIM Sans" pitchFamily="2" charset="77"/>
            </a:endParaRPr>
          </a:p>
        </p:txBody>
      </p:sp>
      <p:sp>
        <p:nvSpPr>
          <p:cNvPr id="12" name="Segnaposto testo 79">
            <a:extLst>
              <a:ext uri="{FF2B5EF4-FFF2-40B4-BE49-F238E27FC236}">
                <a16:creationId xmlns:a16="http://schemas.microsoft.com/office/drawing/2014/main" id="{513733B8-411A-95A5-0C93-4F8D7F0716A7}"/>
              </a:ext>
            </a:extLst>
          </p:cNvPr>
          <p:cNvSpPr>
            <a:spLocks noGrp="1"/>
          </p:cNvSpPr>
          <p:nvPr>
            <p:ph type="body" sz="quarter" idx="48" hasCustomPrompt="1"/>
          </p:nvPr>
        </p:nvSpPr>
        <p:spPr>
          <a:xfrm>
            <a:off x="2327738" y="2488663"/>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5" name="Segnaposto testo 79">
            <a:extLst>
              <a:ext uri="{FF2B5EF4-FFF2-40B4-BE49-F238E27FC236}">
                <a16:creationId xmlns:a16="http://schemas.microsoft.com/office/drawing/2014/main" id="{EFBEC9DD-DAD8-D31A-C817-572654157F5B}"/>
              </a:ext>
            </a:extLst>
          </p:cNvPr>
          <p:cNvSpPr>
            <a:spLocks noGrp="1"/>
          </p:cNvSpPr>
          <p:nvPr>
            <p:ph type="body" sz="quarter" idx="49" hasCustomPrompt="1"/>
          </p:nvPr>
        </p:nvSpPr>
        <p:spPr>
          <a:xfrm>
            <a:off x="2327738" y="3252912"/>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6" name="Segnaposto testo 79">
            <a:extLst>
              <a:ext uri="{FF2B5EF4-FFF2-40B4-BE49-F238E27FC236}">
                <a16:creationId xmlns:a16="http://schemas.microsoft.com/office/drawing/2014/main" id="{14729BF5-D732-979A-5D01-BBCA0B11334E}"/>
              </a:ext>
            </a:extLst>
          </p:cNvPr>
          <p:cNvSpPr>
            <a:spLocks noGrp="1"/>
          </p:cNvSpPr>
          <p:nvPr>
            <p:ph type="body" sz="quarter" idx="50" hasCustomPrompt="1"/>
          </p:nvPr>
        </p:nvSpPr>
        <p:spPr>
          <a:xfrm>
            <a:off x="2327738" y="3990838"/>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7" name="Segnaposto testo 79">
            <a:extLst>
              <a:ext uri="{FF2B5EF4-FFF2-40B4-BE49-F238E27FC236}">
                <a16:creationId xmlns:a16="http://schemas.microsoft.com/office/drawing/2014/main" id="{9F4829E9-AB07-D2CC-4CF5-C5FDFB666F8C}"/>
              </a:ext>
            </a:extLst>
          </p:cNvPr>
          <p:cNvSpPr>
            <a:spLocks noGrp="1"/>
          </p:cNvSpPr>
          <p:nvPr>
            <p:ph type="body" sz="quarter" idx="51" hasCustomPrompt="1"/>
          </p:nvPr>
        </p:nvSpPr>
        <p:spPr>
          <a:xfrm>
            <a:off x="2327738" y="4769646"/>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25" name="Segnaposto testo 24">
            <a:extLst>
              <a:ext uri="{FF2B5EF4-FFF2-40B4-BE49-F238E27FC236}">
                <a16:creationId xmlns:a16="http://schemas.microsoft.com/office/drawing/2014/main" id="{E2B6FE8D-FE33-91F4-D67C-8E516DBCFE58}"/>
              </a:ext>
            </a:extLst>
          </p:cNvPr>
          <p:cNvSpPr>
            <a:spLocks noGrp="1"/>
          </p:cNvSpPr>
          <p:nvPr>
            <p:ph type="body" sz="quarter" idx="55" hasCustomPrompt="1"/>
          </p:nvPr>
        </p:nvSpPr>
        <p:spPr>
          <a:xfrm>
            <a:off x="5200026" y="2040401"/>
            <a:ext cx="1763712" cy="267341"/>
          </a:xfrm>
          <a:prstGeom prst="rect">
            <a:avLst/>
          </a:prstGeom>
        </p:spPr>
        <p:txBody>
          <a:bodyPr lIns="0" tIns="0" rIns="0" bIns="0" anchor="ctr"/>
          <a:lstStyle>
            <a:lvl1pPr marL="0" indent="0" algn="ctr">
              <a:lnSpc>
                <a:spcPts val="1400"/>
              </a:lnSpc>
              <a:spcBef>
                <a:spcPts val="0"/>
              </a:spcBef>
              <a:buNone/>
              <a:defRPr sz="1600">
                <a:latin typeface="TIM Sans" pitchFamily="2" charset="77"/>
              </a:defRPr>
            </a:lvl1pPr>
          </a:lstStyle>
          <a:p>
            <a:pPr lvl="0"/>
            <a:r>
              <a:rPr lang="it-IT"/>
              <a:t>2023</a:t>
            </a:r>
          </a:p>
        </p:txBody>
      </p:sp>
      <p:sp>
        <p:nvSpPr>
          <p:cNvPr id="26" name="Segnaposto testo 24">
            <a:extLst>
              <a:ext uri="{FF2B5EF4-FFF2-40B4-BE49-F238E27FC236}">
                <a16:creationId xmlns:a16="http://schemas.microsoft.com/office/drawing/2014/main" id="{02AE60F2-9A50-C065-335C-ADBDA9DC6CD2}"/>
              </a:ext>
            </a:extLst>
          </p:cNvPr>
          <p:cNvSpPr>
            <a:spLocks noGrp="1"/>
          </p:cNvSpPr>
          <p:nvPr>
            <p:ph type="body" sz="quarter" idx="56" hasCustomPrompt="1"/>
          </p:nvPr>
        </p:nvSpPr>
        <p:spPr>
          <a:xfrm>
            <a:off x="8981156" y="2040401"/>
            <a:ext cx="1763712" cy="267341"/>
          </a:xfrm>
          <a:prstGeom prst="rect">
            <a:avLst/>
          </a:prstGeom>
        </p:spPr>
        <p:txBody>
          <a:bodyPr lIns="0" tIns="0" rIns="0" bIns="0" anchor="ctr"/>
          <a:lstStyle>
            <a:lvl1pPr marL="0" indent="0" algn="ctr">
              <a:lnSpc>
                <a:spcPts val="1400"/>
              </a:lnSpc>
              <a:spcBef>
                <a:spcPts val="0"/>
              </a:spcBef>
              <a:buNone/>
              <a:defRPr sz="1600">
                <a:latin typeface="TIM Sans" pitchFamily="2" charset="77"/>
              </a:defRPr>
            </a:lvl1pPr>
          </a:lstStyle>
          <a:p>
            <a:pPr lvl="0"/>
            <a:r>
              <a:rPr lang="it-IT"/>
              <a:t>2026</a:t>
            </a:r>
          </a:p>
        </p:txBody>
      </p:sp>
      <p:sp>
        <p:nvSpPr>
          <p:cNvPr id="32" name="Segnaposto testo 79">
            <a:extLst>
              <a:ext uri="{FF2B5EF4-FFF2-40B4-BE49-F238E27FC236}">
                <a16:creationId xmlns:a16="http://schemas.microsoft.com/office/drawing/2014/main" id="{C9FF7DE8-656C-40A9-6963-D5547EB0E1F3}"/>
              </a:ext>
            </a:extLst>
          </p:cNvPr>
          <p:cNvSpPr>
            <a:spLocks noGrp="1"/>
          </p:cNvSpPr>
          <p:nvPr>
            <p:ph type="body" sz="quarter" idx="57" hasCustomPrompt="1"/>
          </p:nvPr>
        </p:nvSpPr>
        <p:spPr>
          <a:xfrm>
            <a:off x="5203323" y="2488663"/>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3" name="Segnaposto testo 79">
            <a:extLst>
              <a:ext uri="{FF2B5EF4-FFF2-40B4-BE49-F238E27FC236}">
                <a16:creationId xmlns:a16="http://schemas.microsoft.com/office/drawing/2014/main" id="{7C0B1A61-AE6F-32ED-53AE-C1B8FC1A6C77}"/>
              </a:ext>
            </a:extLst>
          </p:cNvPr>
          <p:cNvSpPr>
            <a:spLocks noGrp="1"/>
          </p:cNvSpPr>
          <p:nvPr>
            <p:ph type="body" sz="quarter" idx="58" hasCustomPrompt="1"/>
          </p:nvPr>
        </p:nvSpPr>
        <p:spPr>
          <a:xfrm>
            <a:off x="5203323" y="3252912"/>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4" name="Segnaposto testo 79">
            <a:extLst>
              <a:ext uri="{FF2B5EF4-FFF2-40B4-BE49-F238E27FC236}">
                <a16:creationId xmlns:a16="http://schemas.microsoft.com/office/drawing/2014/main" id="{926D84D6-6D91-618C-DD4A-776A66124AC7}"/>
              </a:ext>
            </a:extLst>
          </p:cNvPr>
          <p:cNvSpPr>
            <a:spLocks noGrp="1"/>
          </p:cNvSpPr>
          <p:nvPr>
            <p:ph type="body" sz="quarter" idx="59" hasCustomPrompt="1"/>
          </p:nvPr>
        </p:nvSpPr>
        <p:spPr>
          <a:xfrm>
            <a:off x="5203323" y="3990838"/>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5" name="Segnaposto testo 79">
            <a:extLst>
              <a:ext uri="{FF2B5EF4-FFF2-40B4-BE49-F238E27FC236}">
                <a16:creationId xmlns:a16="http://schemas.microsoft.com/office/drawing/2014/main" id="{84D924BF-9174-2112-20EB-923CEF75244D}"/>
              </a:ext>
            </a:extLst>
          </p:cNvPr>
          <p:cNvSpPr>
            <a:spLocks noGrp="1"/>
          </p:cNvSpPr>
          <p:nvPr>
            <p:ph type="body" sz="quarter" idx="60" hasCustomPrompt="1"/>
          </p:nvPr>
        </p:nvSpPr>
        <p:spPr>
          <a:xfrm>
            <a:off x="5203323" y="4769646"/>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6" name="Segnaposto testo 79">
            <a:extLst>
              <a:ext uri="{FF2B5EF4-FFF2-40B4-BE49-F238E27FC236}">
                <a16:creationId xmlns:a16="http://schemas.microsoft.com/office/drawing/2014/main" id="{EFEA09CC-B531-8932-B42C-175BE8A61EBA}"/>
              </a:ext>
            </a:extLst>
          </p:cNvPr>
          <p:cNvSpPr>
            <a:spLocks noGrp="1"/>
          </p:cNvSpPr>
          <p:nvPr>
            <p:ph type="body" sz="quarter" idx="61" hasCustomPrompt="1"/>
          </p:nvPr>
        </p:nvSpPr>
        <p:spPr>
          <a:xfrm>
            <a:off x="8720013" y="2494545"/>
            <a:ext cx="2222290" cy="517800"/>
          </a:xfrm>
          <a:prstGeom prst="roundRect">
            <a:avLst/>
          </a:prstGeom>
          <a:gradFill>
            <a:gsLst>
              <a:gs pos="0">
                <a:srgbClr val="25A8FC"/>
              </a:gs>
              <a:gs pos="50000">
                <a:schemeClr val="tx1"/>
              </a:gs>
              <a:gs pos="100000">
                <a:schemeClr val="accent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7" name="Segnaposto testo 79">
            <a:extLst>
              <a:ext uri="{FF2B5EF4-FFF2-40B4-BE49-F238E27FC236}">
                <a16:creationId xmlns:a16="http://schemas.microsoft.com/office/drawing/2014/main" id="{E69E7A32-EA5D-469E-69CC-57F21EA323B8}"/>
              </a:ext>
            </a:extLst>
          </p:cNvPr>
          <p:cNvSpPr>
            <a:spLocks noGrp="1"/>
          </p:cNvSpPr>
          <p:nvPr>
            <p:ph type="body" sz="quarter" idx="62" hasCustomPrompt="1"/>
          </p:nvPr>
        </p:nvSpPr>
        <p:spPr>
          <a:xfrm>
            <a:off x="8720013" y="3245744"/>
            <a:ext cx="2222290" cy="517800"/>
          </a:xfrm>
          <a:prstGeom prst="roundRect">
            <a:avLst/>
          </a:prstGeom>
          <a:gradFill>
            <a:gsLst>
              <a:gs pos="0">
                <a:srgbClr val="25A8FC"/>
              </a:gs>
              <a:gs pos="50000">
                <a:schemeClr val="tx1"/>
              </a:gs>
              <a:gs pos="100000">
                <a:schemeClr val="accent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8" name="Segnaposto testo 79">
            <a:extLst>
              <a:ext uri="{FF2B5EF4-FFF2-40B4-BE49-F238E27FC236}">
                <a16:creationId xmlns:a16="http://schemas.microsoft.com/office/drawing/2014/main" id="{C91ABF95-72B5-953B-432C-9E8C36398BE7}"/>
              </a:ext>
            </a:extLst>
          </p:cNvPr>
          <p:cNvSpPr>
            <a:spLocks noGrp="1"/>
          </p:cNvSpPr>
          <p:nvPr>
            <p:ph type="body" sz="quarter" idx="63" hasCustomPrompt="1"/>
          </p:nvPr>
        </p:nvSpPr>
        <p:spPr>
          <a:xfrm>
            <a:off x="8720013" y="3987897"/>
            <a:ext cx="2222290" cy="517800"/>
          </a:xfrm>
          <a:prstGeom prst="roundRect">
            <a:avLst/>
          </a:prstGeom>
          <a:gradFill>
            <a:gsLst>
              <a:gs pos="0">
                <a:srgbClr val="25A8FC"/>
              </a:gs>
              <a:gs pos="50000">
                <a:schemeClr val="tx1"/>
              </a:gs>
              <a:gs pos="100000">
                <a:schemeClr val="accent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9" name="Segnaposto testo 79">
            <a:extLst>
              <a:ext uri="{FF2B5EF4-FFF2-40B4-BE49-F238E27FC236}">
                <a16:creationId xmlns:a16="http://schemas.microsoft.com/office/drawing/2014/main" id="{A602937A-BBAB-8234-D5A4-AF4F47365E36}"/>
              </a:ext>
            </a:extLst>
          </p:cNvPr>
          <p:cNvSpPr>
            <a:spLocks noGrp="1"/>
          </p:cNvSpPr>
          <p:nvPr>
            <p:ph type="body" sz="quarter" idx="64" hasCustomPrompt="1"/>
          </p:nvPr>
        </p:nvSpPr>
        <p:spPr>
          <a:xfrm>
            <a:off x="8720013" y="4760600"/>
            <a:ext cx="2222290" cy="517800"/>
          </a:xfrm>
          <a:prstGeom prst="roundRect">
            <a:avLst/>
          </a:prstGeom>
          <a:gradFill>
            <a:gsLst>
              <a:gs pos="0">
                <a:srgbClr val="25A8FC"/>
              </a:gs>
              <a:gs pos="50000">
                <a:schemeClr val="tx1"/>
              </a:gs>
              <a:gs pos="100000">
                <a:schemeClr val="accent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50" name="Mezza cornice 49">
            <a:extLst>
              <a:ext uri="{FF2B5EF4-FFF2-40B4-BE49-F238E27FC236}">
                <a16:creationId xmlns:a16="http://schemas.microsoft.com/office/drawing/2014/main" id="{87F9B7B7-6A1E-2FE4-1930-13C06D3F3E53}"/>
              </a:ext>
            </a:extLst>
          </p:cNvPr>
          <p:cNvSpPr/>
          <p:nvPr userDrawn="1"/>
        </p:nvSpPr>
        <p:spPr>
          <a:xfrm rot="8100000">
            <a:off x="7148977" y="3371781"/>
            <a:ext cx="914400" cy="914400"/>
          </a:xfrm>
          <a:prstGeom prst="half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2" name="Segnaposto testo 2">
            <a:extLst>
              <a:ext uri="{FF2B5EF4-FFF2-40B4-BE49-F238E27FC236}">
                <a16:creationId xmlns:a16="http://schemas.microsoft.com/office/drawing/2014/main" id="{FC60A8CA-25A9-3667-69C9-B07CAA79AE8A}"/>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5" name="Titolo 6">
            <a:extLst>
              <a:ext uri="{FF2B5EF4-FFF2-40B4-BE49-F238E27FC236}">
                <a16:creationId xmlns:a16="http://schemas.microsoft.com/office/drawing/2014/main" id="{6D26E47D-FE58-48E2-7F55-E393CAAD7782}"/>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6" name="Segnaposto immagine 5">
            <a:extLst>
              <a:ext uri="{FF2B5EF4-FFF2-40B4-BE49-F238E27FC236}">
                <a16:creationId xmlns:a16="http://schemas.microsoft.com/office/drawing/2014/main" id="{3461CC0C-B3CB-15A6-B4F5-2726F00598FC}"/>
              </a:ext>
            </a:extLst>
          </p:cNvPr>
          <p:cNvSpPr>
            <a:spLocks noGrp="1" noChangeAspect="1"/>
          </p:cNvSpPr>
          <p:nvPr>
            <p:ph type="pic" sz="quarter" idx="77" hasCustomPrompt="1"/>
          </p:nvPr>
        </p:nvSpPr>
        <p:spPr>
          <a:xfrm>
            <a:off x="1560782" y="252844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D50DA9B4-6647-07DC-643D-5B85C05E478D}"/>
              </a:ext>
            </a:extLst>
          </p:cNvPr>
          <p:cNvSpPr>
            <a:spLocks noGrp="1" noChangeAspect="1"/>
          </p:cNvSpPr>
          <p:nvPr>
            <p:ph type="pic" sz="quarter" idx="78" hasCustomPrompt="1"/>
          </p:nvPr>
        </p:nvSpPr>
        <p:spPr>
          <a:xfrm>
            <a:off x="1560782" y="333070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8" name="Segnaposto immagine 5">
            <a:extLst>
              <a:ext uri="{FF2B5EF4-FFF2-40B4-BE49-F238E27FC236}">
                <a16:creationId xmlns:a16="http://schemas.microsoft.com/office/drawing/2014/main" id="{37C3C55B-9DD2-E34C-5716-25C7995DE86F}"/>
              </a:ext>
            </a:extLst>
          </p:cNvPr>
          <p:cNvSpPr>
            <a:spLocks noGrp="1" noChangeAspect="1"/>
          </p:cNvSpPr>
          <p:nvPr>
            <p:ph type="pic" sz="quarter" idx="79" hasCustomPrompt="1"/>
          </p:nvPr>
        </p:nvSpPr>
        <p:spPr>
          <a:xfrm>
            <a:off x="1560782" y="404669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9" name="Segnaposto immagine 5">
            <a:extLst>
              <a:ext uri="{FF2B5EF4-FFF2-40B4-BE49-F238E27FC236}">
                <a16:creationId xmlns:a16="http://schemas.microsoft.com/office/drawing/2014/main" id="{DDC09B01-D2E7-F5FD-16AF-6BBB9AA7291F}"/>
              </a:ext>
            </a:extLst>
          </p:cNvPr>
          <p:cNvSpPr>
            <a:spLocks noGrp="1" noChangeAspect="1"/>
          </p:cNvSpPr>
          <p:nvPr>
            <p:ph type="pic" sz="quarter" idx="80" hasCustomPrompt="1"/>
          </p:nvPr>
        </p:nvSpPr>
        <p:spPr>
          <a:xfrm>
            <a:off x="1560782" y="482307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13" name="Segnaposto testo 8">
            <a:extLst>
              <a:ext uri="{FF2B5EF4-FFF2-40B4-BE49-F238E27FC236}">
                <a16:creationId xmlns:a16="http://schemas.microsoft.com/office/drawing/2014/main" id="{6C7398E9-1011-706D-141C-33F7ADFC22DC}"/>
              </a:ext>
            </a:extLst>
          </p:cNvPr>
          <p:cNvSpPr>
            <a:spLocks noGrp="1"/>
          </p:cNvSpPr>
          <p:nvPr>
            <p:ph type="body" sz="quarter" idx="21" hasCustomPrompt="1"/>
          </p:nvPr>
        </p:nvSpPr>
        <p:spPr>
          <a:xfrm>
            <a:off x="418242" y="1436775"/>
            <a:ext cx="38877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Tree>
    <p:extLst>
      <p:ext uri="{BB962C8B-B14F-4D97-AF65-F5344CB8AC3E}">
        <p14:creationId xmlns:p14="http://schemas.microsoft.com/office/powerpoint/2010/main" val="3235757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nterna - Confronto con ico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10" name="Segnaposto testo 16">
            <a:extLst>
              <a:ext uri="{FF2B5EF4-FFF2-40B4-BE49-F238E27FC236}">
                <a16:creationId xmlns:a16="http://schemas.microsoft.com/office/drawing/2014/main" id="{F530E77B-9E9B-CB70-A53E-7C5A2D802E96}"/>
              </a:ext>
            </a:extLst>
          </p:cNvPr>
          <p:cNvSpPr>
            <a:spLocks noGrp="1"/>
          </p:cNvSpPr>
          <p:nvPr>
            <p:ph type="body" sz="quarter" idx="16" hasCustomPrompt="1"/>
          </p:nvPr>
        </p:nvSpPr>
        <p:spPr>
          <a:xfrm>
            <a:off x="8720012" y="5443948"/>
            <a:ext cx="2222290" cy="517072"/>
          </a:xfrm>
          <a:prstGeom prst="roundRect">
            <a:avLst/>
          </a:prstGeom>
          <a:solidFill>
            <a:schemeClr val="accent4"/>
          </a:solidFill>
        </p:spPr>
        <p:txBody>
          <a:bodyPr lIns="0" tIns="0" rIns="0" bIns="0" anchor="ctr"/>
          <a:lstStyle>
            <a:lvl1pPr marL="0" indent="0" algn="ctr">
              <a:lnSpc>
                <a:spcPts val="1600"/>
              </a:lnSpc>
              <a:spcBef>
                <a:spcPts val="0"/>
              </a:spcBef>
              <a:buNone/>
              <a:defRPr sz="1200" b="0" i="0">
                <a:solidFill>
                  <a:schemeClr val="tx1"/>
                </a:solidFill>
                <a:latin typeface="TIM Sans Thin"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r>
              <a:rPr lang="it-IT" err="1">
                <a:effectLst/>
                <a:latin typeface="TIM Sans" pitchFamily="2" charset="77"/>
              </a:rPr>
              <a:t>Opportunity</a:t>
            </a:r>
            <a:r>
              <a:rPr lang="it-IT">
                <a:effectLst/>
                <a:latin typeface="TIM Sans" pitchFamily="2" charset="77"/>
              </a:rPr>
              <a:t> for </a:t>
            </a:r>
          </a:p>
          <a:p>
            <a:r>
              <a:rPr lang="it-IT">
                <a:effectLst/>
                <a:latin typeface="TIM Sans" pitchFamily="2" charset="77"/>
              </a:rPr>
              <a:t>shareholder </a:t>
            </a:r>
            <a:r>
              <a:rPr lang="it-IT" err="1">
                <a:effectLst/>
                <a:latin typeface="TIM Sans" pitchFamily="2" charset="77"/>
              </a:rPr>
              <a:t>remuneration</a:t>
            </a:r>
            <a:endParaRPr lang="it-IT">
              <a:effectLst/>
              <a:latin typeface="TIM Sans" pitchFamily="2" charset="77"/>
            </a:endParaRPr>
          </a:p>
        </p:txBody>
      </p:sp>
      <p:sp>
        <p:nvSpPr>
          <p:cNvPr id="12" name="Segnaposto testo 79">
            <a:extLst>
              <a:ext uri="{FF2B5EF4-FFF2-40B4-BE49-F238E27FC236}">
                <a16:creationId xmlns:a16="http://schemas.microsoft.com/office/drawing/2014/main" id="{513733B8-411A-95A5-0C93-4F8D7F0716A7}"/>
              </a:ext>
            </a:extLst>
          </p:cNvPr>
          <p:cNvSpPr>
            <a:spLocks noGrp="1"/>
          </p:cNvSpPr>
          <p:nvPr>
            <p:ph type="body" sz="quarter" idx="48" hasCustomPrompt="1"/>
          </p:nvPr>
        </p:nvSpPr>
        <p:spPr>
          <a:xfrm>
            <a:off x="2327738" y="2488663"/>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5" name="Segnaposto testo 79">
            <a:extLst>
              <a:ext uri="{FF2B5EF4-FFF2-40B4-BE49-F238E27FC236}">
                <a16:creationId xmlns:a16="http://schemas.microsoft.com/office/drawing/2014/main" id="{EFBEC9DD-DAD8-D31A-C817-572654157F5B}"/>
              </a:ext>
            </a:extLst>
          </p:cNvPr>
          <p:cNvSpPr>
            <a:spLocks noGrp="1"/>
          </p:cNvSpPr>
          <p:nvPr>
            <p:ph type="body" sz="quarter" idx="49" hasCustomPrompt="1"/>
          </p:nvPr>
        </p:nvSpPr>
        <p:spPr>
          <a:xfrm>
            <a:off x="2327738" y="3252912"/>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6" name="Segnaposto testo 79">
            <a:extLst>
              <a:ext uri="{FF2B5EF4-FFF2-40B4-BE49-F238E27FC236}">
                <a16:creationId xmlns:a16="http://schemas.microsoft.com/office/drawing/2014/main" id="{14729BF5-D732-979A-5D01-BBCA0B11334E}"/>
              </a:ext>
            </a:extLst>
          </p:cNvPr>
          <p:cNvSpPr>
            <a:spLocks noGrp="1"/>
          </p:cNvSpPr>
          <p:nvPr>
            <p:ph type="body" sz="quarter" idx="50" hasCustomPrompt="1"/>
          </p:nvPr>
        </p:nvSpPr>
        <p:spPr>
          <a:xfrm>
            <a:off x="2327738" y="3990838"/>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7" name="Segnaposto testo 79">
            <a:extLst>
              <a:ext uri="{FF2B5EF4-FFF2-40B4-BE49-F238E27FC236}">
                <a16:creationId xmlns:a16="http://schemas.microsoft.com/office/drawing/2014/main" id="{9F4829E9-AB07-D2CC-4CF5-C5FDFB666F8C}"/>
              </a:ext>
            </a:extLst>
          </p:cNvPr>
          <p:cNvSpPr>
            <a:spLocks noGrp="1"/>
          </p:cNvSpPr>
          <p:nvPr>
            <p:ph type="body" sz="quarter" idx="51" hasCustomPrompt="1"/>
          </p:nvPr>
        </p:nvSpPr>
        <p:spPr>
          <a:xfrm>
            <a:off x="2327738" y="4769646"/>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25" name="Segnaposto testo 24">
            <a:extLst>
              <a:ext uri="{FF2B5EF4-FFF2-40B4-BE49-F238E27FC236}">
                <a16:creationId xmlns:a16="http://schemas.microsoft.com/office/drawing/2014/main" id="{E2B6FE8D-FE33-91F4-D67C-8E516DBCFE58}"/>
              </a:ext>
            </a:extLst>
          </p:cNvPr>
          <p:cNvSpPr>
            <a:spLocks noGrp="1"/>
          </p:cNvSpPr>
          <p:nvPr>
            <p:ph type="body" sz="quarter" idx="55" hasCustomPrompt="1"/>
          </p:nvPr>
        </p:nvSpPr>
        <p:spPr>
          <a:xfrm>
            <a:off x="5200026" y="2040401"/>
            <a:ext cx="1763712" cy="267341"/>
          </a:xfrm>
          <a:prstGeom prst="rect">
            <a:avLst/>
          </a:prstGeom>
        </p:spPr>
        <p:txBody>
          <a:bodyPr lIns="0" tIns="0" rIns="0" bIns="0" anchor="ctr"/>
          <a:lstStyle>
            <a:lvl1pPr marL="0" indent="0" algn="ctr">
              <a:lnSpc>
                <a:spcPts val="1400"/>
              </a:lnSpc>
              <a:spcBef>
                <a:spcPts val="0"/>
              </a:spcBef>
              <a:buNone/>
              <a:defRPr sz="1600">
                <a:latin typeface="TIM Sans" pitchFamily="2" charset="77"/>
              </a:defRPr>
            </a:lvl1pPr>
          </a:lstStyle>
          <a:p>
            <a:pPr lvl="0"/>
            <a:r>
              <a:rPr lang="it-IT"/>
              <a:t>2023</a:t>
            </a:r>
          </a:p>
        </p:txBody>
      </p:sp>
      <p:sp>
        <p:nvSpPr>
          <p:cNvPr id="26" name="Segnaposto testo 24">
            <a:extLst>
              <a:ext uri="{FF2B5EF4-FFF2-40B4-BE49-F238E27FC236}">
                <a16:creationId xmlns:a16="http://schemas.microsoft.com/office/drawing/2014/main" id="{02AE60F2-9A50-C065-335C-ADBDA9DC6CD2}"/>
              </a:ext>
            </a:extLst>
          </p:cNvPr>
          <p:cNvSpPr>
            <a:spLocks noGrp="1"/>
          </p:cNvSpPr>
          <p:nvPr>
            <p:ph type="body" sz="quarter" idx="56" hasCustomPrompt="1"/>
          </p:nvPr>
        </p:nvSpPr>
        <p:spPr>
          <a:xfrm>
            <a:off x="8981156" y="2040401"/>
            <a:ext cx="1763712" cy="267341"/>
          </a:xfrm>
          <a:prstGeom prst="rect">
            <a:avLst/>
          </a:prstGeom>
        </p:spPr>
        <p:txBody>
          <a:bodyPr lIns="0" tIns="0" rIns="0" bIns="0" anchor="ctr"/>
          <a:lstStyle>
            <a:lvl1pPr marL="0" indent="0" algn="ctr">
              <a:lnSpc>
                <a:spcPts val="1400"/>
              </a:lnSpc>
              <a:spcBef>
                <a:spcPts val="0"/>
              </a:spcBef>
              <a:buNone/>
              <a:defRPr sz="1600">
                <a:latin typeface="TIM Sans" pitchFamily="2" charset="77"/>
              </a:defRPr>
            </a:lvl1pPr>
          </a:lstStyle>
          <a:p>
            <a:pPr lvl="0"/>
            <a:r>
              <a:rPr lang="it-IT"/>
              <a:t>2026</a:t>
            </a:r>
          </a:p>
        </p:txBody>
      </p:sp>
      <p:sp>
        <p:nvSpPr>
          <p:cNvPr id="32" name="Segnaposto testo 79">
            <a:extLst>
              <a:ext uri="{FF2B5EF4-FFF2-40B4-BE49-F238E27FC236}">
                <a16:creationId xmlns:a16="http://schemas.microsoft.com/office/drawing/2014/main" id="{C9FF7DE8-656C-40A9-6963-D5547EB0E1F3}"/>
              </a:ext>
            </a:extLst>
          </p:cNvPr>
          <p:cNvSpPr>
            <a:spLocks noGrp="1"/>
          </p:cNvSpPr>
          <p:nvPr>
            <p:ph type="body" sz="quarter" idx="57" hasCustomPrompt="1"/>
          </p:nvPr>
        </p:nvSpPr>
        <p:spPr>
          <a:xfrm>
            <a:off x="5203323" y="2488663"/>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3" name="Segnaposto testo 79">
            <a:extLst>
              <a:ext uri="{FF2B5EF4-FFF2-40B4-BE49-F238E27FC236}">
                <a16:creationId xmlns:a16="http://schemas.microsoft.com/office/drawing/2014/main" id="{7C0B1A61-AE6F-32ED-53AE-C1B8FC1A6C77}"/>
              </a:ext>
            </a:extLst>
          </p:cNvPr>
          <p:cNvSpPr>
            <a:spLocks noGrp="1"/>
          </p:cNvSpPr>
          <p:nvPr>
            <p:ph type="body" sz="quarter" idx="58" hasCustomPrompt="1"/>
          </p:nvPr>
        </p:nvSpPr>
        <p:spPr>
          <a:xfrm>
            <a:off x="5203323" y="3252912"/>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4" name="Segnaposto testo 79">
            <a:extLst>
              <a:ext uri="{FF2B5EF4-FFF2-40B4-BE49-F238E27FC236}">
                <a16:creationId xmlns:a16="http://schemas.microsoft.com/office/drawing/2014/main" id="{926D84D6-6D91-618C-DD4A-776A66124AC7}"/>
              </a:ext>
            </a:extLst>
          </p:cNvPr>
          <p:cNvSpPr>
            <a:spLocks noGrp="1"/>
          </p:cNvSpPr>
          <p:nvPr>
            <p:ph type="body" sz="quarter" idx="59" hasCustomPrompt="1"/>
          </p:nvPr>
        </p:nvSpPr>
        <p:spPr>
          <a:xfrm>
            <a:off x="5203323" y="3990838"/>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5" name="Segnaposto testo 79">
            <a:extLst>
              <a:ext uri="{FF2B5EF4-FFF2-40B4-BE49-F238E27FC236}">
                <a16:creationId xmlns:a16="http://schemas.microsoft.com/office/drawing/2014/main" id="{84D924BF-9174-2112-20EB-923CEF75244D}"/>
              </a:ext>
            </a:extLst>
          </p:cNvPr>
          <p:cNvSpPr>
            <a:spLocks noGrp="1"/>
          </p:cNvSpPr>
          <p:nvPr>
            <p:ph type="body" sz="quarter" idx="60" hasCustomPrompt="1"/>
          </p:nvPr>
        </p:nvSpPr>
        <p:spPr>
          <a:xfrm>
            <a:off x="5203323" y="4769646"/>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6" name="Segnaposto testo 79">
            <a:extLst>
              <a:ext uri="{FF2B5EF4-FFF2-40B4-BE49-F238E27FC236}">
                <a16:creationId xmlns:a16="http://schemas.microsoft.com/office/drawing/2014/main" id="{EFEA09CC-B531-8932-B42C-175BE8A61EBA}"/>
              </a:ext>
            </a:extLst>
          </p:cNvPr>
          <p:cNvSpPr>
            <a:spLocks noGrp="1"/>
          </p:cNvSpPr>
          <p:nvPr>
            <p:ph type="body" sz="quarter" idx="61" hasCustomPrompt="1"/>
          </p:nvPr>
        </p:nvSpPr>
        <p:spPr>
          <a:xfrm>
            <a:off x="8720013" y="2494545"/>
            <a:ext cx="2222290" cy="517800"/>
          </a:xfrm>
          <a:prstGeom prst="roundRect">
            <a:avLst/>
          </a:prstGeom>
          <a:gradFill>
            <a:gsLst>
              <a:gs pos="0">
                <a:srgbClr val="EC0026"/>
              </a:gs>
              <a:gs pos="100000">
                <a:srgbClr val="520CA5"/>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7" name="Segnaposto testo 79">
            <a:extLst>
              <a:ext uri="{FF2B5EF4-FFF2-40B4-BE49-F238E27FC236}">
                <a16:creationId xmlns:a16="http://schemas.microsoft.com/office/drawing/2014/main" id="{E69E7A32-EA5D-469E-69CC-57F21EA323B8}"/>
              </a:ext>
            </a:extLst>
          </p:cNvPr>
          <p:cNvSpPr>
            <a:spLocks noGrp="1"/>
          </p:cNvSpPr>
          <p:nvPr>
            <p:ph type="body" sz="quarter" idx="62" hasCustomPrompt="1"/>
          </p:nvPr>
        </p:nvSpPr>
        <p:spPr>
          <a:xfrm>
            <a:off x="8720013" y="3245744"/>
            <a:ext cx="2222290" cy="517800"/>
          </a:xfrm>
          <a:prstGeom prst="roundRect">
            <a:avLst/>
          </a:prstGeom>
          <a:gradFill>
            <a:gsLst>
              <a:gs pos="0">
                <a:srgbClr val="EC0026"/>
              </a:gs>
              <a:gs pos="100000">
                <a:srgbClr val="520CA5"/>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8" name="Segnaposto testo 79">
            <a:extLst>
              <a:ext uri="{FF2B5EF4-FFF2-40B4-BE49-F238E27FC236}">
                <a16:creationId xmlns:a16="http://schemas.microsoft.com/office/drawing/2014/main" id="{C91ABF95-72B5-953B-432C-9E8C36398BE7}"/>
              </a:ext>
            </a:extLst>
          </p:cNvPr>
          <p:cNvSpPr>
            <a:spLocks noGrp="1"/>
          </p:cNvSpPr>
          <p:nvPr>
            <p:ph type="body" sz="quarter" idx="63" hasCustomPrompt="1"/>
          </p:nvPr>
        </p:nvSpPr>
        <p:spPr>
          <a:xfrm>
            <a:off x="8720013" y="3987897"/>
            <a:ext cx="2222290" cy="517800"/>
          </a:xfrm>
          <a:prstGeom prst="roundRect">
            <a:avLst/>
          </a:prstGeom>
          <a:gradFill>
            <a:gsLst>
              <a:gs pos="0">
                <a:srgbClr val="EC0026"/>
              </a:gs>
              <a:gs pos="100000">
                <a:srgbClr val="520CA5"/>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9" name="Segnaposto testo 79">
            <a:extLst>
              <a:ext uri="{FF2B5EF4-FFF2-40B4-BE49-F238E27FC236}">
                <a16:creationId xmlns:a16="http://schemas.microsoft.com/office/drawing/2014/main" id="{A602937A-BBAB-8234-D5A4-AF4F47365E36}"/>
              </a:ext>
            </a:extLst>
          </p:cNvPr>
          <p:cNvSpPr>
            <a:spLocks noGrp="1"/>
          </p:cNvSpPr>
          <p:nvPr>
            <p:ph type="body" sz="quarter" idx="64" hasCustomPrompt="1"/>
          </p:nvPr>
        </p:nvSpPr>
        <p:spPr>
          <a:xfrm>
            <a:off x="8720013" y="4760600"/>
            <a:ext cx="2222290" cy="517800"/>
          </a:xfrm>
          <a:prstGeom prst="roundRect">
            <a:avLst/>
          </a:prstGeom>
          <a:gradFill>
            <a:gsLst>
              <a:gs pos="0">
                <a:srgbClr val="EC0026"/>
              </a:gs>
              <a:gs pos="100000">
                <a:srgbClr val="520CA5"/>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50" name="Mezza cornice 49">
            <a:extLst>
              <a:ext uri="{FF2B5EF4-FFF2-40B4-BE49-F238E27FC236}">
                <a16:creationId xmlns:a16="http://schemas.microsoft.com/office/drawing/2014/main" id="{87F9B7B7-6A1E-2FE4-1930-13C06D3F3E53}"/>
              </a:ext>
            </a:extLst>
          </p:cNvPr>
          <p:cNvSpPr/>
          <p:nvPr userDrawn="1"/>
        </p:nvSpPr>
        <p:spPr>
          <a:xfrm rot="8100000">
            <a:off x="7148977" y="3371781"/>
            <a:ext cx="914400" cy="914400"/>
          </a:xfrm>
          <a:prstGeom prst="half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2" name="Segnaposto testo 2">
            <a:extLst>
              <a:ext uri="{FF2B5EF4-FFF2-40B4-BE49-F238E27FC236}">
                <a16:creationId xmlns:a16="http://schemas.microsoft.com/office/drawing/2014/main" id="{FC60A8CA-25A9-3667-69C9-B07CAA79AE8A}"/>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5" name="Titolo 6">
            <a:extLst>
              <a:ext uri="{FF2B5EF4-FFF2-40B4-BE49-F238E27FC236}">
                <a16:creationId xmlns:a16="http://schemas.microsoft.com/office/drawing/2014/main" id="{6D26E47D-FE58-48E2-7F55-E393CAAD7782}"/>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6" name="Segnaposto immagine 5">
            <a:extLst>
              <a:ext uri="{FF2B5EF4-FFF2-40B4-BE49-F238E27FC236}">
                <a16:creationId xmlns:a16="http://schemas.microsoft.com/office/drawing/2014/main" id="{3461CC0C-B3CB-15A6-B4F5-2726F00598FC}"/>
              </a:ext>
            </a:extLst>
          </p:cNvPr>
          <p:cNvSpPr>
            <a:spLocks noGrp="1" noChangeAspect="1"/>
          </p:cNvSpPr>
          <p:nvPr>
            <p:ph type="pic" sz="quarter" idx="77" hasCustomPrompt="1"/>
          </p:nvPr>
        </p:nvSpPr>
        <p:spPr>
          <a:xfrm>
            <a:off x="1560782" y="252844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D50DA9B4-6647-07DC-643D-5B85C05E478D}"/>
              </a:ext>
            </a:extLst>
          </p:cNvPr>
          <p:cNvSpPr>
            <a:spLocks noGrp="1" noChangeAspect="1"/>
          </p:cNvSpPr>
          <p:nvPr>
            <p:ph type="pic" sz="quarter" idx="78" hasCustomPrompt="1"/>
          </p:nvPr>
        </p:nvSpPr>
        <p:spPr>
          <a:xfrm>
            <a:off x="1560782" y="333070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8" name="Segnaposto immagine 5">
            <a:extLst>
              <a:ext uri="{FF2B5EF4-FFF2-40B4-BE49-F238E27FC236}">
                <a16:creationId xmlns:a16="http://schemas.microsoft.com/office/drawing/2014/main" id="{37C3C55B-9DD2-E34C-5716-25C7995DE86F}"/>
              </a:ext>
            </a:extLst>
          </p:cNvPr>
          <p:cNvSpPr>
            <a:spLocks noGrp="1" noChangeAspect="1"/>
          </p:cNvSpPr>
          <p:nvPr>
            <p:ph type="pic" sz="quarter" idx="79" hasCustomPrompt="1"/>
          </p:nvPr>
        </p:nvSpPr>
        <p:spPr>
          <a:xfrm>
            <a:off x="1560782" y="404669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9" name="Segnaposto immagine 5">
            <a:extLst>
              <a:ext uri="{FF2B5EF4-FFF2-40B4-BE49-F238E27FC236}">
                <a16:creationId xmlns:a16="http://schemas.microsoft.com/office/drawing/2014/main" id="{DDC09B01-D2E7-F5FD-16AF-6BBB9AA7291F}"/>
              </a:ext>
            </a:extLst>
          </p:cNvPr>
          <p:cNvSpPr>
            <a:spLocks noGrp="1" noChangeAspect="1"/>
          </p:cNvSpPr>
          <p:nvPr>
            <p:ph type="pic" sz="quarter" idx="80" hasCustomPrompt="1"/>
          </p:nvPr>
        </p:nvSpPr>
        <p:spPr>
          <a:xfrm>
            <a:off x="1560782" y="482307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13" name="Segnaposto testo 8">
            <a:extLst>
              <a:ext uri="{FF2B5EF4-FFF2-40B4-BE49-F238E27FC236}">
                <a16:creationId xmlns:a16="http://schemas.microsoft.com/office/drawing/2014/main" id="{6C7398E9-1011-706D-141C-33F7ADFC22DC}"/>
              </a:ext>
            </a:extLst>
          </p:cNvPr>
          <p:cNvSpPr>
            <a:spLocks noGrp="1"/>
          </p:cNvSpPr>
          <p:nvPr>
            <p:ph type="body" sz="quarter" idx="21" hasCustomPrompt="1"/>
          </p:nvPr>
        </p:nvSpPr>
        <p:spPr>
          <a:xfrm>
            <a:off x="418242" y="1436775"/>
            <a:ext cx="38877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Tree>
    <p:extLst>
      <p:ext uri="{BB962C8B-B14F-4D97-AF65-F5344CB8AC3E}">
        <p14:creationId xmlns:p14="http://schemas.microsoft.com/office/powerpoint/2010/main" val="2056227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Interna - Confronto con ico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10" name="Segnaposto testo 16">
            <a:extLst>
              <a:ext uri="{FF2B5EF4-FFF2-40B4-BE49-F238E27FC236}">
                <a16:creationId xmlns:a16="http://schemas.microsoft.com/office/drawing/2014/main" id="{F530E77B-9E9B-CB70-A53E-7C5A2D802E96}"/>
              </a:ext>
            </a:extLst>
          </p:cNvPr>
          <p:cNvSpPr>
            <a:spLocks noGrp="1"/>
          </p:cNvSpPr>
          <p:nvPr>
            <p:ph type="body" sz="quarter" idx="16" hasCustomPrompt="1"/>
          </p:nvPr>
        </p:nvSpPr>
        <p:spPr>
          <a:xfrm>
            <a:off x="8720012" y="5443948"/>
            <a:ext cx="2222290" cy="517072"/>
          </a:xfrm>
          <a:prstGeom prst="roundRect">
            <a:avLst/>
          </a:prstGeom>
          <a:solidFill>
            <a:schemeClr val="accent4"/>
          </a:solidFill>
        </p:spPr>
        <p:txBody>
          <a:bodyPr lIns="0" tIns="0" rIns="0" bIns="0" anchor="ctr"/>
          <a:lstStyle>
            <a:lvl1pPr marL="0" indent="0" algn="ctr">
              <a:lnSpc>
                <a:spcPts val="1600"/>
              </a:lnSpc>
              <a:spcBef>
                <a:spcPts val="0"/>
              </a:spcBef>
              <a:buNone/>
              <a:defRPr sz="1200" b="0" i="0">
                <a:solidFill>
                  <a:schemeClr val="tx1"/>
                </a:solidFill>
                <a:latin typeface="TIM Sans Thin" pitchFamily="2" charset="77"/>
              </a:defRPr>
            </a:lvl1pPr>
            <a:lvl2pPr>
              <a:lnSpc>
                <a:spcPts val="1600"/>
              </a:lnSpc>
              <a:defRPr sz="1200" b="0" i="0">
                <a:solidFill>
                  <a:schemeClr val="bg1"/>
                </a:solidFill>
                <a:latin typeface="TIM Sans Light" pitchFamily="2" charset="77"/>
              </a:defRPr>
            </a:lvl2pPr>
            <a:lvl3pPr>
              <a:lnSpc>
                <a:spcPts val="1600"/>
              </a:lnSpc>
              <a:defRPr sz="1200" b="0" i="0">
                <a:solidFill>
                  <a:schemeClr val="bg1"/>
                </a:solidFill>
                <a:latin typeface="TIM Sans Light" pitchFamily="2" charset="77"/>
              </a:defRPr>
            </a:lvl3pPr>
            <a:lvl4pPr>
              <a:lnSpc>
                <a:spcPts val="1600"/>
              </a:lnSpc>
              <a:defRPr sz="1200" b="0" i="0">
                <a:solidFill>
                  <a:schemeClr val="bg1"/>
                </a:solidFill>
                <a:latin typeface="TIM Sans Light" pitchFamily="2" charset="77"/>
              </a:defRPr>
            </a:lvl4pPr>
            <a:lvl5pPr>
              <a:lnSpc>
                <a:spcPts val="1600"/>
              </a:lnSpc>
              <a:defRPr sz="1200" b="0" i="0">
                <a:solidFill>
                  <a:schemeClr val="bg1"/>
                </a:solidFill>
                <a:latin typeface="TIM Sans Light" pitchFamily="2" charset="77"/>
              </a:defRPr>
            </a:lvl5pPr>
          </a:lstStyle>
          <a:p>
            <a:r>
              <a:rPr lang="it-IT" err="1">
                <a:effectLst/>
                <a:latin typeface="TIM Sans" pitchFamily="2" charset="77"/>
              </a:rPr>
              <a:t>Opportunity</a:t>
            </a:r>
            <a:r>
              <a:rPr lang="it-IT">
                <a:effectLst/>
                <a:latin typeface="TIM Sans" pitchFamily="2" charset="77"/>
              </a:rPr>
              <a:t> for </a:t>
            </a:r>
          </a:p>
          <a:p>
            <a:r>
              <a:rPr lang="it-IT">
                <a:effectLst/>
                <a:latin typeface="TIM Sans" pitchFamily="2" charset="77"/>
              </a:rPr>
              <a:t>shareholder </a:t>
            </a:r>
            <a:r>
              <a:rPr lang="it-IT" err="1">
                <a:effectLst/>
                <a:latin typeface="TIM Sans" pitchFamily="2" charset="77"/>
              </a:rPr>
              <a:t>remuneration</a:t>
            </a:r>
            <a:endParaRPr lang="it-IT">
              <a:effectLst/>
              <a:latin typeface="TIM Sans" pitchFamily="2" charset="77"/>
            </a:endParaRPr>
          </a:p>
        </p:txBody>
      </p:sp>
      <p:sp>
        <p:nvSpPr>
          <p:cNvPr id="12" name="Segnaposto testo 79">
            <a:extLst>
              <a:ext uri="{FF2B5EF4-FFF2-40B4-BE49-F238E27FC236}">
                <a16:creationId xmlns:a16="http://schemas.microsoft.com/office/drawing/2014/main" id="{513733B8-411A-95A5-0C93-4F8D7F0716A7}"/>
              </a:ext>
            </a:extLst>
          </p:cNvPr>
          <p:cNvSpPr>
            <a:spLocks noGrp="1"/>
          </p:cNvSpPr>
          <p:nvPr>
            <p:ph type="body" sz="quarter" idx="48" hasCustomPrompt="1"/>
          </p:nvPr>
        </p:nvSpPr>
        <p:spPr>
          <a:xfrm>
            <a:off x="2327738" y="2488663"/>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5" name="Segnaposto testo 79">
            <a:extLst>
              <a:ext uri="{FF2B5EF4-FFF2-40B4-BE49-F238E27FC236}">
                <a16:creationId xmlns:a16="http://schemas.microsoft.com/office/drawing/2014/main" id="{EFBEC9DD-DAD8-D31A-C817-572654157F5B}"/>
              </a:ext>
            </a:extLst>
          </p:cNvPr>
          <p:cNvSpPr>
            <a:spLocks noGrp="1"/>
          </p:cNvSpPr>
          <p:nvPr>
            <p:ph type="body" sz="quarter" idx="49" hasCustomPrompt="1"/>
          </p:nvPr>
        </p:nvSpPr>
        <p:spPr>
          <a:xfrm>
            <a:off x="2327738" y="3252912"/>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6" name="Segnaposto testo 79">
            <a:extLst>
              <a:ext uri="{FF2B5EF4-FFF2-40B4-BE49-F238E27FC236}">
                <a16:creationId xmlns:a16="http://schemas.microsoft.com/office/drawing/2014/main" id="{14729BF5-D732-979A-5D01-BBCA0B11334E}"/>
              </a:ext>
            </a:extLst>
          </p:cNvPr>
          <p:cNvSpPr>
            <a:spLocks noGrp="1"/>
          </p:cNvSpPr>
          <p:nvPr>
            <p:ph type="body" sz="quarter" idx="50" hasCustomPrompt="1"/>
          </p:nvPr>
        </p:nvSpPr>
        <p:spPr>
          <a:xfrm>
            <a:off x="2327738" y="3990838"/>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17" name="Segnaposto testo 79">
            <a:extLst>
              <a:ext uri="{FF2B5EF4-FFF2-40B4-BE49-F238E27FC236}">
                <a16:creationId xmlns:a16="http://schemas.microsoft.com/office/drawing/2014/main" id="{9F4829E9-AB07-D2CC-4CF5-C5FDFB666F8C}"/>
              </a:ext>
            </a:extLst>
          </p:cNvPr>
          <p:cNvSpPr>
            <a:spLocks noGrp="1"/>
          </p:cNvSpPr>
          <p:nvPr>
            <p:ph type="body" sz="quarter" idx="51" hasCustomPrompt="1"/>
          </p:nvPr>
        </p:nvSpPr>
        <p:spPr>
          <a:xfrm>
            <a:off x="2327738" y="4769646"/>
            <a:ext cx="2691705" cy="517800"/>
          </a:xfrm>
          <a:prstGeom prst="roundRect">
            <a:avLst/>
          </a:prstGeom>
          <a:ln>
            <a:solidFill>
              <a:schemeClr val="accent5"/>
            </a:solidFill>
          </a:ln>
        </p:spPr>
        <p:txBody>
          <a:bodyPr lIns="144000" tIns="144000" rIns="144000" bIns="14400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a:t>Voce</a:t>
            </a:r>
          </a:p>
        </p:txBody>
      </p:sp>
      <p:sp>
        <p:nvSpPr>
          <p:cNvPr id="25" name="Segnaposto testo 24">
            <a:extLst>
              <a:ext uri="{FF2B5EF4-FFF2-40B4-BE49-F238E27FC236}">
                <a16:creationId xmlns:a16="http://schemas.microsoft.com/office/drawing/2014/main" id="{E2B6FE8D-FE33-91F4-D67C-8E516DBCFE58}"/>
              </a:ext>
            </a:extLst>
          </p:cNvPr>
          <p:cNvSpPr>
            <a:spLocks noGrp="1"/>
          </p:cNvSpPr>
          <p:nvPr>
            <p:ph type="body" sz="quarter" idx="55" hasCustomPrompt="1"/>
          </p:nvPr>
        </p:nvSpPr>
        <p:spPr>
          <a:xfrm>
            <a:off x="5200026" y="2040401"/>
            <a:ext cx="1763712" cy="267341"/>
          </a:xfrm>
          <a:prstGeom prst="rect">
            <a:avLst/>
          </a:prstGeom>
        </p:spPr>
        <p:txBody>
          <a:bodyPr lIns="0" tIns="0" rIns="0" bIns="0" anchor="ctr"/>
          <a:lstStyle>
            <a:lvl1pPr marL="0" indent="0" algn="ctr">
              <a:lnSpc>
                <a:spcPts val="1400"/>
              </a:lnSpc>
              <a:spcBef>
                <a:spcPts val="0"/>
              </a:spcBef>
              <a:buNone/>
              <a:defRPr sz="1600">
                <a:latin typeface="TIM Sans" pitchFamily="2" charset="77"/>
              </a:defRPr>
            </a:lvl1pPr>
          </a:lstStyle>
          <a:p>
            <a:pPr lvl="0"/>
            <a:r>
              <a:rPr lang="it-IT"/>
              <a:t>2023</a:t>
            </a:r>
          </a:p>
        </p:txBody>
      </p:sp>
      <p:sp>
        <p:nvSpPr>
          <p:cNvPr id="26" name="Segnaposto testo 24">
            <a:extLst>
              <a:ext uri="{FF2B5EF4-FFF2-40B4-BE49-F238E27FC236}">
                <a16:creationId xmlns:a16="http://schemas.microsoft.com/office/drawing/2014/main" id="{02AE60F2-9A50-C065-335C-ADBDA9DC6CD2}"/>
              </a:ext>
            </a:extLst>
          </p:cNvPr>
          <p:cNvSpPr>
            <a:spLocks noGrp="1"/>
          </p:cNvSpPr>
          <p:nvPr>
            <p:ph type="body" sz="quarter" idx="56" hasCustomPrompt="1"/>
          </p:nvPr>
        </p:nvSpPr>
        <p:spPr>
          <a:xfrm>
            <a:off x="8981156" y="2040401"/>
            <a:ext cx="1763712" cy="267341"/>
          </a:xfrm>
          <a:prstGeom prst="rect">
            <a:avLst/>
          </a:prstGeom>
        </p:spPr>
        <p:txBody>
          <a:bodyPr lIns="0" tIns="0" rIns="0" bIns="0" anchor="ctr"/>
          <a:lstStyle>
            <a:lvl1pPr marL="0" indent="0" algn="ctr">
              <a:lnSpc>
                <a:spcPts val="1400"/>
              </a:lnSpc>
              <a:spcBef>
                <a:spcPts val="0"/>
              </a:spcBef>
              <a:buNone/>
              <a:defRPr sz="1600">
                <a:latin typeface="TIM Sans" pitchFamily="2" charset="77"/>
              </a:defRPr>
            </a:lvl1pPr>
          </a:lstStyle>
          <a:p>
            <a:pPr lvl="0"/>
            <a:r>
              <a:rPr lang="it-IT"/>
              <a:t>2026</a:t>
            </a:r>
          </a:p>
        </p:txBody>
      </p:sp>
      <p:sp>
        <p:nvSpPr>
          <p:cNvPr id="32" name="Segnaposto testo 79">
            <a:extLst>
              <a:ext uri="{FF2B5EF4-FFF2-40B4-BE49-F238E27FC236}">
                <a16:creationId xmlns:a16="http://schemas.microsoft.com/office/drawing/2014/main" id="{C9FF7DE8-656C-40A9-6963-D5547EB0E1F3}"/>
              </a:ext>
            </a:extLst>
          </p:cNvPr>
          <p:cNvSpPr>
            <a:spLocks noGrp="1"/>
          </p:cNvSpPr>
          <p:nvPr>
            <p:ph type="body" sz="quarter" idx="57" hasCustomPrompt="1"/>
          </p:nvPr>
        </p:nvSpPr>
        <p:spPr>
          <a:xfrm>
            <a:off x="5203323" y="2488663"/>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3" name="Segnaposto testo 79">
            <a:extLst>
              <a:ext uri="{FF2B5EF4-FFF2-40B4-BE49-F238E27FC236}">
                <a16:creationId xmlns:a16="http://schemas.microsoft.com/office/drawing/2014/main" id="{7C0B1A61-AE6F-32ED-53AE-C1B8FC1A6C77}"/>
              </a:ext>
            </a:extLst>
          </p:cNvPr>
          <p:cNvSpPr>
            <a:spLocks noGrp="1"/>
          </p:cNvSpPr>
          <p:nvPr>
            <p:ph type="body" sz="quarter" idx="58" hasCustomPrompt="1"/>
          </p:nvPr>
        </p:nvSpPr>
        <p:spPr>
          <a:xfrm>
            <a:off x="5203323" y="3252912"/>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4" name="Segnaposto testo 79">
            <a:extLst>
              <a:ext uri="{FF2B5EF4-FFF2-40B4-BE49-F238E27FC236}">
                <a16:creationId xmlns:a16="http://schemas.microsoft.com/office/drawing/2014/main" id="{926D84D6-6D91-618C-DD4A-776A66124AC7}"/>
              </a:ext>
            </a:extLst>
          </p:cNvPr>
          <p:cNvSpPr>
            <a:spLocks noGrp="1"/>
          </p:cNvSpPr>
          <p:nvPr>
            <p:ph type="body" sz="quarter" idx="59" hasCustomPrompt="1"/>
          </p:nvPr>
        </p:nvSpPr>
        <p:spPr>
          <a:xfrm>
            <a:off x="5203323" y="3990838"/>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5" name="Segnaposto testo 79">
            <a:extLst>
              <a:ext uri="{FF2B5EF4-FFF2-40B4-BE49-F238E27FC236}">
                <a16:creationId xmlns:a16="http://schemas.microsoft.com/office/drawing/2014/main" id="{84D924BF-9174-2112-20EB-923CEF75244D}"/>
              </a:ext>
            </a:extLst>
          </p:cNvPr>
          <p:cNvSpPr>
            <a:spLocks noGrp="1"/>
          </p:cNvSpPr>
          <p:nvPr>
            <p:ph type="body" sz="quarter" idx="60" hasCustomPrompt="1"/>
          </p:nvPr>
        </p:nvSpPr>
        <p:spPr>
          <a:xfrm>
            <a:off x="5203323" y="4769646"/>
            <a:ext cx="1785353" cy="517800"/>
          </a:xfrm>
          <a:prstGeom prst="roundRect">
            <a:avLst/>
          </a:prstGeom>
          <a:ln>
            <a:solidFill>
              <a:schemeClr val="accent5"/>
            </a:solidFill>
          </a:ln>
        </p:spPr>
        <p:txBody>
          <a:bodyPr lIns="144000" tIns="144000" rIns="144000" bIns="144000" anchor="ctr"/>
          <a:lstStyle>
            <a:lvl1pPr marL="0" indent="0" algn="ctr">
              <a:lnSpc>
                <a:spcPts val="22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6" name="Segnaposto testo 79">
            <a:extLst>
              <a:ext uri="{FF2B5EF4-FFF2-40B4-BE49-F238E27FC236}">
                <a16:creationId xmlns:a16="http://schemas.microsoft.com/office/drawing/2014/main" id="{EFEA09CC-B531-8932-B42C-175BE8A61EBA}"/>
              </a:ext>
            </a:extLst>
          </p:cNvPr>
          <p:cNvSpPr>
            <a:spLocks noGrp="1"/>
          </p:cNvSpPr>
          <p:nvPr>
            <p:ph type="body" sz="quarter" idx="61" hasCustomPrompt="1"/>
          </p:nvPr>
        </p:nvSpPr>
        <p:spPr>
          <a:xfrm>
            <a:off x="8720013" y="2494545"/>
            <a:ext cx="2222290" cy="517800"/>
          </a:xfrm>
          <a:prstGeom prst="roundRect">
            <a:avLst/>
          </a:prstGeom>
          <a:gradFill>
            <a:gsLst>
              <a:gs pos="0">
                <a:srgbClr val="B6F11F"/>
              </a:gs>
              <a:gs pos="100000">
                <a:srgbClr val="4FE3C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7" name="Segnaposto testo 79">
            <a:extLst>
              <a:ext uri="{FF2B5EF4-FFF2-40B4-BE49-F238E27FC236}">
                <a16:creationId xmlns:a16="http://schemas.microsoft.com/office/drawing/2014/main" id="{E69E7A32-EA5D-469E-69CC-57F21EA323B8}"/>
              </a:ext>
            </a:extLst>
          </p:cNvPr>
          <p:cNvSpPr>
            <a:spLocks noGrp="1"/>
          </p:cNvSpPr>
          <p:nvPr>
            <p:ph type="body" sz="quarter" idx="62" hasCustomPrompt="1"/>
          </p:nvPr>
        </p:nvSpPr>
        <p:spPr>
          <a:xfrm>
            <a:off x="8720013" y="3245744"/>
            <a:ext cx="2222290" cy="517800"/>
          </a:xfrm>
          <a:prstGeom prst="roundRect">
            <a:avLst/>
          </a:prstGeom>
          <a:gradFill>
            <a:gsLst>
              <a:gs pos="0">
                <a:srgbClr val="B6F11F"/>
              </a:gs>
              <a:gs pos="100000">
                <a:srgbClr val="4FE3C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8" name="Segnaposto testo 79">
            <a:extLst>
              <a:ext uri="{FF2B5EF4-FFF2-40B4-BE49-F238E27FC236}">
                <a16:creationId xmlns:a16="http://schemas.microsoft.com/office/drawing/2014/main" id="{C91ABF95-72B5-953B-432C-9E8C36398BE7}"/>
              </a:ext>
            </a:extLst>
          </p:cNvPr>
          <p:cNvSpPr>
            <a:spLocks noGrp="1"/>
          </p:cNvSpPr>
          <p:nvPr>
            <p:ph type="body" sz="quarter" idx="63" hasCustomPrompt="1"/>
          </p:nvPr>
        </p:nvSpPr>
        <p:spPr>
          <a:xfrm>
            <a:off x="8720013" y="3987897"/>
            <a:ext cx="2222290" cy="517800"/>
          </a:xfrm>
          <a:prstGeom prst="roundRect">
            <a:avLst/>
          </a:prstGeom>
          <a:gradFill>
            <a:gsLst>
              <a:gs pos="0">
                <a:srgbClr val="B6F11F"/>
              </a:gs>
              <a:gs pos="100000">
                <a:srgbClr val="4FE3C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39" name="Segnaposto testo 79">
            <a:extLst>
              <a:ext uri="{FF2B5EF4-FFF2-40B4-BE49-F238E27FC236}">
                <a16:creationId xmlns:a16="http://schemas.microsoft.com/office/drawing/2014/main" id="{A602937A-BBAB-8234-D5A4-AF4F47365E36}"/>
              </a:ext>
            </a:extLst>
          </p:cNvPr>
          <p:cNvSpPr>
            <a:spLocks noGrp="1"/>
          </p:cNvSpPr>
          <p:nvPr>
            <p:ph type="body" sz="quarter" idx="64" hasCustomPrompt="1"/>
          </p:nvPr>
        </p:nvSpPr>
        <p:spPr>
          <a:xfrm>
            <a:off x="8720013" y="4760600"/>
            <a:ext cx="2222290" cy="517800"/>
          </a:xfrm>
          <a:prstGeom prst="roundRect">
            <a:avLst/>
          </a:prstGeom>
          <a:gradFill>
            <a:gsLst>
              <a:gs pos="0">
                <a:srgbClr val="B6F11F"/>
              </a:gs>
              <a:gs pos="100000">
                <a:srgbClr val="4FE3C2"/>
              </a:gs>
            </a:gsLst>
            <a:lin ang="19500000" scaled="0"/>
          </a:gradFill>
          <a:ln>
            <a:noFill/>
          </a:ln>
        </p:spPr>
        <p:txBody>
          <a:bodyPr lIns="144000" tIns="144000" rIns="144000" bIns="144000" anchor="ctr"/>
          <a:lstStyle>
            <a:lvl1pPr marL="0" indent="0" algn="ctr">
              <a:lnSpc>
                <a:spcPts val="2200"/>
              </a:lnSpc>
              <a:spcBef>
                <a:spcPts val="0"/>
              </a:spcBef>
              <a:buNone/>
              <a:defRPr sz="16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123</a:t>
            </a:r>
          </a:p>
        </p:txBody>
      </p:sp>
      <p:sp>
        <p:nvSpPr>
          <p:cNvPr id="50" name="Mezza cornice 49">
            <a:extLst>
              <a:ext uri="{FF2B5EF4-FFF2-40B4-BE49-F238E27FC236}">
                <a16:creationId xmlns:a16="http://schemas.microsoft.com/office/drawing/2014/main" id="{87F9B7B7-6A1E-2FE4-1930-13C06D3F3E53}"/>
              </a:ext>
            </a:extLst>
          </p:cNvPr>
          <p:cNvSpPr/>
          <p:nvPr userDrawn="1"/>
        </p:nvSpPr>
        <p:spPr>
          <a:xfrm rot="8100000">
            <a:off x="7148977" y="3371781"/>
            <a:ext cx="914400" cy="914400"/>
          </a:xfrm>
          <a:prstGeom prst="half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2" name="Segnaposto testo 2">
            <a:extLst>
              <a:ext uri="{FF2B5EF4-FFF2-40B4-BE49-F238E27FC236}">
                <a16:creationId xmlns:a16="http://schemas.microsoft.com/office/drawing/2014/main" id="{FC60A8CA-25A9-3667-69C9-B07CAA79AE8A}"/>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5" name="Titolo 6">
            <a:extLst>
              <a:ext uri="{FF2B5EF4-FFF2-40B4-BE49-F238E27FC236}">
                <a16:creationId xmlns:a16="http://schemas.microsoft.com/office/drawing/2014/main" id="{6D26E47D-FE58-48E2-7F55-E393CAAD7782}"/>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6" name="Segnaposto immagine 5">
            <a:extLst>
              <a:ext uri="{FF2B5EF4-FFF2-40B4-BE49-F238E27FC236}">
                <a16:creationId xmlns:a16="http://schemas.microsoft.com/office/drawing/2014/main" id="{3461CC0C-B3CB-15A6-B4F5-2726F00598FC}"/>
              </a:ext>
            </a:extLst>
          </p:cNvPr>
          <p:cNvSpPr>
            <a:spLocks noGrp="1" noChangeAspect="1"/>
          </p:cNvSpPr>
          <p:nvPr>
            <p:ph type="pic" sz="quarter" idx="77" hasCustomPrompt="1"/>
          </p:nvPr>
        </p:nvSpPr>
        <p:spPr>
          <a:xfrm>
            <a:off x="1560782" y="252844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D50DA9B4-6647-07DC-643D-5B85C05E478D}"/>
              </a:ext>
            </a:extLst>
          </p:cNvPr>
          <p:cNvSpPr>
            <a:spLocks noGrp="1" noChangeAspect="1"/>
          </p:cNvSpPr>
          <p:nvPr>
            <p:ph type="pic" sz="quarter" idx="78" hasCustomPrompt="1"/>
          </p:nvPr>
        </p:nvSpPr>
        <p:spPr>
          <a:xfrm>
            <a:off x="1560782" y="333070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8" name="Segnaposto immagine 5">
            <a:extLst>
              <a:ext uri="{FF2B5EF4-FFF2-40B4-BE49-F238E27FC236}">
                <a16:creationId xmlns:a16="http://schemas.microsoft.com/office/drawing/2014/main" id="{37C3C55B-9DD2-E34C-5716-25C7995DE86F}"/>
              </a:ext>
            </a:extLst>
          </p:cNvPr>
          <p:cNvSpPr>
            <a:spLocks noGrp="1" noChangeAspect="1"/>
          </p:cNvSpPr>
          <p:nvPr>
            <p:ph type="pic" sz="quarter" idx="79" hasCustomPrompt="1"/>
          </p:nvPr>
        </p:nvSpPr>
        <p:spPr>
          <a:xfrm>
            <a:off x="1560782" y="404669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9" name="Segnaposto immagine 5">
            <a:extLst>
              <a:ext uri="{FF2B5EF4-FFF2-40B4-BE49-F238E27FC236}">
                <a16:creationId xmlns:a16="http://schemas.microsoft.com/office/drawing/2014/main" id="{DDC09B01-D2E7-F5FD-16AF-6BBB9AA7291F}"/>
              </a:ext>
            </a:extLst>
          </p:cNvPr>
          <p:cNvSpPr>
            <a:spLocks noGrp="1" noChangeAspect="1"/>
          </p:cNvSpPr>
          <p:nvPr>
            <p:ph type="pic" sz="quarter" idx="80" hasCustomPrompt="1"/>
          </p:nvPr>
        </p:nvSpPr>
        <p:spPr>
          <a:xfrm>
            <a:off x="1560782" y="482307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13" name="Segnaposto testo 8">
            <a:extLst>
              <a:ext uri="{FF2B5EF4-FFF2-40B4-BE49-F238E27FC236}">
                <a16:creationId xmlns:a16="http://schemas.microsoft.com/office/drawing/2014/main" id="{6C7398E9-1011-706D-141C-33F7ADFC22DC}"/>
              </a:ext>
            </a:extLst>
          </p:cNvPr>
          <p:cNvSpPr>
            <a:spLocks noGrp="1"/>
          </p:cNvSpPr>
          <p:nvPr>
            <p:ph type="body" sz="quarter" idx="21" hasCustomPrompt="1"/>
          </p:nvPr>
        </p:nvSpPr>
        <p:spPr>
          <a:xfrm>
            <a:off x="418242" y="1436775"/>
            <a:ext cx="3887787" cy="353009"/>
          </a:xfrm>
          <a:prstGeom prst="rect">
            <a:avLst/>
          </a:prstGeom>
        </p:spPr>
        <p:txBody>
          <a:bodyPr lIns="0" anchor="b"/>
          <a:lstStyle>
            <a:lvl1pPr marL="0" indent="0" algn="l" defTabSz="914400" rtl="0" eaLnBrk="1" latinLnBrk="0" hangingPunct="1">
              <a:buNone/>
              <a:defRPr lang="it-IT" sz="14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Sottotitolo</a:t>
            </a:r>
          </a:p>
        </p:txBody>
      </p:sp>
    </p:spTree>
    <p:extLst>
      <p:ext uri="{BB962C8B-B14F-4D97-AF65-F5344CB8AC3E}">
        <p14:creationId xmlns:p14="http://schemas.microsoft.com/office/powerpoint/2010/main" val="2573675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terna - Box con ico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Segnaposto testo 79">
            <a:extLst>
              <a:ext uri="{FF2B5EF4-FFF2-40B4-BE49-F238E27FC236}">
                <a16:creationId xmlns:a16="http://schemas.microsoft.com/office/drawing/2014/main" id="{A863CDE7-DBE2-8B5B-D576-62EA4E891900}"/>
              </a:ext>
            </a:extLst>
          </p:cNvPr>
          <p:cNvSpPr>
            <a:spLocks noGrp="1"/>
          </p:cNvSpPr>
          <p:nvPr>
            <p:ph type="body" sz="quarter" idx="48" hasCustomPrompt="1"/>
          </p:nvPr>
        </p:nvSpPr>
        <p:spPr>
          <a:xfrm>
            <a:off x="111953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8" name="Segnaposto testo 24">
            <a:extLst>
              <a:ext uri="{FF2B5EF4-FFF2-40B4-BE49-F238E27FC236}">
                <a16:creationId xmlns:a16="http://schemas.microsoft.com/office/drawing/2014/main" id="{C13EB431-B4A4-FF29-AD93-DC9FC9455756}"/>
              </a:ext>
            </a:extLst>
          </p:cNvPr>
          <p:cNvSpPr>
            <a:spLocks noGrp="1"/>
          </p:cNvSpPr>
          <p:nvPr>
            <p:ph type="body" sz="quarter" idx="55" hasCustomPrompt="1"/>
          </p:nvPr>
        </p:nvSpPr>
        <p:spPr>
          <a:xfrm>
            <a:off x="407989" y="1625237"/>
            <a:ext cx="1763712" cy="267341"/>
          </a:xfrm>
          <a:prstGeom prst="rect">
            <a:avLst/>
          </a:prstGeom>
        </p:spPr>
        <p:txBody>
          <a:bodyPr lIns="0" tIns="0" rIns="0" bIns="0" anchor="ctr"/>
          <a:lstStyle>
            <a:lvl1pPr marL="0" indent="0" algn="l">
              <a:lnSpc>
                <a:spcPts val="1400"/>
              </a:lnSpc>
              <a:spcBef>
                <a:spcPts val="0"/>
              </a:spcBef>
              <a:buNone/>
              <a:defRPr sz="1600">
                <a:latin typeface="TIM Sans" pitchFamily="2" charset="77"/>
              </a:defRPr>
            </a:lvl1pPr>
          </a:lstStyle>
          <a:p>
            <a:pPr lvl="0"/>
            <a:r>
              <a:rPr lang="it-IT"/>
              <a:t>2024-2025</a:t>
            </a:r>
          </a:p>
        </p:txBody>
      </p:sp>
      <p:sp>
        <p:nvSpPr>
          <p:cNvPr id="15" name="Segnaposto testo 24">
            <a:extLst>
              <a:ext uri="{FF2B5EF4-FFF2-40B4-BE49-F238E27FC236}">
                <a16:creationId xmlns:a16="http://schemas.microsoft.com/office/drawing/2014/main" id="{E9B935A5-16FF-870A-67D7-FF3EC6DA3191}"/>
              </a:ext>
            </a:extLst>
          </p:cNvPr>
          <p:cNvSpPr>
            <a:spLocks noGrp="1"/>
          </p:cNvSpPr>
          <p:nvPr>
            <p:ph type="body" sz="quarter" idx="80" hasCustomPrompt="1"/>
          </p:nvPr>
        </p:nvSpPr>
        <p:spPr>
          <a:xfrm>
            <a:off x="4360229" y="1625237"/>
            <a:ext cx="1763712" cy="267341"/>
          </a:xfrm>
          <a:prstGeom prst="rect">
            <a:avLst/>
          </a:prstGeom>
        </p:spPr>
        <p:txBody>
          <a:bodyPr lIns="0" tIns="0" rIns="0" bIns="0" anchor="ctr"/>
          <a:lstStyle>
            <a:lvl1pPr marL="0" indent="0" algn="l">
              <a:lnSpc>
                <a:spcPts val="1400"/>
              </a:lnSpc>
              <a:spcBef>
                <a:spcPts val="0"/>
              </a:spcBef>
              <a:buNone/>
              <a:defRPr sz="1600">
                <a:latin typeface="TIM Sans" pitchFamily="2" charset="77"/>
              </a:defRPr>
            </a:lvl1pPr>
          </a:lstStyle>
          <a:p>
            <a:pPr lvl="0"/>
            <a:r>
              <a:rPr lang="it-IT"/>
              <a:t>2025-2027</a:t>
            </a:r>
          </a:p>
        </p:txBody>
      </p:sp>
      <p:sp>
        <p:nvSpPr>
          <p:cNvPr id="16" name="Segnaposto testo 79">
            <a:extLst>
              <a:ext uri="{FF2B5EF4-FFF2-40B4-BE49-F238E27FC236}">
                <a16:creationId xmlns:a16="http://schemas.microsoft.com/office/drawing/2014/main" id="{3BD1292E-C954-A3FF-BE29-8C3E3A8656D1}"/>
              </a:ext>
            </a:extLst>
          </p:cNvPr>
          <p:cNvSpPr>
            <a:spLocks noGrp="1"/>
          </p:cNvSpPr>
          <p:nvPr>
            <p:ph type="body" sz="quarter" idx="85" hasCustomPrompt="1"/>
          </p:nvPr>
        </p:nvSpPr>
        <p:spPr>
          <a:xfrm>
            <a:off x="507177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19" name="Segnaposto testo 79">
            <a:extLst>
              <a:ext uri="{FF2B5EF4-FFF2-40B4-BE49-F238E27FC236}">
                <a16:creationId xmlns:a16="http://schemas.microsoft.com/office/drawing/2014/main" id="{6737F7E3-FAD7-4AC3-D7CA-B88E876C724E}"/>
              </a:ext>
            </a:extLst>
          </p:cNvPr>
          <p:cNvSpPr>
            <a:spLocks noGrp="1"/>
          </p:cNvSpPr>
          <p:nvPr>
            <p:ph type="body" sz="quarter" idx="87" hasCustomPrompt="1"/>
          </p:nvPr>
        </p:nvSpPr>
        <p:spPr>
          <a:xfrm>
            <a:off x="889193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21" name="Segnaposto testo 75">
            <a:extLst>
              <a:ext uri="{FF2B5EF4-FFF2-40B4-BE49-F238E27FC236}">
                <a16:creationId xmlns:a16="http://schemas.microsoft.com/office/drawing/2014/main" id="{23246196-F70D-1A3B-EF9F-7FDA4796532A}"/>
              </a:ext>
            </a:extLst>
          </p:cNvPr>
          <p:cNvSpPr>
            <a:spLocks noGrp="1"/>
          </p:cNvSpPr>
          <p:nvPr>
            <p:ph type="body" sz="quarter" idx="78" hasCustomPrompt="1"/>
          </p:nvPr>
        </p:nvSpPr>
        <p:spPr>
          <a:xfrm>
            <a:off x="418248" y="2936778"/>
            <a:ext cx="2233507" cy="264723"/>
          </a:xfrm>
          <a:prstGeom prst="roundRect">
            <a:avLst/>
          </a:prstGeom>
          <a:gradFill>
            <a:gsLst>
              <a:gs pos="0">
                <a:srgbClr val="25A8FC"/>
              </a:gs>
              <a:gs pos="50000">
                <a:schemeClr val="tx2"/>
              </a:gs>
              <a:gs pos="100000">
                <a:schemeClr val="accent2"/>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22" name="Segnaposto testo 58">
            <a:extLst>
              <a:ext uri="{FF2B5EF4-FFF2-40B4-BE49-F238E27FC236}">
                <a16:creationId xmlns:a16="http://schemas.microsoft.com/office/drawing/2014/main" id="{7E4DD89C-AB6F-9BE5-BC3E-AAEA0E954B1F}"/>
              </a:ext>
            </a:extLst>
          </p:cNvPr>
          <p:cNvSpPr>
            <a:spLocks noGrp="1"/>
          </p:cNvSpPr>
          <p:nvPr>
            <p:ph type="body" sz="quarter" idx="92" hasCustomPrompt="1"/>
          </p:nvPr>
        </p:nvSpPr>
        <p:spPr>
          <a:xfrm>
            <a:off x="2732349" y="29761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33" name="Segnaposto testo 75">
            <a:extLst>
              <a:ext uri="{FF2B5EF4-FFF2-40B4-BE49-F238E27FC236}">
                <a16:creationId xmlns:a16="http://schemas.microsoft.com/office/drawing/2014/main" id="{1A18D714-D281-55E3-75D7-E882E5E85E94}"/>
              </a:ext>
            </a:extLst>
          </p:cNvPr>
          <p:cNvSpPr>
            <a:spLocks noGrp="1"/>
          </p:cNvSpPr>
          <p:nvPr>
            <p:ph type="body" sz="quarter" idx="113" hasCustomPrompt="1"/>
          </p:nvPr>
        </p:nvSpPr>
        <p:spPr>
          <a:xfrm>
            <a:off x="8216733" y="2936778"/>
            <a:ext cx="3397467" cy="264723"/>
          </a:xfrm>
          <a:prstGeom prst="roundRect">
            <a:avLst/>
          </a:prstGeom>
          <a:gradFill>
            <a:gsLst>
              <a:gs pos="0">
                <a:srgbClr val="25A8FC"/>
              </a:gs>
              <a:gs pos="50000">
                <a:schemeClr val="tx2"/>
              </a:gs>
              <a:gs pos="100000">
                <a:schemeClr val="accent2"/>
              </a:gs>
            </a:gsLst>
            <a:lin ang="18900000" scaled="0"/>
          </a:gradFill>
        </p:spPr>
        <p:txBody>
          <a:bodyPr wrap="square" lIns="0" tIns="0" rIns="0" bIns="0" rtlCol="0" anchor="ctr">
            <a:noAutofit/>
          </a:bodyPr>
          <a:lstStyle>
            <a:lvl1pPr marL="0" indent="0" algn="ctr">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6" name="Segnaposto testo 75">
            <a:extLst>
              <a:ext uri="{FF2B5EF4-FFF2-40B4-BE49-F238E27FC236}">
                <a16:creationId xmlns:a16="http://schemas.microsoft.com/office/drawing/2014/main" id="{98336693-C42D-6C10-032E-C85B5F654232}"/>
              </a:ext>
            </a:extLst>
          </p:cNvPr>
          <p:cNvSpPr>
            <a:spLocks noGrp="1"/>
          </p:cNvSpPr>
          <p:nvPr>
            <p:ph type="body" sz="quarter" idx="114" hasCustomPrompt="1"/>
          </p:nvPr>
        </p:nvSpPr>
        <p:spPr>
          <a:xfrm>
            <a:off x="418248" y="4511578"/>
            <a:ext cx="2233507" cy="264723"/>
          </a:xfrm>
          <a:prstGeom prst="roundRect">
            <a:avLst/>
          </a:prstGeom>
          <a:gradFill>
            <a:gsLst>
              <a:gs pos="0">
                <a:srgbClr val="25A8FC"/>
              </a:gs>
              <a:gs pos="50000">
                <a:schemeClr val="tx2"/>
              </a:gs>
              <a:gs pos="100000">
                <a:schemeClr val="accent2"/>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7" name="Segnaposto testo 58">
            <a:extLst>
              <a:ext uri="{FF2B5EF4-FFF2-40B4-BE49-F238E27FC236}">
                <a16:creationId xmlns:a16="http://schemas.microsoft.com/office/drawing/2014/main" id="{2FABCB27-5F5D-DFD7-F15A-9B200B99B32D}"/>
              </a:ext>
            </a:extLst>
          </p:cNvPr>
          <p:cNvSpPr>
            <a:spLocks noGrp="1"/>
          </p:cNvSpPr>
          <p:nvPr>
            <p:ph type="body" sz="quarter" idx="115" hasCustomPrompt="1"/>
          </p:nvPr>
        </p:nvSpPr>
        <p:spPr>
          <a:xfrm>
            <a:off x="2732349" y="45509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38" name="Segnaposto testo 75">
            <a:extLst>
              <a:ext uri="{FF2B5EF4-FFF2-40B4-BE49-F238E27FC236}">
                <a16:creationId xmlns:a16="http://schemas.microsoft.com/office/drawing/2014/main" id="{CCB9EB02-638F-CB4B-A59F-8E2B7107A3BE}"/>
              </a:ext>
            </a:extLst>
          </p:cNvPr>
          <p:cNvSpPr>
            <a:spLocks noGrp="1"/>
          </p:cNvSpPr>
          <p:nvPr>
            <p:ph type="body" sz="quarter" idx="116" hasCustomPrompt="1"/>
          </p:nvPr>
        </p:nvSpPr>
        <p:spPr>
          <a:xfrm>
            <a:off x="4360328" y="2936778"/>
            <a:ext cx="2233507" cy="264723"/>
          </a:xfrm>
          <a:prstGeom prst="roundRect">
            <a:avLst/>
          </a:prstGeom>
          <a:gradFill>
            <a:gsLst>
              <a:gs pos="0">
                <a:srgbClr val="25A8FC"/>
              </a:gs>
              <a:gs pos="50000">
                <a:schemeClr val="tx2"/>
              </a:gs>
              <a:gs pos="100000">
                <a:schemeClr val="accent2"/>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9" name="Segnaposto testo 58">
            <a:extLst>
              <a:ext uri="{FF2B5EF4-FFF2-40B4-BE49-F238E27FC236}">
                <a16:creationId xmlns:a16="http://schemas.microsoft.com/office/drawing/2014/main" id="{090E32C2-B852-A488-CD58-A18103EFBFCB}"/>
              </a:ext>
            </a:extLst>
          </p:cNvPr>
          <p:cNvSpPr>
            <a:spLocks noGrp="1"/>
          </p:cNvSpPr>
          <p:nvPr>
            <p:ph type="body" sz="quarter" idx="117" hasCustomPrompt="1"/>
          </p:nvPr>
        </p:nvSpPr>
        <p:spPr>
          <a:xfrm>
            <a:off x="6674429" y="29761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45" name="Segnaposto testo 75">
            <a:extLst>
              <a:ext uri="{FF2B5EF4-FFF2-40B4-BE49-F238E27FC236}">
                <a16:creationId xmlns:a16="http://schemas.microsoft.com/office/drawing/2014/main" id="{A631EDE6-C3AF-1DC0-7181-A6774846F8F9}"/>
              </a:ext>
            </a:extLst>
          </p:cNvPr>
          <p:cNvSpPr>
            <a:spLocks noGrp="1"/>
          </p:cNvSpPr>
          <p:nvPr>
            <p:ph type="body" sz="quarter" idx="118" hasCustomPrompt="1"/>
          </p:nvPr>
        </p:nvSpPr>
        <p:spPr>
          <a:xfrm>
            <a:off x="4360328" y="4511578"/>
            <a:ext cx="2233507" cy="264723"/>
          </a:xfrm>
          <a:prstGeom prst="roundRect">
            <a:avLst/>
          </a:prstGeom>
          <a:gradFill>
            <a:gsLst>
              <a:gs pos="0">
                <a:srgbClr val="25A8FC"/>
              </a:gs>
              <a:gs pos="50000">
                <a:schemeClr val="tx2"/>
              </a:gs>
              <a:gs pos="100000">
                <a:schemeClr val="accent2"/>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46" name="Segnaposto testo 58">
            <a:extLst>
              <a:ext uri="{FF2B5EF4-FFF2-40B4-BE49-F238E27FC236}">
                <a16:creationId xmlns:a16="http://schemas.microsoft.com/office/drawing/2014/main" id="{7C51E244-FDBF-DA82-06D2-EC0C709C747B}"/>
              </a:ext>
            </a:extLst>
          </p:cNvPr>
          <p:cNvSpPr>
            <a:spLocks noGrp="1"/>
          </p:cNvSpPr>
          <p:nvPr>
            <p:ph type="body" sz="quarter" idx="119" hasCustomPrompt="1"/>
          </p:nvPr>
        </p:nvSpPr>
        <p:spPr>
          <a:xfrm>
            <a:off x="6674429" y="45509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47" name="Segnaposto testo 2">
            <a:extLst>
              <a:ext uri="{FF2B5EF4-FFF2-40B4-BE49-F238E27FC236}">
                <a16:creationId xmlns:a16="http://schemas.microsoft.com/office/drawing/2014/main" id="{8A1B6D39-E69D-BEC0-A922-BB9DAAD19984}"/>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6" name="Titolo 6">
            <a:extLst>
              <a:ext uri="{FF2B5EF4-FFF2-40B4-BE49-F238E27FC236}">
                <a16:creationId xmlns:a16="http://schemas.microsoft.com/office/drawing/2014/main" id="{50563B25-E68D-F1E7-A8A1-A0A9074432CF}"/>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cxnSp>
        <p:nvCxnSpPr>
          <p:cNvPr id="7" name="Connettore 1 6">
            <a:extLst>
              <a:ext uri="{FF2B5EF4-FFF2-40B4-BE49-F238E27FC236}">
                <a16:creationId xmlns:a16="http://schemas.microsoft.com/office/drawing/2014/main" id="{009228AE-4BAB-E964-AC2E-4FE1796F4A0B}"/>
              </a:ext>
            </a:extLst>
          </p:cNvPr>
          <p:cNvCxnSpPr>
            <a:cxnSpLocks/>
          </p:cNvCxnSpPr>
          <p:nvPr userDrawn="1"/>
        </p:nvCxnSpPr>
        <p:spPr>
          <a:xfrm flipH="1">
            <a:off x="422276" y="2012561"/>
            <a:ext cx="3388964" cy="0"/>
          </a:xfrm>
          <a:prstGeom prst="line">
            <a:avLst/>
          </a:prstGeom>
          <a:ln w="12700" cap="rnd">
            <a:solidFill>
              <a:schemeClr val="accent5"/>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4E0E3F40-7D33-B3E0-FF0D-C01384CF695D}"/>
              </a:ext>
            </a:extLst>
          </p:cNvPr>
          <p:cNvCxnSpPr>
            <a:cxnSpLocks/>
          </p:cNvCxnSpPr>
          <p:nvPr userDrawn="1"/>
        </p:nvCxnSpPr>
        <p:spPr>
          <a:xfrm flipH="1">
            <a:off x="4344036" y="2012561"/>
            <a:ext cx="7239604" cy="0"/>
          </a:xfrm>
          <a:prstGeom prst="line">
            <a:avLst/>
          </a:prstGeom>
          <a:ln w="12700" cap="rnd">
            <a:solidFill>
              <a:schemeClr val="accent5"/>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2DEF3F83-44E0-D7E1-DE40-1478A369CAAE}"/>
              </a:ext>
            </a:extLst>
          </p:cNvPr>
          <p:cNvCxnSpPr>
            <a:cxnSpLocks/>
          </p:cNvCxnSpPr>
          <p:nvPr userDrawn="1"/>
        </p:nvCxnSpPr>
        <p:spPr>
          <a:xfrm flipV="1">
            <a:off x="4079875" y="1625237"/>
            <a:ext cx="0" cy="4371929"/>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32A5C6E1-9D5D-0BC0-7F61-56C087FC0065}"/>
              </a:ext>
            </a:extLst>
          </p:cNvPr>
          <p:cNvCxnSpPr>
            <a:cxnSpLocks/>
          </p:cNvCxnSpPr>
          <p:nvPr userDrawn="1"/>
        </p:nvCxnSpPr>
        <p:spPr>
          <a:xfrm flipV="1">
            <a:off x="8001426" y="2165801"/>
            <a:ext cx="0" cy="3831365"/>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23" name="Segnaposto immagine 5">
            <a:extLst>
              <a:ext uri="{FF2B5EF4-FFF2-40B4-BE49-F238E27FC236}">
                <a16:creationId xmlns:a16="http://schemas.microsoft.com/office/drawing/2014/main" id="{A9AB4380-7D1D-5ED4-A8E9-437F7DEA53E5}"/>
              </a:ext>
            </a:extLst>
          </p:cNvPr>
          <p:cNvSpPr>
            <a:spLocks noGrp="1" noChangeAspect="1"/>
          </p:cNvSpPr>
          <p:nvPr>
            <p:ph type="pic" sz="quarter" idx="77" hasCustomPrompt="1"/>
          </p:nvPr>
        </p:nvSpPr>
        <p:spPr>
          <a:xfrm>
            <a:off x="410360" y="219306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4" name="Segnaposto immagine 5">
            <a:extLst>
              <a:ext uri="{FF2B5EF4-FFF2-40B4-BE49-F238E27FC236}">
                <a16:creationId xmlns:a16="http://schemas.microsoft.com/office/drawing/2014/main" id="{83DDF880-7722-A68F-1ECF-DAD42980B7B1}"/>
              </a:ext>
            </a:extLst>
          </p:cNvPr>
          <p:cNvSpPr>
            <a:spLocks noGrp="1" noChangeAspect="1"/>
          </p:cNvSpPr>
          <p:nvPr>
            <p:ph type="pic" sz="quarter" idx="120" hasCustomPrompt="1"/>
          </p:nvPr>
        </p:nvSpPr>
        <p:spPr>
          <a:xfrm>
            <a:off x="4374937" y="219306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5" name="Segnaposto immagine 5">
            <a:extLst>
              <a:ext uri="{FF2B5EF4-FFF2-40B4-BE49-F238E27FC236}">
                <a16:creationId xmlns:a16="http://schemas.microsoft.com/office/drawing/2014/main" id="{5C453CA6-CBD4-DA93-A5B7-79A25BD104B1}"/>
              </a:ext>
            </a:extLst>
          </p:cNvPr>
          <p:cNvSpPr>
            <a:spLocks noGrp="1" noChangeAspect="1"/>
          </p:cNvSpPr>
          <p:nvPr>
            <p:ph type="pic" sz="quarter" idx="121" hasCustomPrompt="1"/>
          </p:nvPr>
        </p:nvSpPr>
        <p:spPr>
          <a:xfrm>
            <a:off x="8221949" y="2193063"/>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2809051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Interna - Box con ico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Segnaposto testo 79">
            <a:extLst>
              <a:ext uri="{FF2B5EF4-FFF2-40B4-BE49-F238E27FC236}">
                <a16:creationId xmlns:a16="http://schemas.microsoft.com/office/drawing/2014/main" id="{A863CDE7-DBE2-8B5B-D576-62EA4E891900}"/>
              </a:ext>
            </a:extLst>
          </p:cNvPr>
          <p:cNvSpPr>
            <a:spLocks noGrp="1"/>
          </p:cNvSpPr>
          <p:nvPr>
            <p:ph type="body" sz="quarter" idx="48" hasCustomPrompt="1"/>
          </p:nvPr>
        </p:nvSpPr>
        <p:spPr>
          <a:xfrm>
            <a:off x="111953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8" name="Segnaposto testo 24">
            <a:extLst>
              <a:ext uri="{FF2B5EF4-FFF2-40B4-BE49-F238E27FC236}">
                <a16:creationId xmlns:a16="http://schemas.microsoft.com/office/drawing/2014/main" id="{C13EB431-B4A4-FF29-AD93-DC9FC9455756}"/>
              </a:ext>
            </a:extLst>
          </p:cNvPr>
          <p:cNvSpPr>
            <a:spLocks noGrp="1"/>
          </p:cNvSpPr>
          <p:nvPr>
            <p:ph type="body" sz="quarter" idx="55" hasCustomPrompt="1"/>
          </p:nvPr>
        </p:nvSpPr>
        <p:spPr>
          <a:xfrm>
            <a:off x="407989" y="1625237"/>
            <a:ext cx="1763712" cy="267341"/>
          </a:xfrm>
          <a:prstGeom prst="rect">
            <a:avLst/>
          </a:prstGeom>
        </p:spPr>
        <p:txBody>
          <a:bodyPr lIns="0" tIns="0" rIns="0" bIns="0" anchor="ctr"/>
          <a:lstStyle>
            <a:lvl1pPr marL="0" indent="0" algn="l">
              <a:lnSpc>
                <a:spcPts val="1400"/>
              </a:lnSpc>
              <a:spcBef>
                <a:spcPts val="0"/>
              </a:spcBef>
              <a:buNone/>
              <a:defRPr sz="1600">
                <a:latin typeface="TIM Sans" pitchFamily="2" charset="77"/>
              </a:defRPr>
            </a:lvl1pPr>
          </a:lstStyle>
          <a:p>
            <a:pPr lvl="0"/>
            <a:r>
              <a:rPr lang="it-IT"/>
              <a:t>2024-2025</a:t>
            </a:r>
          </a:p>
        </p:txBody>
      </p:sp>
      <p:sp>
        <p:nvSpPr>
          <p:cNvPr id="15" name="Segnaposto testo 24">
            <a:extLst>
              <a:ext uri="{FF2B5EF4-FFF2-40B4-BE49-F238E27FC236}">
                <a16:creationId xmlns:a16="http://schemas.microsoft.com/office/drawing/2014/main" id="{E9B935A5-16FF-870A-67D7-FF3EC6DA3191}"/>
              </a:ext>
            </a:extLst>
          </p:cNvPr>
          <p:cNvSpPr>
            <a:spLocks noGrp="1"/>
          </p:cNvSpPr>
          <p:nvPr>
            <p:ph type="body" sz="quarter" idx="80" hasCustomPrompt="1"/>
          </p:nvPr>
        </p:nvSpPr>
        <p:spPr>
          <a:xfrm>
            <a:off x="4360229" y="1625237"/>
            <a:ext cx="1763712" cy="267341"/>
          </a:xfrm>
          <a:prstGeom prst="rect">
            <a:avLst/>
          </a:prstGeom>
        </p:spPr>
        <p:txBody>
          <a:bodyPr lIns="0" tIns="0" rIns="0" bIns="0" anchor="ctr"/>
          <a:lstStyle>
            <a:lvl1pPr marL="0" indent="0" algn="l">
              <a:lnSpc>
                <a:spcPts val="1400"/>
              </a:lnSpc>
              <a:spcBef>
                <a:spcPts val="0"/>
              </a:spcBef>
              <a:buNone/>
              <a:defRPr sz="1600">
                <a:latin typeface="TIM Sans" pitchFamily="2" charset="77"/>
              </a:defRPr>
            </a:lvl1pPr>
          </a:lstStyle>
          <a:p>
            <a:pPr lvl="0"/>
            <a:r>
              <a:rPr lang="it-IT"/>
              <a:t>2025-2027</a:t>
            </a:r>
          </a:p>
        </p:txBody>
      </p:sp>
      <p:sp>
        <p:nvSpPr>
          <p:cNvPr id="16" name="Segnaposto testo 79">
            <a:extLst>
              <a:ext uri="{FF2B5EF4-FFF2-40B4-BE49-F238E27FC236}">
                <a16:creationId xmlns:a16="http://schemas.microsoft.com/office/drawing/2014/main" id="{3BD1292E-C954-A3FF-BE29-8C3E3A8656D1}"/>
              </a:ext>
            </a:extLst>
          </p:cNvPr>
          <p:cNvSpPr>
            <a:spLocks noGrp="1"/>
          </p:cNvSpPr>
          <p:nvPr>
            <p:ph type="body" sz="quarter" idx="85" hasCustomPrompt="1"/>
          </p:nvPr>
        </p:nvSpPr>
        <p:spPr>
          <a:xfrm>
            <a:off x="507177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19" name="Segnaposto testo 79">
            <a:extLst>
              <a:ext uri="{FF2B5EF4-FFF2-40B4-BE49-F238E27FC236}">
                <a16:creationId xmlns:a16="http://schemas.microsoft.com/office/drawing/2014/main" id="{6737F7E3-FAD7-4AC3-D7CA-B88E876C724E}"/>
              </a:ext>
            </a:extLst>
          </p:cNvPr>
          <p:cNvSpPr>
            <a:spLocks noGrp="1"/>
          </p:cNvSpPr>
          <p:nvPr>
            <p:ph type="body" sz="quarter" idx="87" hasCustomPrompt="1"/>
          </p:nvPr>
        </p:nvSpPr>
        <p:spPr>
          <a:xfrm>
            <a:off x="889193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21" name="Segnaposto testo 75">
            <a:extLst>
              <a:ext uri="{FF2B5EF4-FFF2-40B4-BE49-F238E27FC236}">
                <a16:creationId xmlns:a16="http://schemas.microsoft.com/office/drawing/2014/main" id="{23246196-F70D-1A3B-EF9F-7FDA4796532A}"/>
              </a:ext>
            </a:extLst>
          </p:cNvPr>
          <p:cNvSpPr>
            <a:spLocks noGrp="1"/>
          </p:cNvSpPr>
          <p:nvPr>
            <p:ph type="body" sz="quarter" idx="78" hasCustomPrompt="1"/>
          </p:nvPr>
        </p:nvSpPr>
        <p:spPr>
          <a:xfrm>
            <a:off x="418248" y="2936778"/>
            <a:ext cx="2233507" cy="264723"/>
          </a:xfrm>
          <a:prstGeom prst="roundRect">
            <a:avLst/>
          </a:prstGeom>
          <a:gradFill>
            <a:gsLst>
              <a:gs pos="0">
                <a:srgbClr val="EC0026"/>
              </a:gs>
              <a:gs pos="100000">
                <a:srgbClr val="520CA5"/>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22" name="Segnaposto testo 58">
            <a:extLst>
              <a:ext uri="{FF2B5EF4-FFF2-40B4-BE49-F238E27FC236}">
                <a16:creationId xmlns:a16="http://schemas.microsoft.com/office/drawing/2014/main" id="{7E4DD89C-AB6F-9BE5-BC3E-AAEA0E954B1F}"/>
              </a:ext>
            </a:extLst>
          </p:cNvPr>
          <p:cNvSpPr>
            <a:spLocks noGrp="1"/>
          </p:cNvSpPr>
          <p:nvPr>
            <p:ph type="body" sz="quarter" idx="92" hasCustomPrompt="1"/>
          </p:nvPr>
        </p:nvSpPr>
        <p:spPr>
          <a:xfrm>
            <a:off x="2732349" y="29761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33" name="Segnaposto testo 75">
            <a:extLst>
              <a:ext uri="{FF2B5EF4-FFF2-40B4-BE49-F238E27FC236}">
                <a16:creationId xmlns:a16="http://schemas.microsoft.com/office/drawing/2014/main" id="{1A18D714-D281-55E3-75D7-E882E5E85E94}"/>
              </a:ext>
            </a:extLst>
          </p:cNvPr>
          <p:cNvSpPr>
            <a:spLocks noGrp="1"/>
          </p:cNvSpPr>
          <p:nvPr>
            <p:ph type="body" sz="quarter" idx="113" hasCustomPrompt="1"/>
          </p:nvPr>
        </p:nvSpPr>
        <p:spPr>
          <a:xfrm>
            <a:off x="8216733" y="2936778"/>
            <a:ext cx="3397467" cy="264723"/>
          </a:xfrm>
          <a:prstGeom prst="roundRect">
            <a:avLst/>
          </a:prstGeom>
          <a:gradFill>
            <a:gsLst>
              <a:gs pos="0">
                <a:srgbClr val="EC0026"/>
              </a:gs>
              <a:gs pos="100000">
                <a:srgbClr val="520CA5"/>
              </a:gs>
            </a:gsLst>
            <a:lin ang="18900000" scaled="0"/>
          </a:gradFill>
        </p:spPr>
        <p:txBody>
          <a:bodyPr wrap="square" lIns="0" tIns="0" rIns="0" bIns="0" rtlCol="0" anchor="ctr">
            <a:noAutofit/>
          </a:bodyPr>
          <a:lstStyle>
            <a:lvl1pPr marL="0" indent="0" algn="ctr">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6" name="Segnaposto testo 75">
            <a:extLst>
              <a:ext uri="{FF2B5EF4-FFF2-40B4-BE49-F238E27FC236}">
                <a16:creationId xmlns:a16="http://schemas.microsoft.com/office/drawing/2014/main" id="{98336693-C42D-6C10-032E-C85B5F654232}"/>
              </a:ext>
            </a:extLst>
          </p:cNvPr>
          <p:cNvSpPr>
            <a:spLocks noGrp="1"/>
          </p:cNvSpPr>
          <p:nvPr>
            <p:ph type="body" sz="quarter" idx="114" hasCustomPrompt="1"/>
          </p:nvPr>
        </p:nvSpPr>
        <p:spPr>
          <a:xfrm>
            <a:off x="418248" y="4511578"/>
            <a:ext cx="2233507" cy="264723"/>
          </a:xfrm>
          <a:prstGeom prst="roundRect">
            <a:avLst/>
          </a:prstGeom>
          <a:gradFill>
            <a:gsLst>
              <a:gs pos="0">
                <a:srgbClr val="EC0026"/>
              </a:gs>
              <a:gs pos="100000">
                <a:srgbClr val="520CA5"/>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7" name="Segnaposto testo 58">
            <a:extLst>
              <a:ext uri="{FF2B5EF4-FFF2-40B4-BE49-F238E27FC236}">
                <a16:creationId xmlns:a16="http://schemas.microsoft.com/office/drawing/2014/main" id="{2FABCB27-5F5D-DFD7-F15A-9B200B99B32D}"/>
              </a:ext>
            </a:extLst>
          </p:cNvPr>
          <p:cNvSpPr>
            <a:spLocks noGrp="1"/>
          </p:cNvSpPr>
          <p:nvPr>
            <p:ph type="body" sz="quarter" idx="115" hasCustomPrompt="1"/>
          </p:nvPr>
        </p:nvSpPr>
        <p:spPr>
          <a:xfrm>
            <a:off x="2732349" y="45509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38" name="Segnaposto testo 75">
            <a:extLst>
              <a:ext uri="{FF2B5EF4-FFF2-40B4-BE49-F238E27FC236}">
                <a16:creationId xmlns:a16="http://schemas.microsoft.com/office/drawing/2014/main" id="{CCB9EB02-638F-CB4B-A59F-8E2B7107A3BE}"/>
              </a:ext>
            </a:extLst>
          </p:cNvPr>
          <p:cNvSpPr>
            <a:spLocks noGrp="1"/>
          </p:cNvSpPr>
          <p:nvPr>
            <p:ph type="body" sz="quarter" idx="116" hasCustomPrompt="1"/>
          </p:nvPr>
        </p:nvSpPr>
        <p:spPr>
          <a:xfrm>
            <a:off x="4360328" y="2936778"/>
            <a:ext cx="2233507" cy="264723"/>
          </a:xfrm>
          <a:prstGeom prst="roundRect">
            <a:avLst/>
          </a:prstGeom>
          <a:gradFill>
            <a:gsLst>
              <a:gs pos="0">
                <a:srgbClr val="EC0026"/>
              </a:gs>
              <a:gs pos="100000">
                <a:srgbClr val="520CA5"/>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9" name="Segnaposto testo 58">
            <a:extLst>
              <a:ext uri="{FF2B5EF4-FFF2-40B4-BE49-F238E27FC236}">
                <a16:creationId xmlns:a16="http://schemas.microsoft.com/office/drawing/2014/main" id="{090E32C2-B852-A488-CD58-A18103EFBFCB}"/>
              </a:ext>
            </a:extLst>
          </p:cNvPr>
          <p:cNvSpPr>
            <a:spLocks noGrp="1"/>
          </p:cNvSpPr>
          <p:nvPr>
            <p:ph type="body" sz="quarter" idx="117" hasCustomPrompt="1"/>
          </p:nvPr>
        </p:nvSpPr>
        <p:spPr>
          <a:xfrm>
            <a:off x="6674429" y="29761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45" name="Segnaposto testo 75">
            <a:extLst>
              <a:ext uri="{FF2B5EF4-FFF2-40B4-BE49-F238E27FC236}">
                <a16:creationId xmlns:a16="http://schemas.microsoft.com/office/drawing/2014/main" id="{A631EDE6-C3AF-1DC0-7181-A6774846F8F9}"/>
              </a:ext>
            </a:extLst>
          </p:cNvPr>
          <p:cNvSpPr>
            <a:spLocks noGrp="1"/>
          </p:cNvSpPr>
          <p:nvPr>
            <p:ph type="body" sz="quarter" idx="118" hasCustomPrompt="1"/>
          </p:nvPr>
        </p:nvSpPr>
        <p:spPr>
          <a:xfrm>
            <a:off x="4360328" y="4511578"/>
            <a:ext cx="2233507" cy="264723"/>
          </a:xfrm>
          <a:prstGeom prst="roundRect">
            <a:avLst/>
          </a:prstGeom>
          <a:gradFill>
            <a:gsLst>
              <a:gs pos="0">
                <a:srgbClr val="EC0026"/>
              </a:gs>
              <a:gs pos="100000">
                <a:srgbClr val="520CA5"/>
              </a:gs>
            </a:gsLst>
            <a:lin ang="18900000" scaled="0"/>
          </a:gradFill>
        </p:spPr>
        <p:txBody>
          <a:bodyPr wrap="square" lIns="72000" tIns="0" rIns="0" bIns="0" rtlCol="0" anchor="ctr">
            <a:noAutofit/>
          </a:bodyPr>
          <a:lstStyle>
            <a:lvl1pPr marL="0" indent="0" algn="l">
              <a:buNone/>
              <a:defRPr lang="it-IT" sz="1200" dirty="0" smtClean="0">
                <a:solidFill>
                  <a:schemeClr val="bg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46" name="Segnaposto testo 58">
            <a:extLst>
              <a:ext uri="{FF2B5EF4-FFF2-40B4-BE49-F238E27FC236}">
                <a16:creationId xmlns:a16="http://schemas.microsoft.com/office/drawing/2014/main" id="{7C51E244-FDBF-DA82-06D2-EC0C709C747B}"/>
              </a:ext>
            </a:extLst>
          </p:cNvPr>
          <p:cNvSpPr>
            <a:spLocks noGrp="1"/>
          </p:cNvSpPr>
          <p:nvPr>
            <p:ph type="body" sz="quarter" idx="119" hasCustomPrompt="1"/>
          </p:nvPr>
        </p:nvSpPr>
        <p:spPr>
          <a:xfrm>
            <a:off x="6674429" y="45509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47" name="Segnaposto testo 2">
            <a:extLst>
              <a:ext uri="{FF2B5EF4-FFF2-40B4-BE49-F238E27FC236}">
                <a16:creationId xmlns:a16="http://schemas.microsoft.com/office/drawing/2014/main" id="{8A1B6D39-E69D-BEC0-A922-BB9DAAD19984}"/>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6" name="Titolo 6">
            <a:extLst>
              <a:ext uri="{FF2B5EF4-FFF2-40B4-BE49-F238E27FC236}">
                <a16:creationId xmlns:a16="http://schemas.microsoft.com/office/drawing/2014/main" id="{50563B25-E68D-F1E7-A8A1-A0A9074432CF}"/>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cxnSp>
        <p:nvCxnSpPr>
          <p:cNvPr id="7" name="Connettore 1 6">
            <a:extLst>
              <a:ext uri="{FF2B5EF4-FFF2-40B4-BE49-F238E27FC236}">
                <a16:creationId xmlns:a16="http://schemas.microsoft.com/office/drawing/2014/main" id="{009228AE-4BAB-E964-AC2E-4FE1796F4A0B}"/>
              </a:ext>
            </a:extLst>
          </p:cNvPr>
          <p:cNvCxnSpPr>
            <a:cxnSpLocks/>
          </p:cNvCxnSpPr>
          <p:nvPr userDrawn="1"/>
        </p:nvCxnSpPr>
        <p:spPr>
          <a:xfrm flipH="1">
            <a:off x="422276" y="2012561"/>
            <a:ext cx="3388964" cy="0"/>
          </a:xfrm>
          <a:prstGeom prst="line">
            <a:avLst/>
          </a:prstGeom>
          <a:ln w="12700" cap="rnd">
            <a:solidFill>
              <a:schemeClr val="accent5"/>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4E0E3F40-7D33-B3E0-FF0D-C01384CF695D}"/>
              </a:ext>
            </a:extLst>
          </p:cNvPr>
          <p:cNvCxnSpPr>
            <a:cxnSpLocks/>
          </p:cNvCxnSpPr>
          <p:nvPr userDrawn="1"/>
        </p:nvCxnSpPr>
        <p:spPr>
          <a:xfrm flipH="1">
            <a:off x="4344036" y="2012561"/>
            <a:ext cx="7239604" cy="0"/>
          </a:xfrm>
          <a:prstGeom prst="line">
            <a:avLst/>
          </a:prstGeom>
          <a:ln w="12700" cap="rnd">
            <a:solidFill>
              <a:schemeClr val="accent5"/>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2DEF3F83-44E0-D7E1-DE40-1478A369CAAE}"/>
              </a:ext>
            </a:extLst>
          </p:cNvPr>
          <p:cNvCxnSpPr>
            <a:cxnSpLocks/>
          </p:cNvCxnSpPr>
          <p:nvPr userDrawn="1"/>
        </p:nvCxnSpPr>
        <p:spPr>
          <a:xfrm flipV="1">
            <a:off x="4079875" y="1625237"/>
            <a:ext cx="0" cy="4371929"/>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32A5C6E1-9D5D-0BC0-7F61-56C087FC0065}"/>
              </a:ext>
            </a:extLst>
          </p:cNvPr>
          <p:cNvCxnSpPr>
            <a:cxnSpLocks/>
          </p:cNvCxnSpPr>
          <p:nvPr userDrawn="1"/>
        </p:nvCxnSpPr>
        <p:spPr>
          <a:xfrm flipV="1">
            <a:off x="8001426" y="2165801"/>
            <a:ext cx="0" cy="3831365"/>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23" name="Segnaposto immagine 5">
            <a:extLst>
              <a:ext uri="{FF2B5EF4-FFF2-40B4-BE49-F238E27FC236}">
                <a16:creationId xmlns:a16="http://schemas.microsoft.com/office/drawing/2014/main" id="{A9AB4380-7D1D-5ED4-A8E9-437F7DEA53E5}"/>
              </a:ext>
            </a:extLst>
          </p:cNvPr>
          <p:cNvSpPr>
            <a:spLocks noGrp="1" noChangeAspect="1"/>
          </p:cNvSpPr>
          <p:nvPr>
            <p:ph type="pic" sz="quarter" idx="77" hasCustomPrompt="1"/>
          </p:nvPr>
        </p:nvSpPr>
        <p:spPr>
          <a:xfrm>
            <a:off x="410360" y="219306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4" name="Segnaposto immagine 5">
            <a:extLst>
              <a:ext uri="{FF2B5EF4-FFF2-40B4-BE49-F238E27FC236}">
                <a16:creationId xmlns:a16="http://schemas.microsoft.com/office/drawing/2014/main" id="{83DDF880-7722-A68F-1ECF-DAD42980B7B1}"/>
              </a:ext>
            </a:extLst>
          </p:cNvPr>
          <p:cNvSpPr>
            <a:spLocks noGrp="1" noChangeAspect="1"/>
          </p:cNvSpPr>
          <p:nvPr>
            <p:ph type="pic" sz="quarter" idx="120" hasCustomPrompt="1"/>
          </p:nvPr>
        </p:nvSpPr>
        <p:spPr>
          <a:xfrm>
            <a:off x="4374937" y="219306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5" name="Segnaposto immagine 5">
            <a:extLst>
              <a:ext uri="{FF2B5EF4-FFF2-40B4-BE49-F238E27FC236}">
                <a16:creationId xmlns:a16="http://schemas.microsoft.com/office/drawing/2014/main" id="{5C453CA6-CBD4-DA93-A5B7-79A25BD104B1}"/>
              </a:ext>
            </a:extLst>
          </p:cNvPr>
          <p:cNvSpPr>
            <a:spLocks noGrp="1" noChangeAspect="1"/>
          </p:cNvSpPr>
          <p:nvPr>
            <p:ph type="pic" sz="quarter" idx="121" hasCustomPrompt="1"/>
          </p:nvPr>
        </p:nvSpPr>
        <p:spPr>
          <a:xfrm>
            <a:off x="8221949" y="2193063"/>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3473879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Interna - Box con icon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Segnaposto testo 79">
            <a:extLst>
              <a:ext uri="{FF2B5EF4-FFF2-40B4-BE49-F238E27FC236}">
                <a16:creationId xmlns:a16="http://schemas.microsoft.com/office/drawing/2014/main" id="{A863CDE7-DBE2-8B5B-D576-62EA4E891900}"/>
              </a:ext>
            </a:extLst>
          </p:cNvPr>
          <p:cNvSpPr>
            <a:spLocks noGrp="1"/>
          </p:cNvSpPr>
          <p:nvPr>
            <p:ph type="body" sz="quarter" idx="48" hasCustomPrompt="1"/>
          </p:nvPr>
        </p:nvSpPr>
        <p:spPr>
          <a:xfrm>
            <a:off x="111953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8" name="Segnaposto testo 24">
            <a:extLst>
              <a:ext uri="{FF2B5EF4-FFF2-40B4-BE49-F238E27FC236}">
                <a16:creationId xmlns:a16="http://schemas.microsoft.com/office/drawing/2014/main" id="{C13EB431-B4A4-FF29-AD93-DC9FC9455756}"/>
              </a:ext>
            </a:extLst>
          </p:cNvPr>
          <p:cNvSpPr>
            <a:spLocks noGrp="1"/>
          </p:cNvSpPr>
          <p:nvPr>
            <p:ph type="body" sz="quarter" idx="55" hasCustomPrompt="1"/>
          </p:nvPr>
        </p:nvSpPr>
        <p:spPr>
          <a:xfrm>
            <a:off x="407989" y="1625237"/>
            <a:ext cx="1763712" cy="267341"/>
          </a:xfrm>
          <a:prstGeom prst="rect">
            <a:avLst/>
          </a:prstGeom>
        </p:spPr>
        <p:txBody>
          <a:bodyPr lIns="0" tIns="0" rIns="0" bIns="0" anchor="ctr"/>
          <a:lstStyle>
            <a:lvl1pPr marL="0" indent="0" algn="l">
              <a:lnSpc>
                <a:spcPts val="1400"/>
              </a:lnSpc>
              <a:spcBef>
                <a:spcPts val="0"/>
              </a:spcBef>
              <a:buNone/>
              <a:defRPr sz="1600">
                <a:latin typeface="TIM Sans" pitchFamily="2" charset="77"/>
              </a:defRPr>
            </a:lvl1pPr>
          </a:lstStyle>
          <a:p>
            <a:pPr lvl="0"/>
            <a:r>
              <a:rPr lang="it-IT"/>
              <a:t>2024-2025</a:t>
            </a:r>
          </a:p>
        </p:txBody>
      </p:sp>
      <p:sp>
        <p:nvSpPr>
          <p:cNvPr id="15" name="Segnaposto testo 24">
            <a:extLst>
              <a:ext uri="{FF2B5EF4-FFF2-40B4-BE49-F238E27FC236}">
                <a16:creationId xmlns:a16="http://schemas.microsoft.com/office/drawing/2014/main" id="{E9B935A5-16FF-870A-67D7-FF3EC6DA3191}"/>
              </a:ext>
            </a:extLst>
          </p:cNvPr>
          <p:cNvSpPr>
            <a:spLocks noGrp="1"/>
          </p:cNvSpPr>
          <p:nvPr>
            <p:ph type="body" sz="quarter" idx="80" hasCustomPrompt="1"/>
          </p:nvPr>
        </p:nvSpPr>
        <p:spPr>
          <a:xfrm>
            <a:off x="4360229" y="1625237"/>
            <a:ext cx="1763712" cy="267341"/>
          </a:xfrm>
          <a:prstGeom prst="rect">
            <a:avLst/>
          </a:prstGeom>
        </p:spPr>
        <p:txBody>
          <a:bodyPr lIns="0" tIns="0" rIns="0" bIns="0" anchor="ctr"/>
          <a:lstStyle>
            <a:lvl1pPr marL="0" indent="0" algn="l">
              <a:lnSpc>
                <a:spcPts val="1400"/>
              </a:lnSpc>
              <a:spcBef>
                <a:spcPts val="0"/>
              </a:spcBef>
              <a:buNone/>
              <a:defRPr sz="1600">
                <a:latin typeface="TIM Sans" pitchFamily="2" charset="77"/>
              </a:defRPr>
            </a:lvl1pPr>
          </a:lstStyle>
          <a:p>
            <a:pPr lvl="0"/>
            <a:r>
              <a:rPr lang="it-IT"/>
              <a:t>2025-2027</a:t>
            </a:r>
          </a:p>
        </p:txBody>
      </p:sp>
      <p:sp>
        <p:nvSpPr>
          <p:cNvPr id="16" name="Segnaposto testo 79">
            <a:extLst>
              <a:ext uri="{FF2B5EF4-FFF2-40B4-BE49-F238E27FC236}">
                <a16:creationId xmlns:a16="http://schemas.microsoft.com/office/drawing/2014/main" id="{3BD1292E-C954-A3FF-BE29-8C3E3A8656D1}"/>
              </a:ext>
            </a:extLst>
          </p:cNvPr>
          <p:cNvSpPr>
            <a:spLocks noGrp="1"/>
          </p:cNvSpPr>
          <p:nvPr>
            <p:ph type="body" sz="quarter" idx="85" hasCustomPrompt="1"/>
          </p:nvPr>
        </p:nvSpPr>
        <p:spPr>
          <a:xfrm>
            <a:off x="507177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19" name="Segnaposto testo 79">
            <a:extLst>
              <a:ext uri="{FF2B5EF4-FFF2-40B4-BE49-F238E27FC236}">
                <a16:creationId xmlns:a16="http://schemas.microsoft.com/office/drawing/2014/main" id="{6737F7E3-FAD7-4AC3-D7CA-B88E876C724E}"/>
              </a:ext>
            </a:extLst>
          </p:cNvPr>
          <p:cNvSpPr>
            <a:spLocks noGrp="1"/>
          </p:cNvSpPr>
          <p:nvPr>
            <p:ph type="body" sz="quarter" idx="87" hasCustomPrompt="1"/>
          </p:nvPr>
        </p:nvSpPr>
        <p:spPr>
          <a:xfrm>
            <a:off x="8891935" y="2165801"/>
            <a:ext cx="2691705" cy="517802"/>
          </a:xfrm>
          <a:prstGeom prst="roundRect">
            <a:avLst/>
          </a:prstGeom>
          <a:ln>
            <a:noFill/>
          </a:ln>
        </p:spPr>
        <p:txBody>
          <a:bodyPr lIns="0" tIns="0" rIns="0" bIns="0" anchor="ctr"/>
          <a:lstStyle>
            <a:lvl1pPr marL="0" indent="0" algn="l">
              <a:lnSpc>
                <a:spcPts val="1800"/>
              </a:lnSpc>
              <a:spcBef>
                <a:spcPts val="0"/>
              </a:spcBef>
              <a:buNone/>
              <a:defRPr sz="16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r>
              <a:rPr lang="it-IT" err="1">
                <a:effectLst/>
                <a:latin typeface="TIM Sans" pitchFamily="2" charset="77"/>
              </a:rPr>
              <a:t>Lorem</a:t>
            </a:r>
            <a:r>
              <a:rPr lang="it-IT">
                <a:effectLst/>
                <a:latin typeface="TIM Sans" pitchFamily="2" charset="77"/>
              </a:rPr>
              <a:t> </a:t>
            </a:r>
            <a:r>
              <a:rPr lang="it-IT" err="1">
                <a:effectLst/>
                <a:latin typeface="TIM Sans" pitchFamily="2" charset="77"/>
              </a:rPr>
              <a:t>ipsum</a:t>
            </a:r>
            <a:r>
              <a:rPr lang="it-IT">
                <a:effectLst/>
                <a:latin typeface="TIM Sans" pitchFamily="2" charset="77"/>
              </a:rPr>
              <a:t> dolor </a:t>
            </a:r>
            <a:r>
              <a:rPr lang="it-IT" err="1">
                <a:effectLst/>
                <a:latin typeface="TIM Sans" pitchFamily="2" charset="77"/>
              </a:rPr>
              <a:t>sit</a:t>
            </a:r>
            <a:r>
              <a:rPr lang="it-IT">
                <a:effectLst/>
                <a:latin typeface="TIM Sans" pitchFamily="2" charset="77"/>
              </a:rPr>
              <a:t> </a:t>
            </a:r>
            <a:r>
              <a:rPr lang="it-IT" err="1">
                <a:effectLst/>
                <a:latin typeface="TIM Sans" pitchFamily="2" charset="77"/>
              </a:rPr>
              <a:t>amet</a:t>
            </a:r>
            <a:r>
              <a:rPr lang="it-IT">
                <a:effectLst/>
                <a:latin typeface="TIM Sans" pitchFamily="2" charset="77"/>
              </a:rPr>
              <a:t>, </a:t>
            </a:r>
            <a:r>
              <a:rPr lang="it-IT" err="1">
                <a:effectLst/>
                <a:latin typeface="TIM Sans" pitchFamily="2" charset="77"/>
              </a:rPr>
              <a:t>elit</a:t>
            </a:r>
            <a:r>
              <a:rPr lang="it-IT">
                <a:effectLst/>
                <a:latin typeface="TIM Sans" pitchFamily="2" charset="77"/>
              </a:rPr>
              <a:t> </a:t>
            </a:r>
            <a:r>
              <a:rPr lang="it-IT" err="1">
                <a:effectLst/>
                <a:latin typeface="TIM Sans" pitchFamily="2" charset="77"/>
              </a:rPr>
              <a:t>sunt</a:t>
            </a:r>
            <a:endParaRPr lang="it-IT">
              <a:effectLst/>
              <a:latin typeface="TIM Sans" pitchFamily="2" charset="77"/>
            </a:endParaRPr>
          </a:p>
        </p:txBody>
      </p:sp>
      <p:sp>
        <p:nvSpPr>
          <p:cNvPr id="21" name="Segnaposto testo 75">
            <a:extLst>
              <a:ext uri="{FF2B5EF4-FFF2-40B4-BE49-F238E27FC236}">
                <a16:creationId xmlns:a16="http://schemas.microsoft.com/office/drawing/2014/main" id="{23246196-F70D-1A3B-EF9F-7FDA4796532A}"/>
              </a:ext>
            </a:extLst>
          </p:cNvPr>
          <p:cNvSpPr>
            <a:spLocks noGrp="1"/>
          </p:cNvSpPr>
          <p:nvPr>
            <p:ph type="body" sz="quarter" idx="78" hasCustomPrompt="1"/>
          </p:nvPr>
        </p:nvSpPr>
        <p:spPr>
          <a:xfrm>
            <a:off x="418248" y="2936778"/>
            <a:ext cx="2233507" cy="264723"/>
          </a:xfrm>
          <a:prstGeom prst="roundRect">
            <a:avLst/>
          </a:prstGeom>
          <a:gradFill>
            <a:gsLst>
              <a:gs pos="0">
                <a:srgbClr val="B6F11F"/>
              </a:gs>
              <a:gs pos="100000">
                <a:srgbClr val="4FE3C2"/>
              </a:gs>
            </a:gsLst>
            <a:lin ang="18900000" scaled="0"/>
          </a:gradFill>
        </p:spPr>
        <p:txBody>
          <a:bodyPr wrap="square" lIns="72000" tIns="0" rIns="0" bIns="0" rtlCol="0" anchor="ctr">
            <a:noAutofit/>
          </a:bodyPr>
          <a:lstStyle>
            <a:lvl1pPr marL="0" indent="0" algn="l">
              <a:buNone/>
              <a:defRPr lang="it-IT" sz="120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22" name="Segnaposto testo 58">
            <a:extLst>
              <a:ext uri="{FF2B5EF4-FFF2-40B4-BE49-F238E27FC236}">
                <a16:creationId xmlns:a16="http://schemas.microsoft.com/office/drawing/2014/main" id="{7E4DD89C-AB6F-9BE5-BC3E-AAEA0E954B1F}"/>
              </a:ext>
            </a:extLst>
          </p:cNvPr>
          <p:cNvSpPr>
            <a:spLocks noGrp="1"/>
          </p:cNvSpPr>
          <p:nvPr>
            <p:ph type="body" sz="quarter" idx="92" hasCustomPrompt="1"/>
          </p:nvPr>
        </p:nvSpPr>
        <p:spPr>
          <a:xfrm>
            <a:off x="2732349" y="29761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33" name="Segnaposto testo 75">
            <a:extLst>
              <a:ext uri="{FF2B5EF4-FFF2-40B4-BE49-F238E27FC236}">
                <a16:creationId xmlns:a16="http://schemas.microsoft.com/office/drawing/2014/main" id="{1A18D714-D281-55E3-75D7-E882E5E85E94}"/>
              </a:ext>
            </a:extLst>
          </p:cNvPr>
          <p:cNvSpPr>
            <a:spLocks noGrp="1"/>
          </p:cNvSpPr>
          <p:nvPr>
            <p:ph type="body" sz="quarter" idx="113" hasCustomPrompt="1"/>
          </p:nvPr>
        </p:nvSpPr>
        <p:spPr>
          <a:xfrm>
            <a:off x="8216733" y="2936778"/>
            <a:ext cx="3397467" cy="264723"/>
          </a:xfrm>
          <a:prstGeom prst="roundRect">
            <a:avLst/>
          </a:prstGeom>
          <a:gradFill>
            <a:gsLst>
              <a:gs pos="0">
                <a:srgbClr val="B6F11F"/>
              </a:gs>
              <a:gs pos="100000">
                <a:srgbClr val="4FE3C2"/>
              </a:gs>
            </a:gsLst>
            <a:lin ang="18900000" scaled="0"/>
          </a:gradFill>
        </p:spPr>
        <p:txBody>
          <a:bodyPr wrap="square" lIns="0" tIns="0" rIns="0" bIns="0" rtlCol="0" anchor="ctr">
            <a:noAutofit/>
          </a:bodyPr>
          <a:lstStyle>
            <a:lvl1pPr marL="0" indent="0" algn="ctr">
              <a:buNone/>
              <a:defRPr lang="it-IT" sz="120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6" name="Segnaposto testo 75">
            <a:extLst>
              <a:ext uri="{FF2B5EF4-FFF2-40B4-BE49-F238E27FC236}">
                <a16:creationId xmlns:a16="http://schemas.microsoft.com/office/drawing/2014/main" id="{98336693-C42D-6C10-032E-C85B5F654232}"/>
              </a:ext>
            </a:extLst>
          </p:cNvPr>
          <p:cNvSpPr>
            <a:spLocks noGrp="1"/>
          </p:cNvSpPr>
          <p:nvPr>
            <p:ph type="body" sz="quarter" idx="114" hasCustomPrompt="1"/>
          </p:nvPr>
        </p:nvSpPr>
        <p:spPr>
          <a:xfrm>
            <a:off x="418248" y="4511578"/>
            <a:ext cx="2233507" cy="264723"/>
          </a:xfrm>
          <a:prstGeom prst="roundRect">
            <a:avLst/>
          </a:prstGeom>
          <a:gradFill>
            <a:gsLst>
              <a:gs pos="0">
                <a:srgbClr val="B6F11F"/>
              </a:gs>
              <a:gs pos="100000">
                <a:srgbClr val="4FE3C2"/>
              </a:gs>
            </a:gsLst>
            <a:lin ang="18900000" scaled="0"/>
          </a:gradFill>
        </p:spPr>
        <p:txBody>
          <a:bodyPr wrap="square" lIns="72000" tIns="0" rIns="0" bIns="0" rtlCol="0" anchor="ctr">
            <a:noAutofit/>
          </a:bodyPr>
          <a:lstStyle>
            <a:lvl1pPr marL="0" indent="0" algn="l">
              <a:buNone/>
              <a:defRPr lang="it-IT" sz="120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7" name="Segnaposto testo 58">
            <a:extLst>
              <a:ext uri="{FF2B5EF4-FFF2-40B4-BE49-F238E27FC236}">
                <a16:creationId xmlns:a16="http://schemas.microsoft.com/office/drawing/2014/main" id="{2FABCB27-5F5D-DFD7-F15A-9B200B99B32D}"/>
              </a:ext>
            </a:extLst>
          </p:cNvPr>
          <p:cNvSpPr>
            <a:spLocks noGrp="1"/>
          </p:cNvSpPr>
          <p:nvPr>
            <p:ph type="body" sz="quarter" idx="115" hasCustomPrompt="1"/>
          </p:nvPr>
        </p:nvSpPr>
        <p:spPr>
          <a:xfrm>
            <a:off x="2732349" y="45509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38" name="Segnaposto testo 75">
            <a:extLst>
              <a:ext uri="{FF2B5EF4-FFF2-40B4-BE49-F238E27FC236}">
                <a16:creationId xmlns:a16="http://schemas.microsoft.com/office/drawing/2014/main" id="{CCB9EB02-638F-CB4B-A59F-8E2B7107A3BE}"/>
              </a:ext>
            </a:extLst>
          </p:cNvPr>
          <p:cNvSpPr>
            <a:spLocks noGrp="1"/>
          </p:cNvSpPr>
          <p:nvPr>
            <p:ph type="body" sz="quarter" idx="116" hasCustomPrompt="1"/>
          </p:nvPr>
        </p:nvSpPr>
        <p:spPr>
          <a:xfrm>
            <a:off x="4360328" y="2936778"/>
            <a:ext cx="2233507" cy="264723"/>
          </a:xfrm>
          <a:prstGeom prst="roundRect">
            <a:avLst/>
          </a:prstGeom>
          <a:gradFill>
            <a:gsLst>
              <a:gs pos="0">
                <a:srgbClr val="B6F11F"/>
              </a:gs>
              <a:gs pos="100000">
                <a:srgbClr val="4FE3C2"/>
              </a:gs>
            </a:gsLst>
            <a:lin ang="18900000" scaled="0"/>
          </a:gradFill>
        </p:spPr>
        <p:txBody>
          <a:bodyPr wrap="square" lIns="72000" tIns="0" rIns="0" bIns="0" rtlCol="0" anchor="ctr">
            <a:noAutofit/>
          </a:bodyPr>
          <a:lstStyle>
            <a:lvl1pPr marL="0" indent="0" algn="l">
              <a:buNone/>
              <a:defRPr lang="it-IT" sz="120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39" name="Segnaposto testo 58">
            <a:extLst>
              <a:ext uri="{FF2B5EF4-FFF2-40B4-BE49-F238E27FC236}">
                <a16:creationId xmlns:a16="http://schemas.microsoft.com/office/drawing/2014/main" id="{090E32C2-B852-A488-CD58-A18103EFBFCB}"/>
              </a:ext>
            </a:extLst>
          </p:cNvPr>
          <p:cNvSpPr>
            <a:spLocks noGrp="1"/>
          </p:cNvSpPr>
          <p:nvPr>
            <p:ph type="body" sz="quarter" idx="117" hasCustomPrompt="1"/>
          </p:nvPr>
        </p:nvSpPr>
        <p:spPr>
          <a:xfrm>
            <a:off x="6674429" y="29761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45" name="Segnaposto testo 75">
            <a:extLst>
              <a:ext uri="{FF2B5EF4-FFF2-40B4-BE49-F238E27FC236}">
                <a16:creationId xmlns:a16="http://schemas.microsoft.com/office/drawing/2014/main" id="{A631EDE6-C3AF-1DC0-7181-A6774846F8F9}"/>
              </a:ext>
            </a:extLst>
          </p:cNvPr>
          <p:cNvSpPr>
            <a:spLocks noGrp="1"/>
          </p:cNvSpPr>
          <p:nvPr>
            <p:ph type="body" sz="quarter" idx="118" hasCustomPrompt="1"/>
          </p:nvPr>
        </p:nvSpPr>
        <p:spPr>
          <a:xfrm>
            <a:off x="4360328" y="4511578"/>
            <a:ext cx="2233507" cy="264723"/>
          </a:xfrm>
          <a:prstGeom prst="roundRect">
            <a:avLst/>
          </a:prstGeom>
          <a:gradFill>
            <a:gsLst>
              <a:gs pos="0">
                <a:srgbClr val="B6F11F"/>
              </a:gs>
              <a:gs pos="100000">
                <a:srgbClr val="4FE3C2"/>
              </a:gs>
            </a:gsLst>
            <a:lin ang="18900000" scaled="0"/>
          </a:gradFill>
        </p:spPr>
        <p:txBody>
          <a:bodyPr wrap="square" lIns="72000" tIns="0" rIns="0" bIns="0" rtlCol="0" anchor="ctr">
            <a:noAutofit/>
          </a:bodyPr>
          <a:lstStyle>
            <a:lvl1pPr marL="0" indent="0" algn="l">
              <a:buNone/>
              <a:defRPr lang="it-IT" sz="120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Top-line trend recovery</a:t>
            </a:r>
          </a:p>
        </p:txBody>
      </p:sp>
      <p:sp>
        <p:nvSpPr>
          <p:cNvPr id="46" name="Segnaposto testo 58">
            <a:extLst>
              <a:ext uri="{FF2B5EF4-FFF2-40B4-BE49-F238E27FC236}">
                <a16:creationId xmlns:a16="http://schemas.microsoft.com/office/drawing/2014/main" id="{7C51E244-FDBF-DA82-06D2-EC0C709C747B}"/>
              </a:ext>
            </a:extLst>
          </p:cNvPr>
          <p:cNvSpPr>
            <a:spLocks noGrp="1"/>
          </p:cNvSpPr>
          <p:nvPr>
            <p:ph type="body" sz="quarter" idx="119" hasCustomPrompt="1"/>
          </p:nvPr>
        </p:nvSpPr>
        <p:spPr>
          <a:xfrm>
            <a:off x="6674429" y="4550961"/>
            <a:ext cx="1083187" cy="185956"/>
          </a:xfrm>
          <a:prstGeom prst="rect">
            <a:avLst/>
          </a:prstGeom>
        </p:spPr>
        <p:txBody>
          <a:bodyPr lIns="72000" tIns="0" rIns="0" bIns="0"/>
          <a:lstStyle>
            <a:lvl1pPr marL="0" indent="0" algn="r">
              <a:buNone/>
              <a:defRPr sz="1200" b="0" i="0">
                <a:latin typeface="TIM Sans Thin" pitchFamily="2" charset="77"/>
              </a:defRPr>
            </a:lvl1pPr>
          </a:lstStyle>
          <a:p>
            <a:pPr lvl="0"/>
            <a:r>
              <a:rPr lang="it-IT" err="1"/>
              <a:t>YoY</a:t>
            </a:r>
            <a:r>
              <a:rPr lang="it-IT"/>
              <a:t> trend</a:t>
            </a:r>
          </a:p>
        </p:txBody>
      </p:sp>
      <p:sp>
        <p:nvSpPr>
          <p:cNvPr id="47" name="Segnaposto testo 2">
            <a:extLst>
              <a:ext uri="{FF2B5EF4-FFF2-40B4-BE49-F238E27FC236}">
                <a16:creationId xmlns:a16="http://schemas.microsoft.com/office/drawing/2014/main" id="{8A1B6D39-E69D-BEC0-A922-BB9DAAD19984}"/>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6" name="Titolo 6">
            <a:extLst>
              <a:ext uri="{FF2B5EF4-FFF2-40B4-BE49-F238E27FC236}">
                <a16:creationId xmlns:a16="http://schemas.microsoft.com/office/drawing/2014/main" id="{50563B25-E68D-F1E7-A8A1-A0A9074432CF}"/>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cxnSp>
        <p:nvCxnSpPr>
          <p:cNvPr id="7" name="Connettore 1 6">
            <a:extLst>
              <a:ext uri="{FF2B5EF4-FFF2-40B4-BE49-F238E27FC236}">
                <a16:creationId xmlns:a16="http://schemas.microsoft.com/office/drawing/2014/main" id="{009228AE-4BAB-E964-AC2E-4FE1796F4A0B}"/>
              </a:ext>
            </a:extLst>
          </p:cNvPr>
          <p:cNvCxnSpPr>
            <a:cxnSpLocks/>
          </p:cNvCxnSpPr>
          <p:nvPr userDrawn="1"/>
        </p:nvCxnSpPr>
        <p:spPr>
          <a:xfrm flipH="1">
            <a:off x="422276" y="2012561"/>
            <a:ext cx="3388964" cy="0"/>
          </a:xfrm>
          <a:prstGeom prst="line">
            <a:avLst/>
          </a:prstGeom>
          <a:ln w="12700" cap="rnd">
            <a:solidFill>
              <a:schemeClr val="accent5"/>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4E0E3F40-7D33-B3E0-FF0D-C01384CF695D}"/>
              </a:ext>
            </a:extLst>
          </p:cNvPr>
          <p:cNvCxnSpPr>
            <a:cxnSpLocks/>
          </p:cNvCxnSpPr>
          <p:nvPr userDrawn="1"/>
        </p:nvCxnSpPr>
        <p:spPr>
          <a:xfrm flipH="1">
            <a:off x="4344036" y="2012561"/>
            <a:ext cx="7239604" cy="0"/>
          </a:xfrm>
          <a:prstGeom prst="line">
            <a:avLst/>
          </a:prstGeom>
          <a:ln w="12700" cap="rnd">
            <a:solidFill>
              <a:schemeClr val="accent5"/>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2DEF3F83-44E0-D7E1-DE40-1478A369CAAE}"/>
              </a:ext>
            </a:extLst>
          </p:cNvPr>
          <p:cNvCxnSpPr>
            <a:cxnSpLocks/>
          </p:cNvCxnSpPr>
          <p:nvPr userDrawn="1"/>
        </p:nvCxnSpPr>
        <p:spPr>
          <a:xfrm flipV="1">
            <a:off x="4079875" y="1625237"/>
            <a:ext cx="0" cy="4371929"/>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32A5C6E1-9D5D-0BC0-7F61-56C087FC0065}"/>
              </a:ext>
            </a:extLst>
          </p:cNvPr>
          <p:cNvCxnSpPr>
            <a:cxnSpLocks/>
          </p:cNvCxnSpPr>
          <p:nvPr userDrawn="1"/>
        </p:nvCxnSpPr>
        <p:spPr>
          <a:xfrm flipV="1">
            <a:off x="8001426" y="2165801"/>
            <a:ext cx="0" cy="3831365"/>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23" name="Segnaposto immagine 5">
            <a:extLst>
              <a:ext uri="{FF2B5EF4-FFF2-40B4-BE49-F238E27FC236}">
                <a16:creationId xmlns:a16="http://schemas.microsoft.com/office/drawing/2014/main" id="{A9AB4380-7D1D-5ED4-A8E9-437F7DEA53E5}"/>
              </a:ext>
            </a:extLst>
          </p:cNvPr>
          <p:cNvSpPr>
            <a:spLocks noGrp="1" noChangeAspect="1"/>
          </p:cNvSpPr>
          <p:nvPr>
            <p:ph type="pic" sz="quarter" idx="77" hasCustomPrompt="1"/>
          </p:nvPr>
        </p:nvSpPr>
        <p:spPr>
          <a:xfrm>
            <a:off x="410360" y="219306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4" name="Segnaposto immagine 5">
            <a:extLst>
              <a:ext uri="{FF2B5EF4-FFF2-40B4-BE49-F238E27FC236}">
                <a16:creationId xmlns:a16="http://schemas.microsoft.com/office/drawing/2014/main" id="{83DDF880-7722-A68F-1ECF-DAD42980B7B1}"/>
              </a:ext>
            </a:extLst>
          </p:cNvPr>
          <p:cNvSpPr>
            <a:spLocks noGrp="1" noChangeAspect="1"/>
          </p:cNvSpPr>
          <p:nvPr>
            <p:ph type="pic" sz="quarter" idx="120" hasCustomPrompt="1"/>
          </p:nvPr>
        </p:nvSpPr>
        <p:spPr>
          <a:xfrm>
            <a:off x="4374937" y="2193063"/>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25" name="Segnaposto immagine 5">
            <a:extLst>
              <a:ext uri="{FF2B5EF4-FFF2-40B4-BE49-F238E27FC236}">
                <a16:creationId xmlns:a16="http://schemas.microsoft.com/office/drawing/2014/main" id="{5C453CA6-CBD4-DA93-A5B7-79A25BD104B1}"/>
              </a:ext>
            </a:extLst>
          </p:cNvPr>
          <p:cNvSpPr>
            <a:spLocks noGrp="1" noChangeAspect="1"/>
          </p:cNvSpPr>
          <p:nvPr>
            <p:ph type="pic" sz="quarter" idx="121" hasCustomPrompt="1"/>
          </p:nvPr>
        </p:nvSpPr>
        <p:spPr>
          <a:xfrm>
            <a:off x="8221949" y="2193063"/>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305497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genda (Shape)">
    <p:spTree>
      <p:nvGrpSpPr>
        <p:cNvPr id="1" name=""/>
        <p:cNvGrpSpPr/>
        <p:nvPr/>
      </p:nvGrpSpPr>
      <p:grpSpPr>
        <a:xfrm>
          <a:off x="0" y="0"/>
          <a:ext cx="0" cy="0"/>
          <a:chOff x="0" y="0"/>
          <a:chExt cx="0" cy="0"/>
        </a:xfrm>
      </p:grpSpPr>
      <p:sp>
        <p:nvSpPr>
          <p:cNvPr id="11" name="Rettangolo con un angolo ritagliato 5">
            <a:extLst>
              <a:ext uri="{FF2B5EF4-FFF2-40B4-BE49-F238E27FC236}">
                <a16:creationId xmlns:a16="http://schemas.microsoft.com/office/drawing/2014/main" id="{C9AF7232-ACFE-1D66-2DD1-B01246B18647}"/>
              </a:ext>
            </a:extLst>
          </p:cNvPr>
          <p:cNvSpPr>
            <a:spLocks noChangeAspect="1"/>
          </p:cNvSpPr>
          <p:nvPr userDrawn="1"/>
        </p:nvSpPr>
        <p:spPr>
          <a:xfrm rot="10800000">
            <a:off x="4255603" y="-1335"/>
            <a:ext cx="7932553" cy="6866623"/>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9952" h="5449801">
                <a:moveTo>
                  <a:pt x="3797" y="0"/>
                </a:moveTo>
                <a:lnTo>
                  <a:pt x="4141661" y="8868"/>
                </a:lnTo>
                <a:lnTo>
                  <a:pt x="4980970" y="1018443"/>
                </a:lnTo>
                <a:cubicBezTo>
                  <a:pt x="5120439" y="1189224"/>
                  <a:pt x="5245995" y="1379209"/>
                  <a:pt x="5246204" y="1595404"/>
                </a:cubicBezTo>
                <a:cubicBezTo>
                  <a:pt x="5246413" y="1811599"/>
                  <a:pt x="5249848" y="4828556"/>
                  <a:pt x="5249952" y="5084744"/>
                </a:cubicBezTo>
                <a:cubicBezTo>
                  <a:pt x="5250056" y="5340932"/>
                  <a:pt x="5073331" y="5442129"/>
                  <a:pt x="4867535" y="5445400"/>
                </a:cubicBezTo>
                <a:cubicBezTo>
                  <a:pt x="4661739" y="5448671"/>
                  <a:pt x="1623519" y="5448334"/>
                  <a:pt x="1511" y="5449801"/>
                </a:cubicBezTo>
                <a:cubicBezTo>
                  <a:pt x="-4511" y="3637799"/>
                  <a:pt x="9819" y="1812002"/>
                  <a:pt x="3797" y="0"/>
                </a:cubicBezTo>
                <a:close/>
              </a:path>
            </a:pathLst>
          </a:custGeom>
          <a:gradFill flip="none" rotWithShape="1">
            <a:gsLst>
              <a:gs pos="0">
                <a:srgbClr val="4FE3C2"/>
              </a:gs>
              <a:gs pos="100000">
                <a:srgbClr val="B6F11F"/>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3" name="CasellaDiTesto 2">
            <a:extLst>
              <a:ext uri="{FF2B5EF4-FFF2-40B4-BE49-F238E27FC236}">
                <a16:creationId xmlns:a16="http://schemas.microsoft.com/office/drawing/2014/main" id="{172D6304-0CF2-F8BB-6EB3-13532BB4C22C}"/>
              </a:ext>
            </a:extLst>
          </p:cNvPr>
          <p:cNvSpPr txBox="1"/>
          <p:nvPr userDrawn="1"/>
        </p:nvSpPr>
        <p:spPr>
          <a:xfrm>
            <a:off x="10010042" y="6302403"/>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sp>
        <p:nvSpPr>
          <p:cNvPr id="4" name="Segnaposto testo 23">
            <a:extLst>
              <a:ext uri="{FF2B5EF4-FFF2-40B4-BE49-F238E27FC236}">
                <a16:creationId xmlns:a16="http://schemas.microsoft.com/office/drawing/2014/main" id="{DF0E4361-28D2-CF5B-A589-3F36E00E04A4}"/>
              </a:ext>
            </a:extLst>
          </p:cNvPr>
          <p:cNvSpPr>
            <a:spLocks noGrp="1"/>
          </p:cNvSpPr>
          <p:nvPr>
            <p:ph type="body" sz="quarter" idx="10"/>
          </p:nvPr>
        </p:nvSpPr>
        <p:spPr>
          <a:xfrm>
            <a:off x="6167438" y="1841500"/>
            <a:ext cx="4978400" cy="592138"/>
          </a:xfrm>
          <a:prstGeom prst="rect">
            <a:avLst/>
          </a:prstGeom>
        </p:spPr>
        <p:txBody>
          <a:bodyPr anchor="ctr"/>
          <a:lstStyle>
            <a:lvl1pPr marL="0" indent="0">
              <a:buNone/>
              <a:defRPr sz="1400">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7" name="Segnaposto testo 23">
            <a:extLst>
              <a:ext uri="{FF2B5EF4-FFF2-40B4-BE49-F238E27FC236}">
                <a16:creationId xmlns:a16="http://schemas.microsoft.com/office/drawing/2014/main" id="{2DADE25D-8691-9BF0-9EA4-819EE7CE8270}"/>
              </a:ext>
            </a:extLst>
          </p:cNvPr>
          <p:cNvSpPr>
            <a:spLocks noGrp="1"/>
          </p:cNvSpPr>
          <p:nvPr>
            <p:ph type="body" sz="quarter" idx="11"/>
          </p:nvPr>
        </p:nvSpPr>
        <p:spPr>
          <a:xfrm>
            <a:off x="6167438" y="2694116"/>
            <a:ext cx="4978400" cy="592138"/>
          </a:xfrm>
          <a:prstGeom prst="rect">
            <a:avLst/>
          </a:prstGeom>
        </p:spPr>
        <p:txBody>
          <a:bodyPr anchor="ctr"/>
          <a:lstStyle>
            <a:lvl1pPr marL="0" indent="0">
              <a:buNone/>
              <a:defRPr sz="1400">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8" name="Segnaposto testo 23">
            <a:extLst>
              <a:ext uri="{FF2B5EF4-FFF2-40B4-BE49-F238E27FC236}">
                <a16:creationId xmlns:a16="http://schemas.microsoft.com/office/drawing/2014/main" id="{331840C9-5A94-FCFC-9675-2B4136EA61C3}"/>
              </a:ext>
            </a:extLst>
          </p:cNvPr>
          <p:cNvSpPr>
            <a:spLocks noGrp="1"/>
          </p:cNvSpPr>
          <p:nvPr>
            <p:ph type="body" sz="quarter" idx="12"/>
          </p:nvPr>
        </p:nvSpPr>
        <p:spPr>
          <a:xfrm>
            <a:off x="6167438" y="3571446"/>
            <a:ext cx="4978400" cy="592138"/>
          </a:xfrm>
          <a:prstGeom prst="rect">
            <a:avLst/>
          </a:prstGeom>
        </p:spPr>
        <p:txBody>
          <a:bodyPr anchor="ctr"/>
          <a:lstStyle>
            <a:lvl1pPr marL="0" indent="0">
              <a:buNone/>
              <a:defRPr sz="1400">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9" name="Segnaposto testo 23">
            <a:extLst>
              <a:ext uri="{FF2B5EF4-FFF2-40B4-BE49-F238E27FC236}">
                <a16:creationId xmlns:a16="http://schemas.microsoft.com/office/drawing/2014/main" id="{A7CF3195-BF79-0043-2225-F506CF5A6355}"/>
              </a:ext>
            </a:extLst>
          </p:cNvPr>
          <p:cNvSpPr>
            <a:spLocks noGrp="1"/>
          </p:cNvSpPr>
          <p:nvPr>
            <p:ph type="body" sz="quarter" idx="13"/>
          </p:nvPr>
        </p:nvSpPr>
        <p:spPr>
          <a:xfrm>
            <a:off x="6167438" y="4436419"/>
            <a:ext cx="4978400" cy="592138"/>
          </a:xfrm>
          <a:prstGeom prst="rect">
            <a:avLst/>
          </a:prstGeom>
        </p:spPr>
        <p:txBody>
          <a:bodyPr anchor="ctr"/>
          <a:lstStyle>
            <a:lvl1pPr marL="0" indent="0">
              <a:buNone/>
              <a:defRPr sz="1400">
                <a:solidFill>
                  <a:schemeClr val="tx1"/>
                </a:solidFill>
                <a:latin typeface="TIM Sans" pitchFamily="2" charset="77"/>
              </a:defRPr>
            </a:lvl1pPr>
            <a:lvl2pPr>
              <a:defRPr sz="1400">
                <a:solidFill>
                  <a:schemeClr val="bg1"/>
                </a:solidFill>
                <a:latin typeface="TIM Sans" pitchFamily="2" charset="77"/>
              </a:defRPr>
            </a:lvl2pPr>
            <a:lvl3pPr>
              <a:defRPr sz="1400">
                <a:solidFill>
                  <a:schemeClr val="bg1"/>
                </a:solidFill>
                <a:latin typeface="TIM Sans" pitchFamily="2" charset="77"/>
              </a:defRPr>
            </a:lvl3pPr>
            <a:lvl4pPr>
              <a:defRPr sz="1400">
                <a:solidFill>
                  <a:schemeClr val="bg1"/>
                </a:solidFill>
                <a:latin typeface="TIM Sans" pitchFamily="2" charset="77"/>
              </a:defRPr>
            </a:lvl4pPr>
            <a:lvl5pPr>
              <a:defRPr sz="1400">
                <a:solidFill>
                  <a:schemeClr val="bg1"/>
                </a:solidFill>
                <a:latin typeface="TIM Sans" pitchFamily="2" charset="77"/>
              </a:defRPr>
            </a:lvl5pPr>
          </a:lstStyle>
          <a:p>
            <a:pPr lvl="0"/>
            <a:r>
              <a:rPr lang="it-IT"/>
              <a:t>Fare clic per modificare gli stili del testo dello schema</a:t>
            </a:r>
          </a:p>
        </p:txBody>
      </p:sp>
      <p:sp>
        <p:nvSpPr>
          <p:cNvPr id="19" name="Segnaposto testo 12">
            <a:extLst>
              <a:ext uri="{FF2B5EF4-FFF2-40B4-BE49-F238E27FC236}">
                <a16:creationId xmlns:a16="http://schemas.microsoft.com/office/drawing/2014/main" id="{E968855E-3184-AA76-6BC2-8F12CF20761A}"/>
              </a:ext>
            </a:extLst>
          </p:cNvPr>
          <p:cNvSpPr>
            <a:spLocks noGrp="1"/>
          </p:cNvSpPr>
          <p:nvPr>
            <p:ph type="body" sz="quarter" idx="15" hasCustomPrompt="1"/>
          </p:nvPr>
        </p:nvSpPr>
        <p:spPr>
          <a:xfrm>
            <a:off x="5539385" y="1921569"/>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01</a:t>
            </a:r>
          </a:p>
        </p:txBody>
      </p:sp>
      <p:sp>
        <p:nvSpPr>
          <p:cNvPr id="20" name="Segnaposto testo 12">
            <a:extLst>
              <a:ext uri="{FF2B5EF4-FFF2-40B4-BE49-F238E27FC236}">
                <a16:creationId xmlns:a16="http://schemas.microsoft.com/office/drawing/2014/main" id="{252F9C73-4C00-C9CB-05F1-35BF0D9270A5}"/>
              </a:ext>
            </a:extLst>
          </p:cNvPr>
          <p:cNvSpPr>
            <a:spLocks noGrp="1"/>
          </p:cNvSpPr>
          <p:nvPr>
            <p:ph type="body" sz="quarter" idx="16" hasCustomPrompt="1"/>
          </p:nvPr>
        </p:nvSpPr>
        <p:spPr>
          <a:xfrm>
            <a:off x="5539385" y="2778095"/>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02</a:t>
            </a:r>
          </a:p>
        </p:txBody>
      </p:sp>
      <p:sp>
        <p:nvSpPr>
          <p:cNvPr id="21" name="Segnaposto testo 12">
            <a:extLst>
              <a:ext uri="{FF2B5EF4-FFF2-40B4-BE49-F238E27FC236}">
                <a16:creationId xmlns:a16="http://schemas.microsoft.com/office/drawing/2014/main" id="{C68520B1-C6AF-B73D-A363-933759E8B50B}"/>
              </a:ext>
            </a:extLst>
          </p:cNvPr>
          <p:cNvSpPr>
            <a:spLocks noGrp="1"/>
          </p:cNvSpPr>
          <p:nvPr>
            <p:ph type="body" sz="quarter" idx="17" hasCustomPrompt="1"/>
          </p:nvPr>
        </p:nvSpPr>
        <p:spPr>
          <a:xfrm>
            <a:off x="5539385" y="3646196"/>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03</a:t>
            </a:r>
          </a:p>
        </p:txBody>
      </p:sp>
      <p:sp>
        <p:nvSpPr>
          <p:cNvPr id="22" name="Segnaposto testo 12">
            <a:extLst>
              <a:ext uri="{FF2B5EF4-FFF2-40B4-BE49-F238E27FC236}">
                <a16:creationId xmlns:a16="http://schemas.microsoft.com/office/drawing/2014/main" id="{730C121D-9BBA-4611-1C84-94500A116140}"/>
              </a:ext>
            </a:extLst>
          </p:cNvPr>
          <p:cNvSpPr>
            <a:spLocks noGrp="1"/>
          </p:cNvSpPr>
          <p:nvPr>
            <p:ph type="body" sz="quarter" idx="18" hasCustomPrompt="1"/>
          </p:nvPr>
        </p:nvSpPr>
        <p:spPr>
          <a:xfrm>
            <a:off x="5539385" y="4514298"/>
            <a:ext cx="432000" cy="432000"/>
          </a:xfrm>
          <a:prstGeom prst="ellipse">
            <a:avLst/>
          </a:prstGeom>
          <a:solidFill>
            <a:schemeClr val="bg1"/>
          </a:solidFill>
        </p:spPr>
        <p:txBody>
          <a:bodyPr lIns="0" tIns="0" rIns="0" bIns="0" anchor="ctr"/>
          <a:lstStyle>
            <a:lvl1pPr marL="0" indent="0" algn="ctr">
              <a:buNone/>
              <a:defRPr sz="1400">
                <a:latin typeface="TIM Sans" pitchFamily="2" charset="77"/>
              </a:defRPr>
            </a:lvl1pPr>
          </a:lstStyle>
          <a:p>
            <a:pPr lvl="0"/>
            <a:r>
              <a:rPr lang="it-IT"/>
              <a:t>04</a:t>
            </a:r>
          </a:p>
        </p:txBody>
      </p:sp>
      <p:sp>
        <p:nvSpPr>
          <p:cNvPr id="23" name="Segnaposto testo 5">
            <a:extLst>
              <a:ext uri="{FF2B5EF4-FFF2-40B4-BE49-F238E27FC236}">
                <a16:creationId xmlns:a16="http://schemas.microsoft.com/office/drawing/2014/main" id="{B6289006-D228-2EBD-5C3F-B9673A9E5DD3}"/>
              </a:ext>
            </a:extLst>
          </p:cNvPr>
          <p:cNvSpPr>
            <a:spLocks noGrp="1"/>
          </p:cNvSpPr>
          <p:nvPr>
            <p:ph type="body" sz="quarter" idx="19" hasCustomPrompt="1"/>
          </p:nvPr>
        </p:nvSpPr>
        <p:spPr>
          <a:xfrm>
            <a:off x="403225" y="2962124"/>
            <a:ext cx="3676650" cy="937524"/>
          </a:xfrm>
          <a:prstGeom prst="rect">
            <a:avLst/>
          </a:prstGeom>
        </p:spPr>
        <p:txBody>
          <a:bodyPr lIns="0" tIns="0" rIns="0" bIns="0"/>
          <a:lstStyle>
            <a:lvl1pPr marL="0" indent="0">
              <a:buNone/>
              <a:defRPr sz="7000" b="1" i="0">
                <a:latin typeface="TIM Sans" pitchFamily="2" charset="77"/>
              </a:defRPr>
            </a:lvl1pPr>
          </a:lstStyle>
          <a:p>
            <a:pPr lvl="0"/>
            <a:r>
              <a:rPr lang="it-IT"/>
              <a:t>Agenda</a:t>
            </a:r>
          </a:p>
        </p:txBody>
      </p:sp>
    </p:spTree>
    <p:extLst>
      <p:ext uri="{BB962C8B-B14F-4D97-AF65-F5344CB8AC3E}">
        <p14:creationId xmlns:p14="http://schemas.microsoft.com/office/powerpoint/2010/main" val="37578729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terna - Icone e percentuali">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47" name="Segnaposto testo 2">
            <a:extLst>
              <a:ext uri="{FF2B5EF4-FFF2-40B4-BE49-F238E27FC236}">
                <a16:creationId xmlns:a16="http://schemas.microsoft.com/office/drawing/2014/main" id="{8A1B6D39-E69D-BEC0-A922-BB9DAAD19984}"/>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12" name="Segnaposto testo 11">
            <a:extLst>
              <a:ext uri="{FF2B5EF4-FFF2-40B4-BE49-F238E27FC236}">
                <a16:creationId xmlns:a16="http://schemas.microsoft.com/office/drawing/2014/main" id="{B7B1C310-1C58-9F67-BD4B-89A947E024BF}"/>
              </a:ext>
            </a:extLst>
          </p:cNvPr>
          <p:cNvSpPr>
            <a:spLocks noGrp="1"/>
          </p:cNvSpPr>
          <p:nvPr>
            <p:ph type="body" sz="quarter" idx="77" hasCustomPrompt="1"/>
          </p:nvPr>
        </p:nvSpPr>
        <p:spPr>
          <a:xfrm>
            <a:off x="1415700" y="2916585"/>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14" name="Segnaposto testo 11">
            <a:extLst>
              <a:ext uri="{FF2B5EF4-FFF2-40B4-BE49-F238E27FC236}">
                <a16:creationId xmlns:a16="http://schemas.microsoft.com/office/drawing/2014/main" id="{84426908-57EA-661C-BF46-6A52F22C0F11}"/>
              </a:ext>
            </a:extLst>
          </p:cNvPr>
          <p:cNvSpPr>
            <a:spLocks noGrp="1"/>
          </p:cNvSpPr>
          <p:nvPr>
            <p:ph type="body" sz="quarter" idx="78" hasCustomPrompt="1"/>
          </p:nvPr>
        </p:nvSpPr>
        <p:spPr>
          <a:xfrm>
            <a:off x="3094598" y="3707062"/>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18" name="Segnaposto testo 11">
            <a:extLst>
              <a:ext uri="{FF2B5EF4-FFF2-40B4-BE49-F238E27FC236}">
                <a16:creationId xmlns:a16="http://schemas.microsoft.com/office/drawing/2014/main" id="{CE865682-6C43-2CCA-1A93-6B0EAA6A20A3}"/>
              </a:ext>
            </a:extLst>
          </p:cNvPr>
          <p:cNvSpPr>
            <a:spLocks noGrp="1"/>
          </p:cNvSpPr>
          <p:nvPr>
            <p:ph type="body" sz="quarter" idx="79" hasCustomPrompt="1"/>
          </p:nvPr>
        </p:nvSpPr>
        <p:spPr>
          <a:xfrm>
            <a:off x="4780992" y="3277634"/>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4" name="Segnaposto testo 11">
            <a:extLst>
              <a:ext uri="{FF2B5EF4-FFF2-40B4-BE49-F238E27FC236}">
                <a16:creationId xmlns:a16="http://schemas.microsoft.com/office/drawing/2014/main" id="{8911D59F-106F-AE81-9D3A-2423C0D3AFCE}"/>
              </a:ext>
            </a:extLst>
          </p:cNvPr>
          <p:cNvSpPr>
            <a:spLocks noGrp="1"/>
          </p:cNvSpPr>
          <p:nvPr>
            <p:ph type="body" sz="quarter" idx="80" hasCustomPrompt="1"/>
          </p:nvPr>
        </p:nvSpPr>
        <p:spPr>
          <a:xfrm>
            <a:off x="6466636" y="2835195"/>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5" name="Segnaposto testo 11">
            <a:extLst>
              <a:ext uri="{FF2B5EF4-FFF2-40B4-BE49-F238E27FC236}">
                <a16:creationId xmlns:a16="http://schemas.microsoft.com/office/drawing/2014/main" id="{6EE2388A-17A8-DEAD-1AD8-246F8BBA55FF}"/>
              </a:ext>
            </a:extLst>
          </p:cNvPr>
          <p:cNvSpPr>
            <a:spLocks noGrp="1"/>
          </p:cNvSpPr>
          <p:nvPr>
            <p:ph type="body" sz="quarter" idx="81" hasCustomPrompt="1"/>
          </p:nvPr>
        </p:nvSpPr>
        <p:spPr>
          <a:xfrm>
            <a:off x="8145534" y="2995921"/>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7" name="Segnaposto testo 11">
            <a:extLst>
              <a:ext uri="{FF2B5EF4-FFF2-40B4-BE49-F238E27FC236}">
                <a16:creationId xmlns:a16="http://schemas.microsoft.com/office/drawing/2014/main" id="{18943698-6DCC-B221-3ED0-D75EBE7A7BA7}"/>
              </a:ext>
            </a:extLst>
          </p:cNvPr>
          <p:cNvSpPr>
            <a:spLocks noGrp="1"/>
          </p:cNvSpPr>
          <p:nvPr>
            <p:ph type="body" sz="quarter" idx="82" hasCustomPrompt="1"/>
          </p:nvPr>
        </p:nvSpPr>
        <p:spPr>
          <a:xfrm>
            <a:off x="9831928" y="2931236"/>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8" name="Segnaposto testo 79">
            <a:extLst>
              <a:ext uri="{FF2B5EF4-FFF2-40B4-BE49-F238E27FC236}">
                <a16:creationId xmlns:a16="http://schemas.microsoft.com/office/drawing/2014/main" id="{25D05EA6-5146-9120-AAB4-2E1520047EDE}"/>
              </a:ext>
            </a:extLst>
          </p:cNvPr>
          <p:cNvSpPr>
            <a:spLocks noGrp="1"/>
          </p:cNvSpPr>
          <p:nvPr>
            <p:ph type="body" sz="quarter" idx="58" hasCustomPrompt="1"/>
          </p:nvPr>
        </p:nvSpPr>
        <p:spPr>
          <a:xfrm>
            <a:off x="1415700"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29" name="Segnaposto testo 79">
            <a:extLst>
              <a:ext uri="{FF2B5EF4-FFF2-40B4-BE49-F238E27FC236}">
                <a16:creationId xmlns:a16="http://schemas.microsoft.com/office/drawing/2014/main" id="{3024DC1B-6353-0061-3ED4-CEF218D11922}"/>
              </a:ext>
            </a:extLst>
          </p:cNvPr>
          <p:cNvSpPr>
            <a:spLocks noGrp="1"/>
          </p:cNvSpPr>
          <p:nvPr>
            <p:ph type="body" sz="quarter" idx="83" hasCustomPrompt="1"/>
          </p:nvPr>
        </p:nvSpPr>
        <p:spPr>
          <a:xfrm>
            <a:off x="3116484"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0" name="Segnaposto testo 79">
            <a:extLst>
              <a:ext uri="{FF2B5EF4-FFF2-40B4-BE49-F238E27FC236}">
                <a16:creationId xmlns:a16="http://schemas.microsoft.com/office/drawing/2014/main" id="{DDCA66EE-D90C-6982-1494-60C910B967DE}"/>
              </a:ext>
            </a:extLst>
          </p:cNvPr>
          <p:cNvSpPr>
            <a:spLocks noGrp="1"/>
          </p:cNvSpPr>
          <p:nvPr>
            <p:ph type="body" sz="quarter" idx="84" hasCustomPrompt="1"/>
          </p:nvPr>
        </p:nvSpPr>
        <p:spPr>
          <a:xfrm>
            <a:off x="4780692"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1" name="Segnaposto testo 79">
            <a:extLst>
              <a:ext uri="{FF2B5EF4-FFF2-40B4-BE49-F238E27FC236}">
                <a16:creationId xmlns:a16="http://schemas.microsoft.com/office/drawing/2014/main" id="{05C65BA7-E40F-8AA5-8C2A-999AB68F433E}"/>
              </a:ext>
            </a:extLst>
          </p:cNvPr>
          <p:cNvSpPr>
            <a:spLocks noGrp="1"/>
          </p:cNvSpPr>
          <p:nvPr>
            <p:ph type="body" sz="quarter" idx="85" hasCustomPrompt="1"/>
          </p:nvPr>
        </p:nvSpPr>
        <p:spPr>
          <a:xfrm>
            <a:off x="6490620"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2" name="Segnaposto testo 79">
            <a:extLst>
              <a:ext uri="{FF2B5EF4-FFF2-40B4-BE49-F238E27FC236}">
                <a16:creationId xmlns:a16="http://schemas.microsoft.com/office/drawing/2014/main" id="{85424CB4-0304-1C68-9D6D-4746FF8C9666}"/>
              </a:ext>
            </a:extLst>
          </p:cNvPr>
          <p:cNvSpPr>
            <a:spLocks noGrp="1"/>
          </p:cNvSpPr>
          <p:nvPr>
            <p:ph type="body" sz="quarter" idx="86" hasCustomPrompt="1"/>
          </p:nvPr>
        </p:nvSpPr>
        <p:spPr>
          <a:xfrm>
            <a:off x="8154828"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4" name="Segnaposto testo 79">
            <a:extLst>
              <a:ext uri="{FF2B5EF4-FFF2-40B4-BE49-F238E27FC236}">
                <a16:creationId xmlns:a16="http://schemas.microsoft.com/office/drawing/2014/main" id="{D8763150-2B29-0E1B-A1C0-1644DDC63809}"/>
              </a:ext>
            </a:extLst>
          </p:cNvPr>
          <p:cNvSpPr>
            <a:spLocks noGrp="1"/>
          </p:cNvSpPr>
          <p:nvPr>
            <p:ph type="body" sz="quarter" idx="87" hasCustomPrompt="1"/>
          </p:nvPr>
        </p:nvSpPr>
        <p:spPr>
          <a:xfrm>
            <a:off x="9837324"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2" name="Segnaposto testo 79">
            <a:extLst>
              <a:ext uri="{FF2B5EF4-FFF2-40B4-BE49-F238E27FC236}">
                <a16:creationId xmlns:a16="http://schemas.microsoft.com/office/drawing/2014/main" id="{667921EC-0906-AC17-7C8D-6A9E10080F55}"/>
              </a:ext>
            </a:extLst>
          </p:cNvPr>
          <p:cNvSpPr>
            <a:spLocks noGrp="1"/>
          </p:cNvSpPr>
          <p:nvPr>
            <p:ph type="body" sz="quarter" idx="88" hasCustomPrompt="1"/>
          </p:nvPr>
        </p:nvSpPr>
        <p:spPr>
          <a:xfrm>
            <a:off x="1415700" y="5543571"/>
            <a:ext cx="1440816" cy="265714"/>
          </a:xfrm>
          <a:prstGeom prst="roundRect">
            <a:avLst/>
          </a:prstGeom>
          <a:gradFill>
            <a:gsLst>
              <a:gs pos="0">
                <a:srgbClr val="080587"/>
              </a:gs>
              <a:gs pos="50000">
                <a:srgbClr val="042DEF"/>
              </a:gs>
              <a:gs pos="100000">
                <a:srgbClr val="25A8FC"/>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3" name="Segnaposto testo 79">
            <a:extLst>
              <a:ext uri="{FF2B5EF4-FFF2-40B4-BE49-F238E27FC236}">
                <a16:creationId xmlns:a16="http://schemas.microsoft.com/office/drawing/2014/main" id="{947C868C-42C5-B420-B68C-7F9E064D4638}"/>
              </a:ext>
            </a:extLst>
          </p:cNvPr>
          <p:cNvSpPr>
            <a:spLocks noGrp="1"/>
          </p:cNvSpPr>
          <p:nvPr>
            <p:ph type="body" sz="quarter" idx="89" hasCustomPrompt="1"/>
          </p:nvPr>
        </p:nvSpPr>
        <p:spPr>
          <a:xfrm>
            <a:off x="3116484" y="5543571"/>
            <a:ext cx="1440816" cy="265714"/>
          </a:xfrm>
          <a:prstGeom prst="roundRect">
            <a:avLst/>
          </a:prstGeom>
          <a:gradFill>
            <a:gsLst>
              <a:gs pos="0">
                <a:srgbClr val="080587"/>
              </a:gs>
              <a:gs pos="50000">
                <a:srgbClr val="042DEF"/>
              </a:gs>
              <a:gs pos="100000">
                <a:srgbClr val="25A8FC"/>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4" name="Segnaposto testo 79">
            <a:extLst>
              <a:ext uri="{FF2B5EF4-FFF2-40B4-BE49-F238E27FC236}">
                <a16:creationId xmlns:a16="http://schemas.microsoft.com/office/drawing/2014/main" id="{A54D4BB0-7AF7-7248-1E89-07F7E67D9C35}"/>
              </a:ext>
            </a:extLst>
          </p:cNvPr>
          <p:cNvSpPr>
            <a:spLocks noGrp="1"/>
          </p:cNvSpPr>
          <p:nvPr>
            <p:ph type="body" sz="quarter" idx="90" hasCustomPrompt="1"/>
          </p:nvPr>
        </p:nvSpPr>
        <p:spPr>
          <a:xfrm>
            <a:off x="4780692" y="5543571"/>
            <a:ext cx="1440816" cy="265714"/>
          </a:xfrm>
          <a:prstGeom prst="roundRect">
            <a:avLst/>
          </a:prstGeom>
          <a:gradFill>
            <a:gsLst>
              <a:gs pos="0">
                <a:srgbClr val="080587"/>
              </a:gs>
              <a:gs pos="50000">
                <a:srgbClr val="042DEF"/>
              </a:gs>
              <a:gs pos="100000">
                <a:srgbClr val="25A8FC"/>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9" name="Segnaposto testo 79">
            <a:extLst>
              <a:ext uri="{FF2B5EF4-FFF2-40B4-BE49-F238E27FC236}">
                <a16:creationId xmlns:a16="http://schemas.microsoft.com/office/drawing/2014/main" id="{79F0F97E-9C27-EF45-17AE-6DDC853F27C0}"/>
              </a:ext>
            </a:extLst>
          </p:cNvPr>
          <p:cNvSpPr>
            <a:spLocks noGrp="1"/>
          </p:cNvSpPr>
          <p:nvPr>
            <p:ph type="body" sz="quarter" idx="91" hasCustomPrompt="1"/>
          </p:nvPr>
        </p:nvSpPr>
        <p:spPr>
          <a:xfrm>
            <a:off x="6490620" y="5543571"/>
            <a:ext cx="1440816" cy="265714"/>
          </a:xfrm>
          <a:prstGeom prst="roundRect">
            <a:avLst/>
          </a:prstGeom>
          <a:gradFill>
            <a:gsLst>
              <a:gs pos="0">
                <a:srgbClr val="080587"/>
              </a:gs>
              <a:gs pos="50000">
                <a:srgbClr val="042DEF"/>
              </a:gs>
              <a:gs pos="100000">
                <a:srgbClr val="25A8FC"/>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0" name="Segnaposto testo 79">
            <a:extLst>
              <a:ext uri="{FF2B5EF4-FFF2-40B4-BE49-F238E27FC236}">
                <a16:creationId xmlns:a16="http://schemas.microsoft.com/office/drawing/2014/main" id="{9D6AF680-4804-ECF8-F281-164067B7BECF}"/>
              </a:ext>
            </a:extLst>
          </p:cNvPr>
          <p:cNvSpPr>
            <a:spLocks noGrp="1"/>
          </p:cNvSpPr>
          <p:nvPr>
            <p:ph type="body" sz="quarter" idx="92" hasCustomPrompt="1"/>
          </p:nvPr>
        </p:nvSpPr>
        <p:spPr>
          <a:xfrm>
            <a:off x="8154828" y="5543571"/>
            <a:ext cx="1440816" cy="265714"/>
          </a:xfrm>
          <a:prstGeom prst="roundRect">
            <a:avLst/>
          </a:prstGeom>
          <a:gradFill>
            <a:gsLst>
              <a:gs pos="0">
                <a:srgbClr val="080587"/>
              </a:gs>
              <a:gs pos="50000">
                <a:srgbClr val="042DEF"/>
              </a:gs>
              <a:gs pos="100000">
                <a:srgbClr val="25A8FC"/>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1" name="Segnaposto testo 79">
            <a:extLst>
              <a:ext uri="{FF2B5EF4-FFF2-40B4-BE49-F238E27FC236}">
                <a16:creationId xmlns:a16="http://schemas.microsoft.com/office/drawing/2014/main" id="{ED5F57FD-0DB3-316A-2501-1EE3AFA55479}"/>
              </a:ext>
            </a:extLst>
          </p:cNvPr>
          <p:cNvSpPr>
            <a:spLocks noGrp="1"/>
          </p:cNvSpPr>
          <p:nvPr>
            <p:ph type="body" sz="quarter" idx="93" hasCustomPrompt="1"/>
          </p:nvPr>
        </p:nvSpPr>
        <p:spPr>
          <a:xfrm>
            <a:off x="9837324" y="5543571"/>
            <a:ext cx="1440816" cy="265714"/>
          </a:xfrm>
          <a:prstGeom prst="roundRect">
            <a:avLst/>
          </a:prstGeom>
          <a:gradFill>
            <a:gsLst>
              <a:gs pos="0">
                <a:srgbClr val="080587"/>
              </a:gs>
              <a:gs pos="50000">
                <a:srgbClr val="042DEF"/>
              </a:gs>
              <a:gs pos="100000">
                <a:srgbClr val="25A8FC"/>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6" name="Segnaposto testo 75">
            <a:extLst>
              <a:ext uri="{FF2B5EF4-FFF2-40B4-BE49-F238E27FC236}">
                <a16:creationId xmlns:a16="http://schemas.microsoft.com/office/drawing/2014/main" id="{36BE8EE2-E628-8B6F-F439-32604FFEECB0}"/>
              </a:ext>
            </a:extLst>
          </p:cNvPr>
          <p:cNvSpPr>
            <a:spLocks noGrp="1"/>
          </p:cNvSpPr>
          <p:nvPr>
            <p:ph type="body" sz="quarter" idx="96" hasCustomPrompt="1"/>
          </p:nvPr>
        </p:nvSpPr>
        <p:spPr>
          <a:xfrm>
            <a:off x="404909" y="5191755"/>
            <a:ext cx="914167" cy="634797"/>
          </a:xfrm>
          <a:prstGeom prst="roundRect">
            <a:avLst>
              <a:gd name="adj" fmla="val 7210"/>
            </a:avLst>
          </a:prstGeom>
          <a:solidFill>
            <a:schemeClr val="bg1"/>
          </a:solidFill>
          <a:ln>
            <a:solidFill>
              <a:schemeClr val="tx1"/>
            </a:solidFill>
          </a:ln>
        </p:spPr>
        <p:txBody>
          <a:bodyPr wrap="square" lIns="0" tIns="36000" rIns="0" bIns="0" rtlCol="0" anchor="t">
            <a:noAutofit/>
          </a:bodyPr>
          <a:lstStyle>
            <a:lvl1pPr marL="0" indent="0" algn="ctr">
              <a:lnSpc>
                <a:spcPts val="1050"/>
              </a:lnSpc>
              <a:spcBef>
                <a:spcPts val="0"/>
              </a:spcBef>
              <a:buNone/>
              <a:defRPr lang="it-IT" sz="105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Market revenues</a:t>
            </a:r>
          </a:p>
        </p:txBody>
      </p:sp>
      <p:sp>
        <p:nvSpPr>
          <p:cNvPr id="57" name="Segnaposto testo 58">
            <a:extLst>
              <a:ext uri="{FF2B5EF4-FFF2-40B4-BE49-F238E27FC236}">
                <a16:creationId xmlns:a16="http://schemas.microsoft.com/office/drawing/2014/main" id="{494447EB-F9EF-A999-8757-82B31A81E2E6}"/>
              </a:ext>
            </a:extLst>
          </p:cNvPr>
          <p:cNvSpPr>
            <a:spLocks noGrp="1"/>
          </p:cNvSpPr>
          <p:nvPr>
            <p:ph type="body" sz="quarter" idx="97" hasCustomPrompt="1"/>
          </p:nvPr>
        </p:nvSpPr>
        <p:spPr>
          <a:xfrm>
            <a:off x="411259" y="5495121"/>
            <a:ext cx="907181" cy="373963"/>
          </a:xfrm>
          <a:prstGeom prst="roundRect">
            <a:avLst/>
          </a:prstGeom>
          <a:noFill/>
        </p:spPr>
        <p:txBody>
          <a:bodyPr lIns="0" tIns="0" rIns="0" bIns="0" anchor="ctr"/>
          <a:lstStyle>
            <a:lvl1pPr marL="0" indent="0" algn="ctr">
              <a:lnSpc>
                <a:spcPts val="1000"/>
              </a:lnSpc>
              <a:spcBef>
                <a:spcPts val="0"/>
              </a:spcBef>
              <a:buNone/>
              <a:defRPr sz="1050" b="0" i="0">
                <a:solidFill>
                  <a:schemeClr val="tx1"/>
                </a:solidFill>
                <a:latin typeface="TIM Sans Light" pitchFamily="2" charset="77"/>
              </a:defRPr>
            </a:lvl1pPr>
          </a:lstStyle>
          <a:p>
            <a:pPr lvl="0"/>
            <a:r>
              <a:rPr lang="it-IT"/>
              <a:t>min-max</a:t>
            </a:r>
          </a:p>
          <a:p>
            <a:pPr lvl="0"/>
            <a:r>
              <a:rPr lang="it-IT" err="1"/>
              <a:t>YoY</a:t>
            </a:r>
            <a:r>
              <a:rPr lang="it-IT"/>
              <a:t> </a:t>
            </a:r>
            <a:r>
              <a:rPr lang="it-IT" err="1"/>
              <a:t>growth</a:t>
            </a:r>
            <a:endParaRPr lang="it-IT"/>
          </a:p>
        </p:txBody>
      </p:sp>
      <p:sp>
        <p:nvSpPr>
          <p:cNvPr id="66" name="Segnaposto testo 65">
            <a:extLst>
              <a:ext uri="{FF2B5EF4-FFF2-40B4-BE49-F238E27FC236}">
                <a16:creationId xmlns:a16="http://schemas.microsoft.com/office/drawing/2014/main" id="{47764E26-9F4B-0318-4DD8-627DC8D21B90}"/>
              </a:ext>
            </a:extLst>
          </p:cNvPr>
          <p:cNvSpPr>
            <a:spLocks noGrp="1"/>
          </p:cNvSpPr>
          <p:nvPr>
            <p:ph type="body" sz="quarter" idx="105" hasCustomPrompt="1"/>
          </p:nvPr>
        </p:nvSpPr>
        <p:spPr>
          <a:xfrm>
            <a:off x="1428172"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7" name="Segnaposto testo 65">
            <a:extLst>
              <a:ext uri="{FF2B5EF4-FFF2-40B4-BE49-F238E27FC236}">
                <a16:creationId xmlns:a16="http://schemas.microsoft.com/office/drawing/2014/main" id="{25B8B85E-7551-9EEA-22A3-467AC0BF53C2}"/>
              </a:ext>
            </a:extLst>
          </p:cNvPr>
          <p:cNvSpPr>
            <a:spLocks noGrp="1"/>
          </p:cNvSpPr>
          <p:nvPr>
            <p:ph type="body" sz="quarter" idx="106" hasCustomPrompt="1"/>
          </p:nvPr>
        </p:nvSpPr>
        <p:spPr>
          <a:xfrm>
            <a:off x="3025478"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8" name="Segnaposto testo 65">
            <a:extLst>
              <a:ext uri="{FF2B5EF4-FFF2-40B4-BE49-F238E27FC236}">
                <a16:creationId xmlns:a16="http://schemas.microsoft.com/office/drawing/2014/main" id="{4511028D-B704-D147-887A-CD753BCD129F}"/>
              </a:ext>
            </a:extLst>
          </p:cNvPr>
          <p:cNvSpPr>
            <a:spLocks noGrp="1"/>
          </p:cNvSpPr>
          <p:nvPr>
            <p:ph type="body" sz="quarter" idx="107" hasCustomPrompt="1"/>
          </p:nvPr>
        </p:nvSpPr>
        <p:spPr>
          <a:xfrm>
            <a:off x="4738531"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9" name="Segnaposto testo 65">
            <a:extLst>
              <a:ext uri="{FF2B5EF4-FFF2-40B4-BE49-F238E27FC236}">
                <a16:creationId xmlns:a16="http://schemas.microsoft.com/office/drawing/2014/main" id="{DEFA02D2-F6B8-4981-A19E-48569C39E1FE}"/>
              </a:ext>
            </a:extLst>
          </p:cNvPr>
          <p:cNvSpPr>
            <a:spLocks noGrp="1"/>
          </p:cNvSpPr>
          <p:nvPr>
            <p:ph type="body" sz="quarter" idx="108" hasCustomPrompt="1"/>
          </p:nvPr>
        </p:nvSpPr>
        <p:spPr>
          <a:xfrm>
            <a:off x="6474733"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70" name="Segnaposto testo 65">
            <a:extLst>
              <a:ext uri="{FF2B5EF4-FFF2-40B4-BE49-F238E27FC236}">
                <a16:creationId xmlns:a16="http://schemas.microsoft.com/office/drawing/2014/main" id="{8395C5AF-4066-BCDC-DCA5-821AAA7F765F}"/>
              </a:ext>
            </a:extLst>
          </p:cNvPr>
          <p:cNvSpPr>
            <a:spLocks noGrp="1"/>
          </p:cNvSpPr>
          <p:nvPr>
            <p:ph type="body" sz="quarter" idx="109" hasCustomPrompt="1"/>
          </p:nvPr>
        </p:nvSpPr>
        <p:spPr>
          <a:xfrm>
            <a:off x="8106763"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71" name="Segnaposto testo 65">
            <a:extLst>
              <a:ext uri="{FF2B5EF4-FFF2-40B4-BE49-F238E27FC236}">
                <a16:creationId xmlns:a16="http://schemas.microsoft.com/office/drawing/2014/main" id="{970A4AD5-3139-C7A1-37B3-921965AB6D00}"/>
              </a:ext>
            </a:extLst>
          </p:cNvPr>
          <p:cNvSpPr>
            <a:spLocks noGrp="1"/>
          </p:cNvSpPr>
          <p:nvPr>
            <p:ph type="body" sz="quarter" idx="110" hasCustomPrompt="1"/>
          </p:nvPr>
        </p:nvSpPr>
        <p:spPr>
          <a:xfrm>
            <a:off x="9750368"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13" name="Titolo 6">
            <a:extLst>
              <a:ext uri="{FF2B5EF4-FFF2-40B4-BE49-F238E27FC236}">
                <a16:creationId xmlns:a16="http://schemas.microsoft.com/office/drawing/2014/main" id="{0B01BC8A-176B-A2E7-846C-24E2D37969E5}"/>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21" name="Segnaposto testo 79">
            <a:extLst>
              <a:ext uri="{FF2B5EF4-FFF2-40B4-BE49-F238E27FC236}">
                <a16:creationId xmlns:a16="http://schemas.microsoft.com/office/drawing/2014/main" id="{C569778F-11AC-9541-117C-F7BC50EFB177}"/>
              </a:ext>
            </a:extLst>
          </p:cNvPr>
          <p:cNvSpPr>
            <a:spLocks noGrp="1"/>
          </p:cNvSpPr>
          <p:nvPr>
            <p:ph type="body" sz="quarter" idx="111" hasCustomPrompt="1"/>
          </p:nvPr>
        </p:nvSpPr>
        <p:spPr>
          <a:xfrm rot="5400000">
            <a:off x="10302253" y="3871001"/>
            <a:ext cx="2701444" cy="241558"/>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Italia</a:t>
            </a:r>
          </a:p>
        </p:txBody>
      </p:sp>
      <p:sp>
        <p:nvSpPr>
          <p:cNvPr id="22" name="Segnaposto testo 79">
            <a:extLst>
              <a:ext uri="{FF2B5EF4-FFF2-40B4-BE49-F238E27FC236}">
                <a16:creationId xmlns:a16="http://schemas.microsoft.com/office/drawing/2014/main" id="{535E79AA-728C-7A25-C6CC-E2CC727D2660}"/>
              </a:ext>
            </a:extLst>
          </p:cNvPr>
          <p:cNvSpPr>
            <a:spLocks noGrp="1"/>
          </p:cNvSpPr>
          <p:nvPr>
            <p:ph type="body" sz="quarter" idx="112" hasCustomPrompt="1"/>
          </p:nvPr>
        </p:nvSpPr>
        <p:spPr>
          <a:xfrm rot="5400000">
            <a:off x="11491512" y="5505899"/>
            <a:ext cx="315859" cy="241557"/>
          </a:xfrm>
          <a:prstGeom prst="roundRect">
            <a:avLst/>
          </a:prstGeom>
          <a:gradFill>
            <a:gsLst>
              <a:gs pos="0">
                <a:srgbClr val="080587"/>
              </a:gs>
              <a:gs pos="50000">
                <a:srgbClr val="042DEF"/>
              </a:gs>
              <a:gs pos="100000">
                <a:srgbClr val="25A8FC"/>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EU</a:t>
            </a:r>
          </a:p>
        </p:txBody>
      </p:sp>
      <p:sp>
        <p:nvSpPr>
          <p:cNvPr id="5" name="Segnaposto immagine 5">
            <a:extLst>
              <a:ext uri="{FF2B5EF4-FFF2-40B4-BE49-F238E27FC236}">
                <a16:creationId xmlns:a16="http://schemas.microsoft.com/office/drawing/2014/main" id="{D5A8DF80-B8DB-D2A2-6D71-22CABCCA3B08}"/>
              </a:ext>
            </a:extLst>
          </p:cNvPr>
          <p:cNvSpPr>
            <a:spLocks noGrp="1" noChangeAspect="1"/>
          </p:cNvSpPr>
          <p:nvPr>
            <p:ph type="pic" sz="quarter" idx="113" hasCustomPrompt="1"/>
          </p:nvPr>
        </p:nvSpPr>
        <p:spPr>
          <a:xfrm>
            <a:off x="1973700"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6" name="Segnaposto immagine 5">
            <a:extLst>
              <a:ext uri="{FF2B5EF4-FFF2-40B4-BE49-F238E27FC236}">
                <a16:creationId xmlns:a16="http://schemas.microsoft.com/office/drawing/2014/main" id="{EB1B639E-AF0A-D2D1-EFCC-4EB8CA4B8C23}"/>
              </a:ext>
            </a:extLst>
          </p:cNvPr>
          <p:cNvSpPr>
            <a:spLocks noGrp="1" noChangeAspect="1"/>
          </p:cNvSpPr>
          <p:nvPr>
            <p:ph type="pic" sz="quarter" idx="114" hasCustomPrompt="1"/>
          </p:nvPr>
        </p:nvSpPr>
        <p:spPr>
          <a:xfrm>
            <a:off x="3547855"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3D6585E2-4517-027F-B049-1E156B7D365D}"/>
              </a:ext>
            </a:extLst>
          </p:cNvPr>
          <p:cNvSpPr>
            <a:spLocks noGrp="1" noChangeAspect="1"/>
          </p:cNvSpPr>
          <p:nvPr>
            <p:ph type="pic" sz="quarter" idx="115" hasCustomPrompt="1"/>
          </p:nvPr>
        </p:nvSpPr>
        <p:spPr>
          <a:xfrm>
            <a:off x="5258122"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8" name="Segnaposto immagine 5">
            <a:extLst>
              <a:ext uri="{FF2B5EF4-FFF2-40B4-BE49-F238E27FC236}">
                <a16:creationId xmlns:a16="http://schemas.microsoft.com/office/drawing/2014/main" id="{6AC435E7-797B-46F9-DE48-6D0A6E35B4F9}"/>
              </a:ext>
            </a:extLst>
          </p:cNvPr>
          <p:cNvSpPr>
            <a:spLocks noGrp="1" noChangeAspect="1"/>
          </p:cNvSpPr>
          <p:nvPr>
            <p:ph type="pic" sz="quarter" idx="116" hasCustomPrompt="1"/>
          </p:nvPr>
        </p:nvSpPr>
        <p:spPr>
          <a:xfrm>
            <a:off x="7002256"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9" name="Segnaposto immagine 5">
            <a:extLst>
              <a:ext uri="{FF2B5EF4-FFF2-40B4-BE49-F238E27FC236}">
                <a16:creationId xmlns:a16="http://schemas.microsoft.com/office/drawing/2014/main" id="{7D55F14A-695B-E815-43DE-1FB0ABDF7913}"/>
              </a:ext>
            </a:extLst>
          </p:cNvPr>
          <p:cNvSpPr>
            <a:spLocks noGrp="1" noChangeAspect="1"/>
          </p:cNvSpPr>
          <p:nvPr>
            <p:ph type="pic" sz="quarter" idx="117" hasCustomPrompt="1"/>
          </p:nvPr>
        </p:nvSpPr>
        <p:spPr>
          <a:xfrm>
            <a:off x="8627856"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10" name="Segnaposto immagine 5">
            <a:extLst>
              <a:ext uri="{FF2B5EF4-FFF2-40B4-BE49-F238E27FC236}">
                <a16:creationId xmlns:a16="http://schemas.microsoft.com/office/drawing/2014/main" id="{19A52B1C-8D20-9BEF-CC49-9D5C394FFFC9}"/>
              </a:ext>
            </a:extLst>
          </p:cNvPr>
          <p:cNvSpPr>
            <a:spLocks noGrp="1" noChangeAspect="1"/>
          </p:cNvSpPr>
          <p:nvPr>
            <p:ph type="pic" sz="quarter" idx="118" hasCustomPrompt="1"/>
          </p:nvPr>
        </p:nvSpPr>
        <p:spPr>
          <a:xfrm>
            <a:off x="10253456" y="1791706"/>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37630557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Interna - Icone e percentuali">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47" name="Segnaposto testo 2">
            <a:extLst>
              <a:ext uri="{FF2B5EF4-FFF2-40B4-BE49-F238E27FC236}">
                <a16:creationId xmlns:a16="http://schemas.microsoft.com/office/drawing/2014/main" id="{8A1B6D39-E69D-BEC0-A922-BB9DAAD19984}"/>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12" name="Segnaposto testo 11">
            <a:extLst>
              <a:ext uri="{FF2B5EF4-FFF2-40B4-BE49-F238E27FC236}">
                <a16:creationId xmlns:a16="http://schemas.microsoft.com/office/drawing/2014/main" id="{B7B1C310-1C58-9F67-BD4B-89A947E024BF}"/>
              </a:ext>
            </a:extLst>
          </p:cNvPr>
          <p:cNvSpPr>
            <a:spLocks noGrp="1"/>
          </p:cNvSpPr>
          <p:nvPr>
            <p:ph type="body" sz="quarter" idx="77" hasCustomPrompt="1"/>
          </p:nvPr>
        </p:nvSpPr>
        <p:spPr>
          <a:xfrm>
            <a:off x="1415700" y="2916585"/>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14" name="Segnaposto testo 11">
            <a:extLst>
              <a:ext uri="{FF2B5EF4-FFF2-40B4-BE49-F238E27FC236}">
                <a16:creationId xmlns:a16="http://schemas.microsoft.com/office/drawing/2014/main" id="{84426908-57EA-661C-BF46-6A52F22C0F11}"/>
              </a:ext>
            </a:extLst>
          </p:cNvPr>
          <p:cNvSpPr>
            <a:spLocks noGrp="1"/>
          </p:cNvSpPr>
          <p:nvPr>
            <p:ph type="body" sz="quarter" idx="78" hasCustomPrompt="1"/>
          </p:nvPr>
        </p:nvSpPr>
        <p:spPr>
          <a:xfrm>
            <a:off x="3094598" y="3707062"/>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18" name="Segnaposto testo 11">
            <a:extLst>
              <a:ext uri="{FF2B5EF4-FFF2-40B4-BE49-F238E27FC236}">
                <a16:creationId xmlns:a16="http://schemas.microsoft.com/office/drawing/2014/main" id="{CE865682-6C43-2CCA-1A93-6B0EAA6A20A3}"/>
              </a:ext>
            </a:extLst>
          </p:cNvPr>
          <p:cNvSpPr>
            <a:spLocks noGrp="1"/>
          </p:cNvSpPr>
          <p:nvPr>
            <p:ph type="body" sz="quarter" idx="79" hasCustomPrompt="1"/>
          </p:nvPr>
        </p:nvSpPr>
        <p:spPr>
          <a:xfrm>
            <a:off x="4780992" y="3277634"/>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4" name="Segnaposto testo 11">
            <a:extLst>
              <a:ext uri="{FF2B5EF4-FFF2-40B4-BE49-F238E27FC236}">
                <a16:creationId xmlns:a16="http://schemas.microsoft.com/office/drawing/2014/main" id="{8911D59F-106F-AE81-9D3A-2423C0D3AFCE}"/>
              </a:ext>
            </a:extLst>
          </p:cNvPr>
          <p:cNvSpPr>
            <a:spLocks noGrp="1"/>
          </p:cNvSpPr>
          <p:nvPr>
            <p:ph type="body" sz="quarter" idx="80" hasCustomPrompt="1"/>
          </p:nvPr>
        </p:nvSpPr>
        <p:spPr>
          <a:xfrm>
            <a:off x="6466636" y="2835195"/>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5" name="Segnaposto testo 11">
            <a:extLst>
              <a:ext uri="{FF2B5EF4-FFF2-40B4-BE49-F238E27FC236}">
                <a16:creationId xmlns:a16="http://schemas.microsoft.com/office/drawing/2014/main" id="{6EE2388A-17A8-DEAD-1AD8-246F8BBA55FF}"/>
              </a:ext>
            </a:extLst>
          </p:cNvPr>
          <p:cNvSpPr>
            <a:spLocks noGrp="1"/>
          </p:cNvSpPr>
          <p:nvPr>
            <p:ph type="body" sz="quarter" idx="81" hasCustomPrompt="1"/>
          </p:nvPr>
        </p:nvSpPr>
        <p:spPr>
          <a:xfrm>
            <a:off x="8145534" y="2995921"/>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7" name="Segnaposto testo 11">
            <a:extLst>
              <a:ext uri="{FF2B5EF4-FFF2-40B4-BE49-F238E27FC236}">
                <a16:creationId xmlns:a16="http://schemas.microsoft.com/office/drawing/2014/main" id="{18943698-6DCC-B221-3ED0-D75EBE7A7BA7}"/>
              </a:ext>
            </a:extLst>
          </p:cNvPr>
          <p:cNvSpPr>
            <a:spLocks noGrp="1"/>
          </p:cNvSpPr>
          <p:nvPr>
            <p:ph type="body" sz="quarter" idx="82" hasCustomPrompt="1"/>
          </p:nvPr>
        </p:nvSpPr>
        <p:spPr>
          <a:xfrm>
            <a:off x="9831928" y="2931236"/>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8" name="Segnaposto testo 79">
            <a:extLst>
              <a:ext uri="{FF2B5EF4-FFF2-40B4-BE49-F238E27FC236}">
                <a16:creationId xmlns:a16="http://schemas.microsoft.com/office/drawing/2014/main" id="{25D05EA6-5146-9120-AAB4-2E1520047EDE}"/>
              </a:ext>
            </a:extLst>
          </p:cNvPr>
          <p:cNvSpPr>
            <a:spLocks noGrp="1"/>
          </p:cNvSpPr>
          <p:nvPr>
            <p:ph type="body" sz="quarter" idx="58" hasCustomPrompt="1"/>
          </p:nvPr>
        </p:nvSpPr>
        <p:spPr>
          <a:xfrm>
            <a:off x="1415700"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29" name="Segnaposto testo 79">
            <a:extLst>
              <a:ext uri="{FF2B5EF4-FFF2-40B4-BE49-F238E27FC236}">
                <a16:creationId xmlns:a16="http://schemas.microsoft.com/office/drawing/2014/main" id="{3024DC1B-6353-0061-3ED4-CEF218D11922}"/>
              </a:ext>
            </a:extLst>
          </p:cNvPr>
          <p:cNvSpPr>
            <a:spLocks noGrp="1"/>
          </p:cNvSpPr>
          <p:nvPr>
            <p:ph type="body" sz="quarter" idx="83" hasCustomPrompt="1"/>
          </p:nvPr>
        </p:nvSpPr>
        <p:spPr>
          <a:xfrm>
            <a:off x="3116484"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0" name="Segnaposto testo 79">
            <a:extLst>
              <a:ext uri="{FF2B5EF4-FFF2-40B4-BE49-F238E27FC236}">
                <a16:creationId xmlns:a16="http://schemas.microsoft.com/office/drawing/2014/main" id="{DDCA66EE-D90C-6982-1494-60C910B967DE}"/>
              </a:ext>
            </a:extLst>
          </p:cNvPr>
          <p:cNvSpPr>
            <a:spLocks noGrp="1"/>
          </p:cNvSpPr>
          <p:nvPr>
            <p:ph type="body" sz="quarter" idx="84" hasCustomPrompt="1"/>
          </p:nvPr>
        </p:nvSpPr>
        <p:spPr>
          <a:xfrm>
            <a:off x="4780692"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1" name="Segnaposto testo 79">
            <a:extLst>
              <a:ext uri="{FF2B5EF4-FFF2-40B4-BE49-F238E27FC236}">
                <a16:creationId xmlns:a16="http://schemas.microsoft.com/office/drawing/2014/main" id="{05C65BA7-E40F-8AA5-8C2A-999AB68F433E}"/>
              </a:ext>
            </a:extLst>
          </p:cNvPr>
          <p:cNvSpPr>
            <a:spLocks noGrp="1"/>
          </p:cNvSpPr>
          <p:nvPr>
            <p:ph type="body" sz="quarter" idx="85" hasCustomPrompt="1"/>
          </p:nvPr>
        </p:nvSpPr>
        <p:spPr>
          <a:xfrm>
            <a:off x="6490620"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2" name="Segnaposto testo 79">
            <a:extLst>
              <a:ext uri="{FF2B5EF4-FFF2-40B4-BE49-F238E27FC236}">
                <a16:creationId xmlns:a16="http://schemas.microsoft.com/office/drawing/2014/main" id="{85424CB4-0304-1C68-9D6D-4746FF8C9666}"/>
              </a:ext>
            </a:extLst>
          </p:cNvPr>
          <p:cNvSpPr>
            <a:spLocks noGrp="1"/>
          </p:cNvSpPr>
          <p:nvPr>
            <p:ph type="body" sz="quarter" idx="86" hasCustomPrompt="1"/>
          </p:nvPr>
        </p:nvSpPr>
        <p:spPr>
          <a:xfrm>
            <a:off x="8154828"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4" name="Segnaposto testo 79">
            <a:extLst>
              <a:ext uri="{FF2B5EF4-FFF2-40B4-BE49-F238E27FC236}">
                <a16:creationId xmlns:a16="http://schemas.microsoft.com/office/drawing/2014/main" id="{D8763150-2B29-0E1B-A1C0-1644DDC63809}"/>
              </a:ext>
            </a:extLst>
          </p:cNvPr>
          <p:cNvSpPr>
            <a:spLocks noGrp="1"/>
          </p:cNvSpPr>
          <p:nvPr>
            <p:ph type="body" sz="quarter" idx="87" hasCustomPrompt="1"/>
          </p:nvPr>
        </p:nvSpPr>
        <p:spPr>
          <a:xfrm>
            <a:off x="9837324"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2" name="Segnaposto testo 79">
            <a:extLst>
              <a:ext uri="{FF2B5EF4-FFF2-40B4-BE49-F238E27FC236}">
                <a16:creationId xmlns:a16="http://schemas.microsoft.com/office/drawing/2014/main" id="{667921EC-0906-AC17-7C8D-6A9E10080F55}"/>
              </a:ext>
            </a:extLst>
          </p:cNvPr>
          <p:cNvSpPr>
            <a:spLocks noGrp="1"/>
          </p:cNvSpPr>
          <p:nvPr>
            <p:ph type="body" sz="quarter" idx="88" hasCustomPrompt="1"/>
          </p:nvPr>
        </p:nvSpPr>
        <p:spPr>
          <a:xfrm>
            <a:off x="1415700" y="5543571"/>
            <a:ext cx="1440816" cy="265714"/>
          </a:xfrm>
          <a:prstGeom prst="roundRect">
            <a:avLst/>
          </a:prstGeom>
          <a:gradFill>
            <a:gsLst>
              <a:gs pos="0">
                <a:srgbClr val="EC0026"/>
              </a:gs>
              <a:gs pos="100000">
                <a:srgbClr val="520CA5"/>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3" name="Segnaposto testo 79">
            <a:extLst>
              <a:ext uri="{FF2B5EF4-FFF2-40B4-BE49-F238E27FC236}">
                <a16:creationId xmlns:a16="http://schemas.microsoft.com/office/drawing/2014/main" id="{947C868C-42C5-B420-B68C-7F9E064D4638}"/>
              </a:ext>
            </a:extLst>
          </p:cNvPr>
          <p:cNvSpPr>
            <a:spLocks noGrp="1"/>
          </p:cNvSpPr>
          <p:nvPr>
            <p:ph type="body" sz="quarter" idx="89" hasCustomPrompt="1"/>
          </p:nvPr>
        </p:nvSpPr>
        <p:spPr>
          <a:xfrm>
            <a:off x="3116484" y="5543571"/>
            <a:ext cx="1440816" cy="265714"/>
          </a:xfrm>
          <a:prstGeom prst="roundRect">
            <a:avLst/>
          </a:prstGeom>
          <a:gradFill>
            <a:gsLst>
              <a:gs pos="0">
                <a:srgbClr val="EC0026"/>
              </a:gs>
              <a:gs pos="100000">
                <a:srgbClr val="520CA5"/>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4" name="Segnaposto testo 79">
            <a:extLst>
              <a:ext uri="{FF2B5EF4-FFF2-40B4-BE49-F238E27FC236}">
                <a16:creationId xmlns:a16="http://schemas.microsoft.com/office/drawing/2014/main" id="{A54D4BB0-7AF7-7248-1E89-07F7E67D9C35}"/>
              </a:ext>
            </a:extLst>
          </p:cNvPr>
          <p:cNvSpPr>
            <a:spLocks noGrp="1"/>
          </p:cNvSpPr>
          <p:nvPr>
            <p:ph type="body" sz="quarter" idx="90" hasCustomPrompt="1"/>
          </p:nvPr>
        </p:nvSpPr>
        <p:spPr>
          <a:xfrm>
            <a:off x="4780692" y="5543571"/>
            <a:ext cx="1440816" cy="265714"/>
          </a:xfrm>
          <a:prstGeom prst="roundRect">
            <a:avLst/>
          </a:prstGeom>
          <a:gradFill>
            <a:gsLst>
              <a:gs pos="0">
                <a:srgbClr val="EC0026"/>
              </a:gs>
              <a:gs pos="100000">
                <a:srgbClr val="520CA5"/>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9" name="Segnaposto testo 79">
            <a:extLst>
              <a:ext uri="{FF2B5EF4-FFF2-40B4-BE49-F238E27FC236}">
                <a16:creationId xmlns:a16="http://schemas.microsoft.com/office/drawing/2014/main" id="{79F0F97E-9C27-EF45-17AE-6DDC853F27C0}"/>
              </a:ext>
            </a:extLst>
          </p:cNvPr>
          <p:cNvSpPr>
            <a:spLocks noGrp="1"/>
          </p:cNvSpPr>
          <p:nvPr>
            <p:ph type="body" sz="quarter" idx="91" hasCustomPrompt="1"/>
          </p:nvPr>
        </p:nvSpPr>
        <p:spPr>
          <a:xfrm>
            <a:off x="6490620" y="5543571"/>
            <a:ext cx="1440816" cy="265714"/>
          </a:xfrm>
          <a:prstGeom prst="roundRect">
            <a:avLst/>
          </a:prstGeom>
          <a:gradFill>
            <a:gsLst>
              <a:gs pos="0">
                <a:srgbClr val="EC0026"/>
              </a:gs>
              <a:gs pos="100000">
                <a:srgbClr val="520CA5"/>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0" name="Segnaposto testo 79">
            <a:extLst>
              <a:ext uri="{FF2B5EF4-FFF2-40B4-BE49-F238E27FC236}">
                <a16:creationId xmlns:a16="http://schemas.microsoft.com/office/drawing/2014/main" id="{9D6AF680-4804-ECF8-F281-164067B7BECF}"/>
              </a:ext>
            </a:extLst>
          </p:cNvPr>
          <p:cNvSpPr>
            <a:spLocks noGrp="1"/>
          </p:cNvSpPr>
          <p:nvPr>
            <p:ph type="body" sz="quarter" idx="92" hasCustomPrompt="1"/>
          </p:nvPr>
        </p:nvSpPr>
        <p:spPr>
          <a:xfrm>
            <a:off x="8154828" y="5543571"/>
            <a:ext cx="1440816" cy="265714"/>
          </a:xfrm>
          <a:prstGeom prst="roundRect">
            <a:avLst/>
          </a:prstGeom>
          <a:gradFill>
            <a:gsLst>
              <a:gs pos="0">
                <a:srgbClr val="EC0026"/>
              </a:gs>
              <a:gs pos="100000">
                <a:srgbClr val="520CA5"/>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1" name="Segnaposto testo 79">
            <a:extLst>
              <a:ext uri="{FF2B5EF4-FFF2-40B4-BE49-F238E27FC236}">
                <a16:creationId xmlns:a16="http://schemas.microsoft.com/office/drawing/2014/main" id="{ED5F57FD-0DB3-316A-2501-1EE3AFA55479}"/>
              </a:ext>
            </a:extLst>
          </p:cNvPr>
          <p:cNvSpPr>
            <a:spLocks noGrp="1"/>
          </p:cNvSpPr>
          <p:nvPr>
            <p:ph type="body" sz="quarter" idx="93" hasCustomPrompt="1"/>
          </p:nvPr>
        </p:nvSpPr>
        <p:spPr>
          <a:xfrm>
            <a:off x="9837324" y="5543571"/>
            <a:ext cx="1440816" cy="265714"/>
          </a:xfrm>
          <a:prstGeom prst="roundRect">
            <a:avLst/>
          </a:prstGeom>
          <a:gradFill>
            <a:gsLst>
              <a:gs pos="0">
                <a:srgbClr val="EC0026"/>
              </a:gs>
              <a:gs pos="100000">
                <a:srgbClr val="520CA5"/>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6" name="Segnaposto testo 75">
            <a:extLst>
              <a:ext uri="{FF2B5EF4-FFF2-40B4-BE49-F238E27FC236}">
                <a16:creationId xmlns:a16="http://schemas.microsoft.com/office/drawing/2014/main" id="{36BE8EE2-E628-8B6F-F439-32604FFEECB0}"/>
              </a:ext>
            </a:extLst>
          </p:cNvPr>
          <p:cNvSpPr>
            <a:spLocks noGrp="1"/>
          </p:cNvSpPr>
          <p:nvPr>
            <p:ph type="body" sz="quarter" idx="96" hasCustomPrompt="1"/>
          </p:nvPr>
        </p:nvSpPr>
        <p:spPr>
          <a:xfrm>
            <a:off x="404909" y="5191755"/>
            <a:ext cx="914167" cy="634797"/>
          </a:xfrm>
          <a:prstGeom prst="roundRect">
            <a:avLst>
              <a:gd name="adj" fmla="val 7210"/>
            </a:avLst>
          </a:prstGeom>
          <a:solidFill>
            <a:schemeClr val="bg1"/>
          </a:solidFill>
          <a:ln>
            <a:solidFill>
              <a:schemeClr val="tx1"/>
            </a:solidFill>
          </a:ln>
        </p:spPr>
        <p:txBody>
          <a:bodyPr wrap="square" lIns="0" tIns="36000" rIns="0" bIns="0" rtlCol="0" anchor="t">
            <a:noAutofit/>
          </a:bodyPr>
          <a:lstStyle>
            <a:lvl1pPr marL="0" indent="0" algn="ctr">
              <a:lnSpc>
                <a:spcPts val="1050"/>
              </a:lnSpc>
              <a:spcBef>
                <a:spcPts val="0"/>
              </a:spcBef>
              <a:buNone/>
              <a:defRPr lang="it-IT" sz="105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Market revenues</a:t>
            </a:r>
          </a:p>
        </p:txBody>
      </p:sp>
      <p:sp>
        <p:nvSpPr>
          <p:cNvPr id="57" name="Segnaposto testo 58">
            <a:extLst>
              <a:ext uri="{FF2B5EF4-FFF2-40B4-BE49-F238E27FC236}">
                <a16:creationId xmlns:a16="http://schemas.microsoft.com/office/drawing/2014/main" id="{494447EB-F9EF-A999-8757-82B31A81E2E6}"/>
              </a:ext>
            </a:extLst>
          </p:cNvPr>
          <p:cNvSpPr>
            <a:spLocks noGrp="1"/>
          </p:cNvSpPr>
          <p:nvPr>
            <p:ph type="body" sz="quarter" idx="97" hasCustomPrompt="1"/>
          </p:nvPr>
        </p:nvSpPr>
        <p:spPr>
          <a:xfrm>
            <a:off x="411259" y="5495121"/>
            <a:ext cx="907181" cy="373963"/>
          </a:xfrm>
          <a:prstGeom prst="roundRect">
            <a:avLst/>
          </a:prstGeom>
          <a:noFill/>
        </p:spPr>
        <p:txBody>
          <a:bodyPr lIns="0" tIns="0" rIns="0" bIns="0" anchor="ctr"/>
          <a:lstStyle>
            <a:lvl1pPr marL="0" indent="0" algn="ctr">
              <a:lnSpc>
                <a:spcPts val="1000"/>
              </a:lnSpc>
              <a:spcBef>
                <a:spcPts val="0"/>
              </a:spcBef>
              <a:buNone/>
              <a:defRPr sz="1050" b="0" i="0">
                <a:solidFill>
                  <a:schemeClr val="tx1"/>
                </a:solidFill>
                <a:latin typeface="TIM Sans Light" pitchFamily="2" charset="77"/>
              </a:defRPr>
            </a:lvl1pPr>
          </a:lstStyle>
          <a:p>
            <a:pPr lvl="0"/>
            <a:r>
              <a:rPr lang="it-IT"/>
              <a:t>min-max</a:t>
            </a:r>
          </a:p>
          <a:p>
            <a:pPr lvl="0"/>
            <a:r>
              <a:rPr lang="it-IT" err="1"/>
              <a:t>YoY</a:t>
            </a:r>
            <a:r>
              <a:rPr lang="it-IT"/>
              <a:t> </a:t>
            </a:r>
            <a:r>
              <a:rPr lang="it-IT" err="1"/>
              <a:t>growth</a:t>
            </a:r>
            <a:endParaRPr lang="it-IT"/>
          </a:p>
        </p:txBody>
      </p:sp>
      <p:sp>
        <p:nvSpPr>
          <p:cNvPr id="66" name="Segnaposto testo 65">
            <a:extLst>
              <a:ext uri="{FF2B5EF4-FFF2-40B4-BE49-F238E27FC236}">
                <a16:creationId xmlns:a16="http://schemas.microsoft.com/office/drawing/2014/main" id="{47764E26-9F4B-0318-4DD8-627DC8D21B90}"/>
              </a:ext>
            </a:extLst>
          </p:cNvPr>
          <p:cNvSpPr>
            <a:spLocks noGrp="1"/>
          </p:cNvSpPr>
          <p:nvPr>
            <p:ph type="body" sz="quarter" idx="105" hasCustomPrompt="1"/>
          </p:nvPr>
        </p:nvSpPr>
        <p:spPr>
          <a:xfrm>
            <a:off x="1428172"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7" name="Segnaposto testo 65">
            <a:extLst>
              <a:ext uri="{FF2B5EF4-FFF2-40B4-BE49-F238E27FC236}">
                <a16:creationId xmlns:a16="http://schemas.microsoft.com/office/drawing/2014/main" id="{25B8B85E-7551-9EEA-22A3-467AC0BF53C2}"/>
              </a:ext>
            </a:extLst>
          </p:cNvPr>
          <p:cNvSpPr>
            <a:spLocks noGrp="1"/>
          </p:cNvSpPr>
          <p:nvPr>
            <p:ph type="body" sz="quarter" idx="106" hasCustomPrompt="1"/>
          </p:nvPr>
        </p:nvSpPr>
        <p:spPr>
          <a:xfrm>
            <a:off x="3025478"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8" name="Segnaposto testo 65">
            <a:extLst>
              <a:ext uri="{FF2B5EF4-FFF2-40B4-BE49-F238E27FC236}">
                <a16:creationId xmlns:a16="http://schemas.microsoft.com/office/drawing/2014/main" id="{4511028D-B704-D147-887A-CD753BCD129F}"/>
              </a:ext>
            </a:extLst>
          </p:cNvPr>
          <p:cNvSpPr>
            <a:spLocks noGrp="1"/>
          </p:cNvSpPr>
          <p:nvPr>
            <p:ph type="body" sz="quarter" idx="107" hasCustomPrompt="1"/>
          </p:nvPr>
        </p:nvSpPr>
        <p:spPr>
          <a:xfrm>
            <a:off x="4738531"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9" name="Segnaposto testo 65">
            <a:extLst>
              <a:ext uri="{FF2B5EF4-FFF2-40B4-BE49-F238E27FC236}">
                <a16:creationId xmlns:a16="http://schemas.microsoft.com/office/drawing/2014/main" id="{DEFA02D2-F6B8-4981-A19E-48569C39E1FE}"/>
              </a:ext>
            </a:extLst>
          </p:cNvPr>
          <p:cNvSpPr>
            <a:spLocks noGrp="1"/>
          </p:cNvSpPr>
          <p:nvPr>
            <p:ph type="body" sz="quarter" idx="108" hasCustomPrompt="1"/>
          </p:nvPr>
        </p:nvSpPr>
        <p:spPr>
          <a:xfrm>
            <a:off x="6474733"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70" name="Segnaposto testo 65">
            <a:extLst>
              <a:ext uri="{FF2B5EF4-FFF2-40B4-BE49-F238E27FC236}">
                <a16:creationId xmlns:a16="http://schemas.microsoft.com/office/drawing/2014/main" id="{8395C5AF-4066-BCDC-DCA5-821AAA7F765F}"/>
              </a:ext>
            </a:extLst>
          </p:cNvPr>
          <p:cNvSpPr>
            <a:spLocks noGrp="1"/>
          </p:cNvSpPr>
          <p:nvPr>
            <p:ph type="body" sz="quarter" idx="109" hasCustomPrompt="1"/>
          </p:nvPr>
        </p:nvSpPr>
        <p:spPr>
          <a:xfrm>
            <a:off x="8106763"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71" name="Segnaposto testo 65">
            <a:extLst>
              <a:ext uri="{FF2B5EF4-FFF2-40B4-BE49-F238E27FC236}">
                <a16:creationId xmlns:a16="http://schemas.microsoft.com/office/drawing/2014/main" id="{970A4AD5-3139-C7A1-37B3-921965AB6D00}"/>
              </a:ext>
            </a:extLst>
          </p:cNvPr>
          <p:cNvSpPr>
            <a:spLocks noGrp="1"/>
          </p:cNvSpPr>
          <p:nvPr>
            <p:ph type="body" sz="quarter" idx="110" hasCustomPrompt="1"/>
          </p:nvPr>
        </p:nvSpPr>
        <p:spPr>
          <a:xfrm>
            <a:off x="9750368"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13" name="Titolo 6">
            <a:extLst>
              <a:ext uri="{FF2B5EF4-FFF2-40B4-BE49-F238E27FC236}">
                <a16:creationId xmlns:a16="http://schemas.microsoft.com/office/drawing/2014/main" id="{0B01BC8A-176B-A2E7-846C-24E2D37969E5}"/>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21" name="Segnaposto testo 79">
            <a:extLst>
              <a:ext uri="{FF2B5EF4-FFF2-40B4-BE49-F238E27FC236}">
                <a16:creationId xmlns:a16="http://schemas.microsoft.com/office/drawing/2014/main" id="{C569778F-11AC-9541-117C-F7BC50EFB177}"/>
              </a:ext>
            </a:extLst>
          </p:cNvPr>
          <p:cNvSpPr>
            <a:spLocks noGrp="1"/>
          </p:cNvSpPr>
          <p:nvPr>
            <p:ph type="body" sz="quarter" idx="111" hasCustomPrompt="1"/>
          </p:nvPr>
        </p:nvSpPr>
        <p:spPr>
          <a:xfrm rot="5400000">
            <a:off x="10302253" y="3871001"/>
            <a:ext cx="2701444" cy="241558"/>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Italia</a:t>
            </a:r>
          </a:p>
        </p:txBody>
      </p:sp>
      <p:sp>
        <p:nvSpPr>
          <p:cNvPr id="22" name="Segnaposto testo 79">
            <a:extLst>
              <a:ext uri="{FF2B5EF4-FFF2-40B4-BE49-F238E27FC236}">
                <a16:creationId xmlns:a16="http://schemas.microsoft.com/office/drawing/2014/main" id="{535E79AA-728C-7A25-C6CC-E2CC727D2660}"/>
              </a:ext>
            </a:extLst>
          </p:cNvPr>
          <p:cNvSpPr>
            <a:spLocks noGrp="1"/>
          </p:cNvSpPr>
          <p:nvPr>
            <p:ph type="body" sz="quarter" idx="112" hasCustomPrompt="1"/>
          </p:nvPr>
        </p:nvSpPr>
        <p:spPr>
          <a:xfrm rot="5400000">
            <a:off x="11491512" y="5505899"/>
            <a:ext cx="315859" cy="241557"/>
          </a:xfrm>
          <a:prstGeom prst="roundRect">
            <a:avLst/>
          </a:prstGeom>
          <a:gradFill>
            <a:gsLst>
              <a:gs pos="0">
                <a:srgbClr val="EC0026"/>
              </a:gs>
              <a:gs pos="100000">
                <a:srgbClr val="520CA5"/>
              </a:gs>
            </a:gsLst>
            <a:lin ang="10800000" scaled="0"/>
          </a:gradFill>
          <a:ln>
            <a:noFill/>
          </a:ln>
        </p:spPr>
        <p:txBody>
          <a:bodyPr lIns="0" tIns="0" rIns="0" bIns="0" anchor="ctr"/>
          <a:lstStyle>
            <a:lvl1pPr marL="0" indent="0" algn="ctr">
              <a:lnSpc>
                <a:spcPct val="100000"/>
              </a:lnSpc>
              <a:spcBef>
                <a:spcPts val="0"/>
              </a:spcBef>
              <a:buNone/>
              <a:defRPr sz="1050" b="0"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EU</a:t>
            </a:r>
          </a:p>
        </p:txBody>
      </p:sp>
      <p:sp>
        <p:nvSpPr>
          <p:cNvPr id="5" name="Segnaposto immagine 5">
            <a:extLst>
              <a:ext uri="{FF2B5EF4-FFF2-40B4-BE49-F238E27FC236}">
                <a16:creationId xmlns:a16="http://schemas.microsoft.com/office/drawing/2014/main" id="{D5A8DF80-B8DB-D2A2-6D71-22CABCCA3B08}"/>
              </a:ext>
            </a:extLst>
          </p:cNvPr>
          <p:cNvSpPr>
            <a:spLocks noGrp="1" noChangeAspect="1"/>
          </p:cNvSpPr>
          <p:nvPr>
            <p:ph type="pic" sz="quarter" idx="113" hasCustomPrompt="1"/>
          </p:nvPr>
        </p:nvSpPr>
        <p:spPr>
          <a:xfrm>
            <a:off x="1973700"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6" name="Segnaposto immagine 5">
            <a:extLst>
              <a:ext uri="{FF2B5EF4-FFF2-40B4-BE49-F238E27FC236}">
                <a16:creationId xmlns:a16="http://schemas.microsoft.com/office/drawing/2014/main" id="{EB1B639E-AF0A-D2D1-EFCC-4EB8CA4B8C23}"/>
              </a:ext>
            </a:extLst>
          </p:cNvPr>
          <p:cNvSpPr>
            <a:spLocks noGrp="1" noChangeAspect="1"/>
          </p:cNvSpPr>
          <p:nvPr>
            <p:ph type="pic" sz="quarter" idx="114" hasCustomPrompt="1"/>
          </p:nvPr>
        </p:nvSpPr>
        <p:spPr>
          <a:xfrm>
            <a:off x="3547855"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3D6585E2-4517-027F-B049-1E156B7D365D}"/>
              </a:ext>
            </a:extLst>
          </p:cNvPr>
          <p:cNvSpPr>
            <a:spLocks noGrp="1" noChangeAspect="1"/>
          </p:cNvSpPr>
          <p:nvPr>
            <p:ph type="pic" sz="quarter" idx="115" hasCustomPrompt="1"/>
          </p:nvPr>
        </p:nvSpPr>
        <p:spPr>
          <a:xfrm>
            <a:off x="5258122"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8" name="Segnaposto immagine 5">
            <a:extLst>
              <a:ext uri="{FF2B5EF4-FFF2-40B4-BE49-F238E27FC236}">
                <a16:creationId xmlns:a16="http://schemas.microsoft.com/office/drawing/2014/main" id="{6AC435E7-797B-46F9-DE48-6D0A6E35B4F9}"/>
              </a:ext>
            </a:extLst>
          </p:cNvPr>
          <p:cNvSpPr>
            <a:spLocks noGrp="1" noChangeAspect="1"/>
          </p:cNvSpPr>
          <p:nvPr>
            <p:ph type="pic" sz="quarter" idx="116" hasCustomPrompt="1"/>
          </p:nvPr>
        </p:nvSpPr>
        <p:spPr>
          <a:xfrm>
            <a:off x="7002256"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9" name="Segnaposto immagine 5">
            <a:extLst>
              <a:ext uri="{FF2B5EF4-FFF2-40B4-BE49-F238E27FC236}">
                <a16:creationId xmlns:a16="http://schemas.microsoft.com/office/drawing/2014/main" id="{7D55F14A-695B-E815-43DE-1FB0ABDF7913}"/>
              </a:ext>
            </a:extLst>
          </p:cNvPr>
          <p:cNvSpPr>
            <a:spLocks noGrp="1" noChangeAspect="1"/>
          </p:cNvSpPr>
          <p:nvPr>
            <p:ph type="pic" sz="quarter" idx="117" hasCustomPrompt="1"/>
          </p:nvPr>
        </p:nvSpPr>
        <p:spPr>
          <a:xfrm>
            <a:off x="8627856"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10" name="Segnaposto immagine 5">
            <a:extLst>
              <a:ext uri="{FF2B5EF4-FFF2-40B4-BE49-F238E27FC236}">
                <a16:creationId xmlns:a16="http://schemas.microsoft.com/office/drawing/2014/main" id="{19A52B1C-8D20-9BEF-CC49-9D5C394FFFC9}"/>
              </a:ext>
            </a:extLst>
          </p:cNvPr>
          <p:cNvSpPr>
            <a:spLocks noGrp="1" noChangeAspect="1"/>
          </p:cNvSpPr>
          <p:nvPr>
            <p:ph type="pic" sz="quarter" idx="118" hasCustomPrompt="1"/>
          </p:nvPr>
        </p:nvSpPr>
        <p:spPr>
          <a:xfrm>
            <a:off x="10253456" y="1791706"/>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2451626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Interna - Icone e percentuali">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47" name="Segnaposto testo 2">
            <a:extLst>
              <a:ext uri="{FF2B5EF4-FFF2-40B4-BE49-F238E27FC236}">
                <a16:creationId xmlns:a16="http://schemas.microsoft.com/office/drawing/2014/main" id="{8A1B6D39-E69D-BEC0-A922-BB9DAAD19984}"/>
              </a:ext>
            </a:extLst>
          </p:cNvPr>
          <p:cNvSpPr>
            <a:spLocks noGrp="1"/>
          </p:cNvSpPr>
          <p:nvPr>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12" name="Segnaposto testo 11">
            <a:extLst>
              <a:ext uri="{FF2B5EF4-FFF2-40B4-BE49-F238E27FC236}">
                <a16:creationId xmlns:a16="http://schemas.microsoft.com/office/drawing/2014/main" id="{B7B1C310-1C58-9F67-BD4B-89A947E024BF}"/>
              </a:ext>
            </a:extLst>
          </p:cNvPr>
          <p:cNvSpPr>
            <a:spLocks noGrp="1"/>
          </p:cNvSpPr>
          <p:nvPr>
            <p:ph type="body" sz="quarter" idx="77" hasCustomPrompt="1"/>
          </p:nvPr>
        </p:nvSpPr>
        <p:spPr>
          <a:xfrm>
            <a:off x="1415700" y="2916585"/>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14" name="Segnaposto testo 11">
            <a:extLst>
              <a:ext uri="{FF2B5EF4-FFF2-40B4-BE49-F238E27FC236}">
                <a16:creationId xmlns:a16="http://schemas.microsoft.com/office/drawing/2014/main" id="{84426908-57EA-661C-BF46-6A52F22C0F11}"/>
              </a:ext>
            </a:extLst>
          </p:cNvPr>
          <p:cNvSpPr>
            <a:spLocks noGrp="1"/>
          </p:cNvSpPr>
          <p:nvPr>
            <p:ph type="body" sz="quarter" idx="78" hasCustomPrompt="1"/>
          </p:nvPr>
        </p:nvSpPr>
        <p:spPr>
          <a:xfrm>
            <a:off x="3094598" y="3707062"/>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18" name="Segnaposto testo 11">
            <a:extLst>
              <a:ext uri="{FF2B5EF4-FFF2-40B4-BE49-F238E27FC236}">
                <a16:creationId xmlns:a16="http://schemas.microsoft.com/office/drawing/2014/main" id="{CE865682-6C43-2CCA-1A93-6B0EAA6A20A3}"/>
              </a:ext>
            </a:extLst>
          </p:cNvPr>
          <p:cNvSpPr>
            <a:spLocks noGrp="1"/>
          </p:cNvSpPr>
          <p:nvPr>
            <p:ph type="body" sz="quarter" idx="79" hasCustomPrompt="1"/>
          </p:nvPr>
        </p:nvSpPr>
        <p:spPr>
          <a:xfrm>
            <a:off x="4780992" y="3277634"/>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4" name="Segnaposto testo 11">
            <a:extLst>
              <a:ext uri="{FF2B5EF4-FFF2-40B4-BE49-F238E27FC236}">
                <a16:creationId xmlns:a16="http://schemas.microsoft.com/office/drawing/2014/main" id="{8911D59F-106F-AE81-9D3A-2423C0D3AFCE}"/>
              </a:ext>
            </a:extLst>
          </p:cNvPr>
          <p:cNvSpPr>
            <a:spLocks noGrp="1"/>
          </p:cNvSpPr>
          <p:nvPr>
            <p:ph type="body" sz="quarter" idx="80" hasCustomPrompt="1"/>
          </p:nvPr>
        </p:nvSpPr>
        <p:spPr>
          <a:xfrm>
            <a:off x="6466636" y="2835195"/>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5" name="Segnaposto testo 11">
            <a:extLst>
              <a:ext uri="{FF2B5EF4-FFF2-40B4-BE49-F238E27FC236}">
                <a16:creationId xmlns:a16="http://schemas.microsoft.com/office/drawing/2014/main" id="{6EE2388A-17A8-DEAD-1AD8-246F8BBA55FF}"/>
              </a:ext>
            </a:extLst>
          </p:cNvPr>
          <p:cNvSpPr>
            <a:spLocks noGrp="1"/>
          </p:cNvSpPr>
          <p:nvPr>
            <p:ph type="body" sz="quarter" idx="81" hasCustomPrompt="1"/>
          </p:nvPr>
        </p:nvSpPr>
        <p:spPr>
          <a:xfrm>
            <a:off x="8145534" y="2995921"/>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7" name="Segnaposto testo 11">
            <a:extLst>
              <a:ext uri="{FF2B5EF4-FFF2-40B4-BE49-F238E27FC236}">
                <a16:creationId xmlns:a16="http://schemas.microsoft.com/office/drawing/2014/main" id="{18943698-6DCC-B221-3ED0-D75EBE7A7BA7}"/>
              </a:ext>
            </a:extLst>
          </p:cNvPr>
          <p:cNvSpPr>
            <a:spLocks noGrp="1"/>
          </p:cNvSpPr>
          <p:nvPr>
            <p:ph type="body" sz="quarter" idx="82" hasCustomPrompt="1"/>
          </p:nvPr>
        </p:nvSpPr>
        <p:spPr>
          <a:xfrm>
            <a:off x="9831928" y="2931236"/>
            <a:ext cx="1512000" cy="771525"/>
          </a:xfrm>
          <a:prstGeom prst="rect">
            <a:avLst/>
          </a:prstGeom>
        </p:spPr>
        <p:txBody>
          <a:bodyPr tIns="144000"/>
          <a:lstStyle>
            <a:lvl1pPr marL="0" indent="0" algn="ctr">
              <a:buNone/>
              <a:defRPr sz="105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err="1"/>
              <a:t>Lorem</a:t>
            </a:r>
            <a:r>
              <a:rPr lang="it-IT"/>
              <a:t> </a:t>
            </a:r>
            <a:r>
              <a:rPr lang="it-IT" err="1"/>
              <a:t>ipsum</a:t>
            </a:r>
            <a:r>
              <a:rPr lang="it-IT"/>
              <a:t> dolor </a:t>
            </a:r>
            <a:r>
              <a:rPr lang="it-IT" err="1"/>
              <a:t>sit</a:t>
            </a:r>
            <a:r>
              <a:rPr lang="it-IT"/>
              <a:t> </a:t>
            </a:r>
            <a:r>
              <a:rPr lang="it-IT" err="1"/>
              <a:t>amet</a:t>
            </a:r>
            <a:r>
              <a:rPr lang="it-IT"/>
              <a:t> </a:t>
            </a:r>
            <a:r>
              <a:rPr lang="it-IT" err="1"/>
              <a:t>lorem</a:t>
            </a:r>
            <a:r>
              <a:rPr lang="it-IT"/>
              <a:t> </a:t>
            </a:r>
            <a:r>
              <a:rPr lang="it-IT" err="1"/>
              <a:t>ipsum</a:t>
            </a:r>
            <a:r>
              <a:rPr lang="it-IT"/>
              <a:t> dolor </a:t>
            </a:r>
            <a:r>
              <a:rPr lang="it-IT" err="1"/>
              <a:t>sit</a:t>
            </a:r>
            <a:r>
              <a:rPr lang="it-IT"/>
              <a:t> </a:t>
            </a:r>
            <a:r>
              <a:rPr lang="it-IT" err="1"/>
              <a:t>amet</a:t>
            </a:r>
            <a:r>
              <a:rPr lang="it-IT"/>
              <a:t> </a:t>
            </a:r>
          </a:p>
        </p:txBody>
      </p:sp>
      <p:sp>
        <p:nvSpPr>
          <p:cNvPr id="28" name="Segnaposto testo 79">
            <a:extLst>
              <a:ext uri="{FF2B5EF4-FFF2-40B4-BE49-F238E27FC236}">
                <a16:creationId xmlns:a16="http://schemas.microsoft.com/office/drawing/2014/main" id="{25D05EA6-5146-9120-AAB4-2E1520047EDE}"/>
              </a:ext>
            </a:extLst>
          </p:cNvPr>
          <p:cNvSpPr>
            <a:spLocks noGrp="1"/>
          </p:cNvSpPr>
          <p:nvPr>
            <p:ph type="body" sz="quarter" idx="58" hasCustomPrompt="1"/>
          </p:nvPr>
        </p:nvSpPr>
        <p:spPr>
          <a:xfrm>
            <a:off x="1415700"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29" name="Segnaposto testo 79">
            <a:extLst>
              <a:ext uri="{FF2B5EF4-FFF2-40B4-BE49-F238E27FC236}">
                <a16:creationId xmlns:a16="http://schemas.microsoft.com/office/drawing/2014/main" id="{3024DC1B-6353-0061-3ED4-CEF218D11922}"/>
              </a:ext>
            </a:extLst>
          </p:cNvPr>
          <p:cNvSpPr>
            <a:spLocks noGrp="1"/>
          </p:cNvSpPr>
          <p:nvPr>
            <p:ph type="body" sz="quarter" idx="83" hasCustomPrompt="1"/>
          </p:nvPr>
        </p:nvSpPr>
        <p:spPr>
          <a:xfrm>
            <a:off x="3116484"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0" name="Segnaposto testo 79">
            <a:extLst>
              <a:ext uri="{FF2B5EF4-FFF2-40B4-BE49-F238E27FC236}">
                <a16:creationId xmlns:a16="http://schemas.microsoft.com/office/drawing/2014/main" id="{DDCA66EE-D90C-6982-1494-60C910B967DE}"/>
              </a:ext>
            </a:extLst>
          </p:cNvPr>
          <p:cNvSpPr>
            <a:spLocks noGrp="1"/>
          </p:cNvSpPr>
          <p:nvPr>
            <p:ph type="body" sz="quarter" idx="84" hasCustomPrompt="1"/>
          </p:nvPr>
        </p:nvSpPr>
        <p:spPr>
          <a:xfrm>
            <a:off x="4780692"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1" name="Segnaposto testo 79">
            <a:extLst>
              <a:ext uri="{FF2B5EF4-FFF2-40B4-BE49-F238E27FC236}">
                <a16:creationId xmlns:a16="http://schemas.microsoft.com/office/drawing/2014/main" id="{05C65BA7-E40F-8AA5-8C2A-999AB68F433E}"/>
              </a:ext>
            </a:extLst>
          </p:cNvPr>
          <p:cNvSpPr>
            <a:spLocks noGrp="1"/>
          </p:cNvSpPr>
          <p:nvPr>
            <p:ph type="body" sz="quarter" idx="85" hasCustomPrompt="1"/>
          </p:nvPr>
        </p:nvSpPr>
        <p:spPr>
          <a:xfrm>
            <a:off x="6490620"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2" name="Segnaposto testo 79">
            <a:extLst>
              <a:ext uri="{FF2B5EF4-FFF2-40B4-BE49-F238E27FC236}">
                <a16:creationId xmlns:a16="http://schemas.microsoft.com/office/drawing/2014/main" id="{85424CB4-0304-1C68-9D6D-4746FF8C9666}"/>
              </a:ext>
            </a:extLst>
          </p:cNvPr>
          <p:cNvSpPr>
            <a:spLocks noGrp="1"/>
          </p:cNvSpPr>
          <p:nvPr>
            <p:ph type="body" sz="quarter" idx="86" hasCustomPrompt="1"/>
          </p:nvPr>
        </p:nvSpPr>
        <p:spPr>
          <a:xfrm>
            <a:off x="8154828"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34" name="Segnaposto testo 79">
            <a:extLst>
              <a:ext uri="{FF2B5EF4-FFF2-40B4-BE49-F238E27FC236}">
                <a16:creationId xmlns:a16="http://schemas.microsoft.com/office/drawing/2014/main" id="{D8763150-2B29-0E1B-A1C0-1644DDC63809}"/>
              </a:ext>
            </a:extLst>
          </p:cNvPr>
          <p:cNvSpPr>
            <a:spLocks noGrp="1"/>
          </p:cNvSpPr>
          <p:nvPr>
            <p:ph type="body" sz="quarter" idx="87" hasCustomPrompt="1"/>
          </p:nvPr>
        </p:nvSpPr>
        <p:spPr>
          <a:xfrm>
            <a:off x="9837324" y="5191755"/>
            <a:ext cx="1440816" cy="265714"/>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2" name="Segnaposto testo 79">
            <a:extLst>
              <a:ext uri="{FF2B5EF4-FFF2-40B4-BE49-F238E27FC236}">
                <a16:creationId xmlns:a16="http://schemas.microsoft.com/office/drawing/2014/main" id="{667921EC-0906-AC17-7C8D-6A9E10080F55}"/>
              </a:ext>
            </a:extLst>
          </p:cNvPr>
          <p:cNvSpPr>
            <a:spLocks noGrp="1"/>
          </p:cNvSpPr>
          <p:nvPr>
            <p:ph type="body" sz="quarter" idx="88" hasCustomPrompt="1"/>
          </p:nvPr>
        </p:nvSpPr>
        <p:spPr>
          <a:xfrm>
            <a:off x="1415700" y="5543571"/>
            <a:ext cx="1440816" cy="265714"/>
          </a:xfrm>
          <a:prstGeom prst="roundRect">
            <a:avLst/>
          </a:prstGeom>
          <a:gradFill>
            <a:gsLst>
              <a:gs pos="0">
                <a:srgbClr val="B6F11F"/>
              </a:gs>
              <a:gs pos="100000">
                <a:srgbClr val="4FE3C2"/>
              </a:gs>
            </a:gsLst>
            <a:lin ang="10800000" scaled="0"/>
          </a:gradFill>
          <a:ln>
            <a:noFill/>
          </a:ln>
        </p:spPr>
        <p:txBody>
          <a:bodyPr lIns="0" tIns="0" rIns="0" bIns="0" anchor="ctr"/>
          <a:lstStyle>
            <a:lvl1pPr marL="0" indent="0" algn="ctr">
              <a:lnSpc>
                <a:spcPct val="100000"/>
              </a:lnSpc>
              <a:spcBef>
                <a:spcPts val="0"/>
              </a:spcBef>
              <a:buNone/>
              <a:defRPr sz="105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3" name="Segnaposto testo 79">
            <a:extLst>
              <a:ext uri="{FF2B5EF4-FFF2-40B4-BE49-F238E27FC236}">
                <a16:creationId xmlns:a16="http://schemas.microsoft.com/office/drawing/2014/main" id="{947C868C-42C5-B420-B68C-7F9E064D4638}"/>
              </a:ext>
            </a:extLst>
          </p:cNvPr>
          <p:cNvSpPr>
            <a:spLocks noGrp="1"/>
          </p:cNvSpPr>
          <p:nvPr>
            <p:ph type="body" sz="quarter" idx="89" hasCustomPrompt="1"/>
          </p:nvPr>
        </p:nvSpPr>
        <p:spPr>
          <a:xfrm>
            <a:off x="3116484" y="5543571"/>
            <a:ext cx="1440816" cy="265714"/>
          </a:xfrm>
          <a:prstGeom prst="roundRect">
            <a:avLst/>
          </a:prstGeom>
          <a:gradFill>
            <a:gsLst>
              <a:gs pos="0">
                <a:srgbClr val="B6F11F"/>
              </a:gs>
              <a:gs pos="100000">
                <a:srgbClr val="4FE3C2"/>
              </a:gs>
            </a:gsLst>
            <a:lin ang="10800000" scaled="0"/>
          </a:gradFill>
          <a:ln>
            <a:noFill/>
          </a:ln>
        </p:spPr>
        <p:txBody>
          <a:bodyPr lIns="0" tIns="0" rIns="0" bIns="0" anchor="ctr"/>
          <a:lstStyle>
            <a:lvl1pPr marL="0" indent="0" algn="ctr">
              <a:lnSpc>
                <a:spcPct val="100000"/>
              </a:lnSpc>
              <a:spcBef>
                <a:spcPts val="0"/>
              </a:spcBef>
              <a:buNone/>
              <a:defRPr sz="105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4" name="Segnaposto testo 79">
            <a:extLst>
              <a:ext uri="{FF2B5EF4-FFF2-40B4-BE49-F238E27FC236}">
                <a16:creationId xmlns:a16="http://schemas.microsoft.com/office/drawing/2014/main" id="{A54D4BB0-7AF7-7248-1E89-07F7E67D9C35}"/>
              </a:ext>
            </a:extLst>
          </p:cNvPr>
          <p:cNvSpPr>
            <a:spLocks noGrp="1"/>
          </p:cNvSpPr>
          <p:nvPr>
            <p:ph type="body" sz="quarter" idx="90" hasCustomPrompt="1"/>
          </p:nvPr>
        </p:nvSpPr>
        <p:spPr>
          <a:xfrm>
            <a:off x="4780692" y="5543571"/>
            <a:ext cx="1440816" cy="265714"/>
          </a:xfrm>
          <a:prstGeom prst="roundRect">
            <a:avLst/>
          </a:prstGeom>
          <a:gradFill>
            <a:gsLst>
              <a:gs pos="0">
                <a:srgbClr val="B6F11F"/>
              </a:gs>
              <a:gs pos="100000">
                <a:srgbClr val="4FE3C2"/>
              </a:gs>
            </a:gsLst>
            <a:lin ang="10800000" scaled="0"/>
          </a:gradFill>
          <a:ln>
            <a:noFill/>
          </a:ln>
        </p:spPr>
        <p:txBody>
          <a:bodyPr lIns="0" tIns="0" rIns="0" bIns="0" anchor="ctr"/>
          <a:lstStyle>
            <a:lvl1pPr marL="0" indent="0" algn="ctr">
              <a:lnSpc>
                <a:spcPct val="100000"/>
              </a:lnSpc>
              <a:spcBef>
                <a:spcPts val="0"/>
              </a:spcBef>
              <a:buNone/>
              <a:defRPr sz="105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49" name="Segnaposto testo 79">
            <a:extLst>
              <a:ext uri="{FF2B5EF4-FFF2-40B4-BE49-F238E27FC236}">
                <a16:creationId xmlns:a16="http://schemas.microsoft.com/office/drawing/2014/main" id="{79F0F97E-9C27-EF45-17AE-6DDC853F27C0}"/>
              </a:ext>
            </a:extLst>
          </p:cNvPr>
          <p:cNvSpPr>
            <a:spLocks noGrp="1"/>
          </p:cNvSpPr>
          <p:nvPr>
            <p:ph type="body" sz="quarter" idx="91" hasCustomPrompt="1"/>
          </p:nvPr>
        </p:nvSpPr>
        <p:spPr>
          <a:xfrm>
            <a:off x="6490620" y="5543571"/>
            <a:ext cx="1440816" cy="265714"/>
          </a:xfrm>
          <a:prstGeom prst="roundRect">
            <a:avLst/>
          </a:prstGeom>
          <a:gradFill>
            <a:gsLst>
              <a:gs pos="0">
                <a:srgbClr val="B6F11F"/>
              </a:gs>
              <a:gs pos="100000">
                <a:srgbClr val="4FE3C2"/>
              </a:gs>
            </a:gsLst>
            <a:lin ang="10800000" scaled="0"/>
          </a:gradFill>
          <a:ln>
            <a:noFill/>
          </a:ln>
        </p:spPr>
        <p:txBody>
          <a:bodyPr lIns="0" tIns="0" rIns="0" bIns="0" anchor="ctr"/>
          <a:lstStyle>
            <a:lvl1pPr marL="0" indent="0" algn="ctr">
              <a:lnSpc>
                <a:spcPct val="100000"/>
              </a:lnSpc>
              <a:spcBef>
                <a:spcPts val="0"/>
              </a:spcBef>
              <a:buNone/>
              <a:defRPr sz="105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0" name="Segnaposto testo 79">
            <a:extLst>
              <a:ext uri="{FF2B5EF4-FFF2-40B4-BE49-F238E27FC236}">
                <a16:creationId xmlns:a16="http://schemas.microsoft.com/office/drawing/2014/main" id="{9D6AF680-4804-ECF8-F281-164067B7BECF}"/>
              </a:ext>
            </a:extLst>
          </p:cNvPr>
          <p:cNvSpPr>
            <a:spLocks noGrp="1"/>
          </p:cNvSpPr>
          <p:nvPr>
            <p:ph type="body" sz="quarter" idx="92" hasCustomPrompt="1"/>
          </p:nvPr>
        </p:nvSpPr>
        <p:spPr>
          <a:xfrm>
            <a:off x="8154828" y="5543571"/>
            <a:ext cx="1440816" cy="265714"/>
          </a:xfrm>
          <a:prstGeom prst="roundRect">
            <a:avLst/>
          </a:prstGeom>
          <a:gradFill>
            <a:gsLst>
              <a:gs pos="0">
                <a:srgbClr val="B6F11F"/>
              </a:gs>
              <a:gs pos="100000">
                <a:srgbClr val="4FE3C2"/>
              </a:gs>
            </a:gsLst>
            <a:lin ang="10800000" scaled="0"/>
          </a:gradFill>
          <a:ln>
            <a:noFill/>
          </a:ln>
        </p:spPr>
        <p:txBody>
          <a:bodyPr lIns="0" tIns="0" rIns="0" bIns="0" anchor="ctr"/>
          <a:lstStyle>
            <a:lvl1pPr marL="0" indent="0" algn="ctr">
              <a:lnSpc>
                <a:spcPct val="100000"/>
              </a:lnSpc>
              <a:spcBef>
                <a:spcPts val="0"/>
              </a:spcBef>
              <a:buNone/>
              <a:defRPr sz="105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1" name="Segnaposto testo 79">
            <a:extLst>
              <a:ext uri="{FF2B5EF4-FFF2-40B4-BE49-F238E27FC236}">
                <a16:creationId xmlns:a16="http://schemas.microsoft.com/office/drawing/2014/main" id="{ED5F57FD-0DB3-316A-2501-1EE3AFA55479}"/>
              </a:ext>
            </a:extLst>
          </p:cNvPr>
          <p:cNvSpPr>
            <a:spLocks noGrp="1"/>
          </p:cNvSpPr>
          <p:nvPr>
            <p:ph type="body" sz="quarter" idx="93" hasCustomPrompt="1"/>
          </p:nvPr>
        </p:nvSpPr>
        <p:spPr>
          <a:xfrm>
            <a:off x="9837324" y="5543571"/>
            <a:ext cx="1440816" cy="265714"/>
          </a:xfrm>
          <a:prstGeom prst="roundRect">
            <a:avLst/>
          </a:prstGeom>
          <a:gradFill>
            <a:gsLst>
              <a:gs pos="0">
                <a:srgbClr val="B6F11F"/>
              </a:gs>
              <a:gs pos="100000">
                <a:srgbClr val="4FE3C2"/>
              </a:gs>
            </a:gsLst>
            <a:lin ang="10800000" scaled="0"/>
          </a:gradFill>
          <a:ln>
            <a:noFill/>
          </a:ln>
        </p:spPr>
        <p:txBody>
          <a:bodyPr lIns="0" tIns="0" rIns="0" bIns="0" anchor="ctr"/>
          <a:lstStyle>
            <a:lvl1pPr marL="0" indent="0" algn="ctr">
              <a:lnSpc>
                <a:spcPct val="100000"/>
              </a:lnSpc>
              <a:spcBef>
                <a:spcPts val="0"/>
              </a:spcBef>
              <a:buNone/>
              <a:defRPr sz="105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 - 00.0%</a:t>
            </a:r>
          </a:p>
        </p:txBody>
      </p:sp>
      <p:sp>
        <p:nvSpPr>
          <p:cNvPr id="56" name="Segnaposto testo 75">
            <a:extLst>
              <a:ext uri="{FF2B5EF4-FFF2-40B4-BE49-F238E27FC236}">
                <a16:creationId xmlns:a16="http://schemas.microsoft.com/office/drawing/2014/main" id="{36BE8EE2-E628-8B6F-F439-32604FFEECB0}"/>
              </a:ext>
            </a:extLst>
          </p:cNvPr>
          <p:cNvSpPr>
            <a:spLocks noGrp="1"/>
          </p:cNvSpPr>
          <p:nvPr>
            <p:ph type="body" sz="quarter" idx="96" hasCustomPrompt="1"/>
          </p:nvPr>
        </p:nvSpPr>
        <p:spPr>
          <a:xfrm>
            <a:off x="404909" y="5191755"/>
            <a:ext cx="914167" cy="634797"/>
          </a:xfrm>
          <a:prstGeom prst="roundRect">
            <a:avLst>
              <a:gd name="adj" fmla="val 7210"/>
            </a:avLst>
          </a:prstGeom>
          <a:solidFill>
            <a:schemeClr val="bg1"/>
          </a:solidFill>
          <a:ln>
            <a:solidFill>
              <a:schemeClr val="tx1"/>
            </a:solidFill>
          </a:ln>
        </p:spPr>
        <p:txBody>
          <a:bodyPr wrap="square" lIns="0" tIns="36000" rIns="0" bIns="0" rtlCol="0" anchor="t">
            <a:noAutofit/>
          </a:bodyPr>
          <a:lstStyle>
            <a:lvl1pPr marL="0" indent="0" algn="ctr">
              <a:lnSpc>
                <a:spcPts val="1050"/>
              </a:lnSpc>
              <a:spcBef>
                <a:spcPts val="0"/>
              </a:spcBef>
              <a:buNone/>
              <a:defRPr lang="it-IT" sz="1050" dirty="0" smtClean="0">
                <a:solidFill>
                  <a:schemeClr val="tx1"/>
                </a:solidFill>
                <a:latin typeface="TIM Sans Medium" pitchFamily="2" charset="77"/>
              </a:defRPr>
            </a:lvl1pPr>
            <a:lvl2pPr>
              <a:defRPr lang="it-IT" sz="1800" dirty="0" smtClean="0"/>
            </a:lvl2pPr>
            <a:lvl3pPr>
              <a:defRPr lang="it-IT" sz="1800" dirty="0" smtClean="0"/>
            </a:lvl3pPr>
            <a:lvl4pPr>
              <a:defRPr lang="it-IT" dirty="0" smtClean="0"/>
            </a:lvl4pPr>
            <a:lvl5pPr>
              <a:defRPr lang="it-IT" dirty="0"/>
            </a:lvl5pPr>
          </a:lstStyle>
          <a:p>
            <a:r>
              <a:rPr lang="it-IT">
                <a:effectLst/>
                <a:latin typeface="TIM Sans" pitchFamily="2" charset="77"/>
              </a:rPr>
              <a:t>Market revenues</a:t>
            </a:r>
          </a:p>
        </p:txBody>
      </p:sp>
      <p:sp>
        <p:nvSpPr>
          <p:cNvPr id="57" name="Segnaposto testo 58">
            <a:extLst>
              <a:ext uri="{FF2B5EF4-FFF2-40B4-BE49-F238E27FC236}">
                <a16:creationId xmlns:a16="http://schemas.microsoft.com/office/drawing/2014/main" id="{494447EB-F9EF-A999-8757-82B31A81E2E6}"/>
              </a:ext>
            </a:extLst>
          </p:cNvPr>
          <p:cNvSpPr>
            <a:spLocks noGrp="1"/>
          </p:cNvSpPr>
          <p:nvPr>
            <p:ph type="body" sz="quarter" idx="97" hasCustomPrompt="1"/>
          </p:nvPr>
        </p:nvSpPr>
        <p:spPr>
          <a:xfrm>
            <a:off x="411259" y="5495121"/>
            <a:ext cx="907181" cy="373963"/>
          </a:xfrm>
          <a:prstGeom prst="roundRect">
            <a:avLst/>
          </a:prstGeom>
          <a:noFill/>
        </p:spPr>
        <p:txBody>
          <a:bodyPr lIns="0" tIns="0" rIns="0" bIns="0" anchor="ctr"/>
          <a:lstStyle>
            <a:lvl1pPr marL="0" indent="0" algn="ctr">
              <a:lnSpc>
                <a:spcPts val="1000"/>
              </a:lnSpc>
              <a:spcBef>
                <a:spcPts val="0"/>
              </a:spcBef>
              <a:buNone/>
              <a:defRPr sz="1050" b="0" i="0">
                <a:solidFill>
                  <a:schemeClr val="tx1"/>
                </a:solidFill>
                <a:latin typeface="TIM Sans Light" pitchFamily="2" charset="77"/>
              </a:defRPr>
            </a:lvl1pPr>
          </a:lstStyle>
          <a:p>
            <a:pPr lvl="0"/>
            <a:r>
              <a:rPr lang="it-IT"/>
              <a:t>min-max</a:t>
            </a:r>
          </a:p>
          <a:p>
            <a:pPr lvl="0"/>
            <a:r>
              <a:rPr lang="it-IT" err="1"/>
              <a:t>YoY</a:t>
            </a:r>
            <a:r>
              <a:rPr lang="it-IT"/>
              <a:t> </a:t>
            </a:r>
            <a:r>
              <a:rPr lang="it-IT" err="1"/>
              <a:t>growth</a:t>
            </a:r>
            <a:endParaRPr lang="it-IT"/>
          </a:p>
        </p:txBody>
      </p:sp>
      <p:sp>
        <p:nvSpPr>
          <p:cNvPr id="66" name="Segnaposto testo 65">
            <a:extLst>
              <a:ext uri="{FF2B5EF4-FFF2-40B4-BE49-F238E27FC236}">
                <a16:creationId xmlns:a16="http://schemas.microsoft.com/office/drawing/2014/main" id="{47764E26-9F4B-0318-4DD8-627DC8D21B90}"/>
              </a:ext>
            </a:extLst>
          </p:cNvPr>
          <p:cNvSpPr>
            <a:spLocks noGrp="1"/>
          </p:cNvSpPr>
          <p:nvPr>
            <p:ph type="body" sz="quarter" idx="105" hasCustomPrompt="1"/>
          </p:nvPr>
        </p:nvSpPr>
        <p:spPr>
          <a:xfrm>
            <a:off x="1428172"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7" name="Segnaposto testo 65">
            <a:extLst>
              <a:ext uri="{FF2B5EF4-FFF2-40B4-BE49-F238E27FC236}">
                <a16:creationId xmlns:a16="http://schemas.microsoft.com/office/drawing/2014/main" id="{25B8B85E-7551-9EEA-22A3-467AC0BF53C2}"/>
              </a:ext>
            </a:extLst>
          </p:cNvPr>
          <p:cNvSpPr>
            <a:spLocks noGrp="1"/>
          </p:cNvSpPr>
          <p:nvPr>
            <p:ph type="body" sz="quarter" idx="106" hasCustomPrompt="1"/>
          </p:nvPr>
        </p:nvSpPr>
        <p:spPr>
          <a:xfrm>
            <a:off x="3025478"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8" name="Segnaposto testo 65">
            <a:extLst>
              <a:ext uri="{FF2B5EF4-FFF2-40B4-BE49-F238E27FC236}">
                <a16:creationId xmlns:a16="http://schemas.microsoft.com/office/drawing/2014/main" id="{4511028D-B704-D147-887A-CD753BCD129F}"/>
              </a:ext>
            </a:extLst>
          </p:cNvPr>
          <p:cNvSpPr>
            <a:spLocks noGrp="1"/>
          </p:cNvSpPr>
          <p:nvPr>
            <p:ph type="body" sz="quarter" idx="107" hasCustomPrompt="1"/>
          </p:nvPr>
        </p:nvSpPr>
        <p:spPr>
          <a:xfrm>
            <a:off x="4738531"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69" name="Segnaposto testo 65">
            <a:extLst>
              <a:ext uri="{FF2B5EF4-FFF2-40B4-BE49-F238E27FC236}">
                <a16:creationId xmlns:a16="http://schemas.microsoft.com/office/drawing/2014/main" id="{DEFA02D2-F6B8-4981-A19E-48569C39E1FE}"/>
              </a:ext>
            </a:extLst>
          </p:cNvPr>
          <p:cNvSpPr>
            <a:spLocks noGrp="1"/>
          </p:cNvSpPr>
          <p:nvPr>
            <p:ph type="body" sz="quarter" idx="108" hasCustomPrompt="1"/>
          </p:nvPr>
        </p:nvSpPr>
        <p:spPr>
          <a:xfrm>
            <a:off x="6474733"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70" name="Segnaposto testo 65">
            <a:extLst>
              <a:ext uri="{FF2B5EF4-FFF2-40B4-BE49-F238E27FC236}">
                <a16:creationId xmlns:a16="http://schemas.microsoft.com/office/drawing/2014/main" id="{8395C5AF-4066-BCDC-DCA5-821AAA7F765F}"/>
              </a:ext>
            </a:extLst>
          </p:cNvPr>
          <p:cNvSpPr>
            <a:spLocks noGrp="1"/>
          </p:cNvSpPr>
          <p:nvPr>
            <p:ph type="body" sz="quarter" idx="109" hasCustomPrompt="1"/>
          </p:nvPr>
        </p:nvSpPr>
        <p:spPr>
          <a:xfrm>
            <a:off x="8106763"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71" name="Segnaposto testo 65">
            <a:extLst>
              <a:ext uri="{FF2B5EF4-FFF2-40B4-BE49-F238E27FC236}">
                <a16:creationId xmlns:a16="http://schemas.microsoft.com/office/drawing/2014/main" id="{970A4AD5-3139-C7A1-37B3-921965AB6D00}"/>
              </a:ext>
            </a:extLst>
          </p:cNvPr>
          <p:cNvSpPr>
            <a:spLocks noGrp="1"/>
          </p:cNvSpPr>
          <p:nvPr>
            <p:ph type="body" sz="quarter" idx="110" hasCustomPrompt="1"/>
          </p:nvPr>
        </p:nvSpPr>
        <p:spPr>
          <a:xfrm>
            <a:off x="9750368" y="2263502"/>
            <a:ext cx="1440755" cy="405130"/>
          </a:xfrm>
          <a:prstGeom prst="roundRect">
            <a:avLst/>
          </a:prstGeom>
          <a:solidFill>
            <a:schemeClr val="accent4"/>
          </a:solidFill>
        </p:spPr>
        <p:txBody>
          <a:bodyPr lIns="0" tIns="0" rIns="0" bIns="0"/>
          <a:lstStyle>
            <a:lvl1pPr marL="0" indent="0" algn="ctr">
              <a:lnSpc>
                <a:spcPts val="1400"/>
              </a:lnSpc>
              <a:spcBef>
                <a:spcPts val="0"/>
              </a:spcBef>
              <a:buNone/>
              <a:defRPr sz="1200">
                <a:solidFill>
                  <a:schemeClr val="tx1"/>
                </a:solidFill>
                <a:latin typeface="TIM Sans" pitchFamily="2" charset="77"/>
              </a:defRPr>
            </a:lvl1pPr>
            <a:lvl2pPr>
              <a:lnSpc>
                <a:spcPts val="1400"/>
              </a:lnSpc>
              <a:spcBef>
                <a:spcPts val="0"/>
              </a:spcBef>
              <a:defRPr sz="1200">
                <a:solidFill>
                  <a:schemeClr val="tx1"/>
                </a:solidFill>
                <a:latin typeface="TIM Sans" pitchFamily="2" charset="77"/>
              </a:defRPr>
            </a:lvl2pPr>
            <a:lvl3pPr>
              <a:lnSpc>
                <a:spcPts val="1400"/>
              </a:lnSpc>
              <a:spcBef>
                <a:spcPts val="0"/>
              </a:spcBef>
              <a:defRPr sz="1200">
                <a:solidFill>
                  <a:schemeClr val="tx1"/>
                </a:solidFill>
                <a:latin typeface="TIM Sans" pitchFamily="2" charset="77"/>
              </a:defRPr>
            </a:lvl3pPr>
            <a:lvl4pPr>
              <a:lnSpc>
                <a:spcPts val="1400"/>
              </a:lnSpc>
              <a:spcBef>
                <a:spcPts val="0"/>
              </a:spcBef>
              <a:defRPr sz="1200">
                <a:solidFill>
                  <a:schemeClr val="tx1"/>
                </a:solidFill>
                <a:latin typeface="TIM Sans" pitchFamily="2" charset="77"/>
              </a:defRPr>
            </a:lvl4pPr>
            <a:lvl5pPr>
              <a:lnSpc>
                <a:spcPts val="1400"/>
              </a:lnSpc>
              <a:spcBef>
                <a:spcPts val="0"/>
              </a:spcBef>
              <a:defRPr sz="1200">
                <a:solidFill>
                  <a:schemeClr val="tx1"/>
                </a:solidFill>
                <a:latin typeface="TIM Sans" pitchFamily="2" charset="77"/>
              </a:defRPr>
            </a:lvl5pPr>
          </a:lstStyle>
          <a:p>
            <a:pPr lvl="0"/>
            <a:r>
              <a:rPr lang="it-IT" err="1"/>
              <a:t>Lorem</a:t>
            </a:r>
            <a:r>
              <a:rPr lang="it-IT"/>
              <a:t> </a:t>
            </a:r>
            <a:r>
              <a:rPr lang="it-IT" err="1"/>
              <a:t>ipsum</a:t>
            </a:r>
            <a:br>
              <a:rPr lang="it-IT"/>
            </a:br>
            <a:r>
              <a:rPr lang="it-IT" err="1"/>
              <a:t>lorem</a:t>
            </a:r>
            <a:r>
              <a:rPr lang="it-IT"/>
              <a:t> </a:t>
            </a:r>
            <a:r>
              <a:rPr lang="it-IT" err="1"/>
              <a:t>ipsum</a:t>
            </a:r>
            <a:endParaRPr lang="it-IT"/>
          </a:p>
        </p:txBody>
      </p:sp>
      <p:sp>
        <p:nvSpPr>
          <p:cNvPr id="13" name="Titolo 6">
            <a:extLst>
              <a:ext uri="{FF2B5EF4-FFF2-40B4-BE49-F238E27FC236}">
                <a16:creationId xmlns:a16="http://schemas.microsoft.com/office/drawing/2014/main" id="{0B01BC8A-176B-A2E7-846C-24E2D37969E5}"/>
              </a:ext>
            </a:extLst>
          </p:cNvPr>
          <p:cNvSpPr>
            <a:spLocks noGrp="1"/>
          </p:cNvSpPr>
          <p:nvPr>
            <p:ph type="title" hasCustomPrompt="1"/>
          </p:nvPr>
        </p:nvSpPr>
        <p:spPr>
          <a:xfrm>
            <a:off x="407989" y="791316"/>
            <a:ext cx="11376022" cy="616326"/>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
        <p:nvSpPr>
          <p:cNvPr id="21" name="Segnaposto testo 79">
            <a:extLst>
              <a:ext uri="{FF2B5EF4-FFF2-40B4-BE49-F238E27FC236}">
                <a16:creationId xmlns:a16="http://schemas.microsoft.com/office/drawing/2014/main" id="{C569778F-11AC-9541-117C-F7BC50EFB177}"/>
              </a:ext>
            </a:extLst>
          </p:cNvPr>
          <p:cNvSpPr>
            <a:spLocks noGrp="1"/>
          </p:cNvSpPr>
          <p:nvPr>
            <p:ph type="body" sz="quarter" idx="111" hasCustomPrompt="1"/>
          </p:nvPr>
        </p:nvSpPr>
        <p:spPr>
          <a:xfrm rot="5400000">
            <a:off x="10302253" y="3871001"/>
            <a:ext cx="2701444" cy="241558"/>
          </a:xfrm>
          <a:prstGeom prst="roundRect">
            <a:avLst/>
          </a:prstGeom>
          <a:ln>
            <a:gradFill>
              <a:gsLst>
                <a:gs pos="48000">
                  <a:schemeClr val="tx2"/>
                </a:gs>
                <a:gs pos="0">
                  <a:schemeClr val="accent6"/>
                </a:gs>
                <a:gs pos="100000">
                  <a:schemeClr val="accent2"/>
                </a:gs>
              </a:gsLst>
              <a:lin ang="0" scaled="0"/>
            </a:gradFill>
          </a:ln>
        </p:spPr>
        <p:txBody>
          <a:bodyPr lIns="0" tIns="0" rIns="0" bIns="0" anchor="ctr"/>
          <a:lstStyle>
            <a:lvl1pPr marL="0" indent="0" algn="ctr">
              <a:lnSpc>
                <a:spcPct val="100000"/>
              </a:lnSpc>
              <a:spcBef>
                <a:spcPts val="0"/>
              </a:spcBef>
              <a:buNone/>
              <a:defRPr sz="105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Italia</a:t>
            </a:r>
          </a:p>
        </p:txBody>
      </p:sp>
      <p:sp>
        <p:nvSpPr>
          <p:cNvPr id="22" name="Segnaposto testo 79">
            <a:extLst>
              <a:ext uri="{FF2B5EF4-FFF2-40B4-BE49-F238E27FC236}">
                <a16:creationId xmlns:a16="http://schemas.microsoft.com/office/drawing/2014/main" id="{535E79AA-728C-7A25-C6CC-E2CC727D2660}"/>
              </a:ext>
            </a:extLst>
          </p:cNvPr>
          <p:cNvSpPr>
            <a:spLocks noGrp="1"/>
          </p:cNvSpPr>
          <p:nvPr>
            <p:ph type="body" sz="quarter" idx="112" hasCustomPrompt="1"/>
          </p:nvPr>
        </p:nvSpPr>
        <p:spPr>
          <a:xfrm rot="5400000">
            <a:off x="11491512" y="5505899"/>
            <a:ext cx="315859" cy="241557"/>
          </a:xfrm>
          <a:prstGeom prst="roundRect">
            <a:avLst/>
          </a:prstGeom>
          <a:gradFill>
            <a:gsLst>
              <a:gs pos="0">
                <a:srgbClr val="B6F11F"/>
              </a:gs>
              <a:gs pos="100000">
                <a:srgbClr val="4FE3C2"/>
              </a:gs>
            </a:gsLst>
            <a:lin ang="10800000" scaled="0"/>
          </a:gradFill>
          <a:ln>
            <a:noFill/>
          </a:ln>
        </p:spPr>
        <p:txBody>
          <a:bodyPr lIns="0" tIns="0" rIns="0" bIns="0" anchor="ctr"/>
          <a:lstStyle>
            <a:lvl1pPr marL="0" indent="0" algn="ctr">
              <a:lnSpc>
                <a:spcPct val="100000"/>
              </a:lnSpc>
              <a:spcBef>
                <a:spcPts val="0"/>
              </a:spcBef>
              <a:buNone/>
              <a:defRPr sz="105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EU</a:t>
            </a:r>
          </a:p>
        </p:txBody>
      </p:sp>
      <p:sp>
        <p:nvSpPr>
          <p:cNvPr id="5" name="Segnaposto immagine 5">
            <a:extLst>
              <a:ext uri="{FF2B5EF4-FFF2-40B4-BE49-F238E27FC236}">
                <a16:creationId xmlns:a16="http://schemas.microsoft.com/office/drawing/2014/main" id="{D5A8DF80-B8DB-D2A2-6D71-22CABCCA3B08}"/>
              </a:ext>
            </a:extLst>
          </p:cNvPr>
          <p:cNvSpPr>
            <a:spLocks noGrp="1" noChangeAspect="1"/>
          </p:cNvSpPr>
          <p:nvPr>
            <p:ph type="pic" sz="quarter" idx="113" hasCustomPrompt="1"/>
          </p:nvPr>
        </p:nvSpPr>
        <p:spPr>
          <a:xfrm>
            <a:off x="1973700"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6" name="Segnaposto immagine 5">
            <a:extLst>
              <a:ext uri="{FF2B5EF4-FFF2-40B4-BE49-F238E27FC236}">
                <a16:creationId xmlns:a16="http://schemas.microsoft.com/office/drawing/2014/main" id="{EB1B639E-AF0A-D2D1-EFCC-4EB8CA4B8C23}"/>
              </a:ext>
            </a:extLst>
          </p:cNvPr>
          <p:cNvSpPr>
            <a:spLocks noGrp="1" noChangeAspect="1"/>
          </p:cNvSpPr>
          <p:nvPr>
            <p:ph type="pic" sz="quarter" idx="114" hasCustomPrompt="1"/>
          </p:nvPr>
        </p:nvSpPr>
        <p:spPr>
          <a:xfrm>
            <a:off x="3547855"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3D6585E2-4517-027F-B049-1E156B7D365D}"/>
              </a:ext>
            </a:extLst>
          </p:cNvPr>
          <p:cNvSpPr>
            <a:spLocks noGrp="1" noChangeAspect="1"/>
          </p:cNvSpPr>
          <p:nvPr>
            <p:ph type="pic" sz="quarter" idx="115" hasCustomPrompt="1"/>
          </p:nvPr>
        </p:nvSpPr>
        <p:spPr>
          <a:xfrm>
            <a:off x="5258122"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8" name="Segnaposto immagine 5">
            <a:extLst>
              <a:ext uri="{FF2B5EF4-FFF2-40B4-BE49-F238E27FC236}">
                <a16:creationId xmlns:a16="http://schemas.microsoft.com/office/drawing/2014/main" id="{6AC435E7-797B-46F9-DE48-6D0A6E35B4F9}"/>
              </a:ext>
            </a:extLst>
          </p:cNvPr>
          <p:cNvSpPr>
            <a:spLocks noGrp="1" noChangeAspect="1"/>
          </p:cNvSpPr>
          <p:nvPr>
            <p:ph type="pic" sz="quarter" idx="116" hasCustomPrompt="1"/>
          </p:nvPr>
        </p:nvSpPr>
        <p:spPr>
          <a:xfrm>
            <a:off x="7002256"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9" name="Segnaposto immagine 5">
            <a:extLst>
              <a:ext uri="{FF2B5EF4-FFF2-40B4-BE49-F238E27FC236}">
                <a16:creationId xmlns:a16="http://schemas.microsoft.com/office/drawing/2014/main" id="{7D55F14A-695B-E815-43DE-1FB0ABDF7913}"/>
              </a:ext>
            </a:extLst>
          </p:cNvPr>
          <p:cNvSpPr>
            <a:spLocks noGrp="1" noChangeAspect="1"/>
          </p:cNvSpPr>
          <p:nvPr>
            <p:ph type="pic" sz="quarter" idx="117" hasCustomPrompt="1"/>
          </p:nvPr>
        </p:nvSpPr>
        <p:spPr>
          <a:xfrm>
            <a:off x="8627856" y="179170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10" name="Segnaposto immagine 5">
            <a:extLst>
              <a:ext uri="{FF2B5EF4-FFF2-40B4-BE49-F238E27FC236}">
                <a16:creationId xmlns:a16="http://schemas.microsoft.com/office/drawing/2014/main" id="{19A52B1C-8D20-9BEF-CC49-9D5C394FFFC9}"/>
              </a:ext>
            </a:extLst>
          </p:cNvPr>
          <p:cNvSpPr>
            <a:spLocks noGrp="1" noChangeAspect="1"/>
          </p:cNvSpPr>
          <p:nvPr>
            <p:ph type="pic" sz="quarter" idx="118" hasCustomPrompt="1"/>
          </p:nvPr>
        </p:nvSpPr>
        <p:spPr>
          <a:xfrm>
            <a:off x="10253456" y="1791706"/>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2424655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Interna - Confronto e approfondimento">
    <p:spTree>
      <p:nvGrpSpPr>
        <p:cNvPr id="1" name=""/>
        <p:cNvGrpSpPr/>
        <p:nvPr/>
      </p:nvGrpSpPr>
      <p:grpSpPr>
        <a:xfrm>
          <a:off x="0" y="0"/>
          <a:ext cx="0" cy="0"/>
          <a:chOff x="0" y="0"/>
          <a:chExt cx="0" cy="0"/>
        </a:xfrm>
      </p:grpSpPr>
      <p:sp>
        <p:nvSpPr>
          <p:cNvPr id="22" name="Segnaposto testo 79">
            <a:extLst>
              <a:ext uri="{FF2B5EF4-FFF2-40B4-BE49-F238E27FC236}">
                <a16:creationId xmlns:a16="http://schemas.microsoft.com/office/drawing/2014/main" id="{C9F5410E-85C9-1C70-9D6C-99943E594E0C}"/>
              </a:ext>
            </a:extLst>
          </p:cNvPr>
          <p:cNvSpPr>
            <a:spLocks noGrp="1"/>
          </p:cNvSpPr>
          <p:nvPr>
            <p:ph type="body" sz="quarter" idx="51" hasCustomPrompt="1"/>
          </p:nvPr>
        </p:nvSpPr>
        <p:spPr>
          <a:xfrm>
            <a:off x="3290888" y="23227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63" name="Rettangolo con un angolo ritagliato 5">
            <a:extLst>
              <a:ext uri="{FF2B5EF4-FFF2-40B4-BE49-F238E27FC236}">
                <a16:creationId xmlns:a16="http://schemas.microsoft.com/office/drawing/2014/main" id="{3C3D7180-69CE-CEB3-E674-DCB81B0AB932}"/>
              </a:ext>
            </a:extLst>
          </p:cNvPr>
          <p:cNvSpPr>
            <a:spLocks noChangeAspect="1"/>
          </p:cNvSpPr>
          <p:nvPr userDrawn="1"/>
        </p:nvSpPr>
        <p:spPr>
          <a:xfrm rot="10800000">
            <a:off x="8277954" y="621200"/>
            <a:ext cx="3914046" cy="5442958"/>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50000">
                <a:srgbClr val="1229C2"/>
              </a:gs>
              <a:gs pos="0">
                <a:srgbClr val="26A9FF"/>
              </a:gs>
              <a:gs pos="100000">
                <a:srgbClr val="071777"/>
              </a:gs>
            </a:gsLst>
            <a:lin ang="7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CasellaDiTesto 64">
            <a:extLst>
              <a:ext uri="{FF2B5EF4-FFF2-40B4-BE49-F238E27FC236}">
                <a16:creationId xmlns:a16="http://schemas.microsoft.com/office/drawing/2014/main" id="{8CFBC148-5A50-31C8-45E8-945E08BB237A}"/>
              </a:ext>
            </a:extLst>
          </p:cNvPr>
          <p:cNvSpPr txBox="1"/>
          <p:nvPr userDrawn="1"/>
        </p:nvSpPr>
        <p:spPr>
          <a:xfrm>
            <a:off x="9057217" y="1682636"/>
            <a:ext cx="2718225" cy="597348"/>
          </a:xfrm>
          <a:prstGeom prst="rect">
            <a:avLst/>
          </a:prstGeom>
          <a:noFill/>
        </p:spPr>
        <p:txBody>
          <a:bodyPr wrap="square" lIns="0" tIns="0" rIns="0" bIns="0" rtlCol="0" anchor="t">
            <a:noAutofit/>
          </a:bodyPr>
          <a:lstStyle/>
          <a:p>
            <a:pPr algn="l"/>
            <a:r>
              <a:rPr lang="it-IT" sz="1200" err="1">
                <a:solidFill>
                  <a:schemeClr val="bg1"/>
                </a:solidFill>
                <a:latin typeface="TIM Sans Light" pitchFamily="2" charset="77"/>
              </a:rPr>
              <a:t>consectetur</a:t>
            </a:r>
            <a:r>
              <a:rPr lang="it-IT" sz="1200">
                <a:solidFill>
                  <a:schemeClr val="bg1"/>
                </a:solidFill>
                <a:latin typeface="TIM Sans Light" pitchFamily="2" charset="77"/>
              </a:rPr>
              <a:t> </a:t>
            </a:r>
            <a:r>
              <a:rPr lang="it-IT" sz="1200" err="1">
                <a:solidFill>
                  <a:schemeClr val="bg1"/>
                </a:solidFill>
                <a:latin typeface="TIM Sans Light" pitchFamily="2" charset="77"/>
              </a:rPr>
              <a:t>adipiscing</a:t>
            </a:r>
            <a:r>
              <a:rPr lang="it-IT" sz="1200">
                <a:solidFill>
                  <a:schemeClr val="bg1"/>
                </a:solidFill>
                <a:latin typeface="TIM Sans Light" pitchFamily="2" charset="77"/>
              </a:rPr>
              <a:t> </a:t>
            </a:r>
            <a:r>
              <a:rPr lang="it-IT" sz="1200" err="1">
                <a:solidFill>
                  <a:schemeClr val="bg1"/>
                </a:solidFill>
                <a:latin typeface="TIM Sans Light" pitchFamily="2" charset="77"/>
              </a:rPr>
              <a:t>elit</a:t>
            </a:r>
            <a:r>
              <a:rPr lang="it-IT" sz="1200">
                <a:solidFill>
                  <a:schemeClr val="bg1"/>
                </a:solidFill>
                <a:latin typeface="TIM Sans Light" pitchFamily="2" charset="77"/>
              </a:rPr>
              <a:t>, sed do </a:t>
            </a:r>
            <a:r>
              <a:rPr lang="it-IT" sz="1200" err="1">
                <a:solidFill>
                  <a:schemeClr val="bg1"/>
                </a:solidFill>
                <a:latin typeface="TIM Sans Light" pitchFamily="2" charset="77"/>
              </a:rPr>
              <a:t>eiusmod</a:t>
            </a:r>
            <a:r>
              <a:rPr lang="it-IT" sz="1200">
                <a:solidFill>
                  <a:schemeClr val="bg1"/>
                </a:solidFill>
                <a:latin typeface="TIM Sans Light" pitchFamily="2" charset="77"/>
              </a:rPr>
              <a:t> </a:t>
            </a:r>
            <a:r>
              <a:rPr lang="it-IT" sz="1200" err="1">
                <a:solidFill>
                  <a:schemeClr val="bg1"/>
                </a:solidFill>
                <a:latin typeface="TIM Sans Light" pitchFamily="2" charset="77"/>
              </a:rPr>
              <a:t>tempor</a:t>
            </a:r>
            <a:r>
              <a:rPr lang="it-IT" sz="1200">
                <a:solidFill>
                  <a:schemeClr val="bg1"/>
                </a:solidFill>
                <a:latin typeface="TIM Sans Light" pitchFamily="2" charset="77"/>
              </a:rPr>
              <a:t> </a:t>
            </a:r>
            <a:r>
              <a:rPr lang="it-IT" sz="1200" err="1">
                <a:solidFill>
                  <a:schemeClr val="bg1"/>
                </a:solidFill>
                <a:latin typeface="TIM Sans Light" pitchFamily="2" charset="77"/>
              </a:rPr>
              <a:t>incididunt</a:t>
            </a:r>
            <a:r>
              <a:rPr lang="it-IT" sz="1200">
                <a:solidFill>
                  <a:schemeClr val="bg1"/>
                </a:solidFill>
                <a:latin typeface="TIM Sans Light" pitchFamily="2" charset="77"/>
              </a:rPr>
              <a:t> ut labore et dolore magna </a:t>
            </a:r>
            <a:r>
              <a:rPr lang="it-IT" sz="1200" err="1">
                <a:solidFill>
                  <a:schemeClr val="bg1"/>
                </a:solidFill>
                <a:latin typeface="TIM Sans Light" pitchFamily="2" charset="77"/>
              </a:rPr>
              <a:t>aliqua</a:t>
            </a:r>
            <a:r>
              <a:rPr lang="it-IT" sz="1200">
                <a:solidFill>
                  <a:schemeClr val="bg1"/>
                </a:solidFill>
                <a:latin typeface="TIM Sans Light" pitchFamily="2" charset="77"/>
              </a:rPr>
              <a:t>. </a:t>
            </a:r>
            <a:endParaRPr lang="it-IT" sz="1200" baseline="30000">
              <a:solidFill>
                <a:schemeClr val="bg1"/>
              </a:solidFill>
              <a:latin typeface="TIM Sans Light" pitchFamily="2" charset="77"/>
            </a:endParaRPr>
          </a:p>
        </p:txBody>
      </p:sp>
      <p:sp>
        <p:nvSpPr>
          <p:cNvPr id="5" name="Segnaposto testo 2">
            <a:extLst>
              <a:ext uri="{FF2B5EF4-FFF2-40B4-BE49-F238E27FC236}">
                <a16:creationId xmlns:a16="http://schemas.microsoft.com/office/drawing/2014/main" id="{A977A334-68C2-7E12-72D6-294BDF900FF1}"/>
              </a:ext>
            </a:extLst>
          </p:cNvPr>
          <p:cNvSpPr>
            <a:spLocks noGrp="1"/>
          </p:cNvSpPr>
          <p:nvPr userDrawn="1">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76" name="Segnaposto testo 79">
            <a:extLst>
              <a:ext uri="{FF2B5EF4-FFF2-40B4-BE49-F238E27FC236}">
                <a16:creationId xmlns:a16="http://schemas.microsoft.com/office/drawing/2014/main" id="{7A95C04B-491B-9975-7B25-31E551D2A776}"/>
              </a:ext>
            </a:extLst>
          </p:cNvPr>
          <p:cNvSpPr>
            <a:spLocks noGrp="1"/>
          </p:cNvSpPr>
          <p:nvPr userDrawn="1">
            <p:ph type="body" sz="quarter" idx="80" hasCustomPrompt="1"/>
          </p:nvPr>
        </p:nvSpPr>
        <p:spPr>
          <a:xfrm>
            <a:off x="3290888" y="2658251"/>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92" name="Segnaposto testo 79">
            <a:extLst>
              <a:ext uri="{FF2B5EF4-FFF2-40B4-BE49-F238E27FC236}">
                <a16:creationId xmlns:a16="http://schemas.microsoft.com/office/drawing/2014/main" id="{99D619F8-C29A-3C27-509E-39FE3011BABD}"/>
              </a:ext>
            </a:extLst>
          </p:cNvPr>
          <p:cNvSpPr>
            <a:spLocks noGrp="1"/>
          </p:cNvSpPr>
          <p:nvPr>
            <p:ph type="body" sz="quarter" idx="89" hasCustomPrompt="1"/>
          </p:nvPr>
        </p:nvSpPr>
        <p:spPr>
          <a:xfrm>
            <a:off x="422275" y="5301402"/>
            <a:ext cx="3657599" cy="254157"/>
          </a:xfrm>
          <a:prstGeom prst="roundRect">
            <a:avLst/>
          </a:prstGeom>
          <a:gradFill>
            <a:gsLst>
              <a:gs pos="0">
                <a:schemeClr val="accent6"/>
              </a:gs>
              <a:gs pos="50000">
                <a:schemeClr val="tx2"/>
              </a:gs>
              <a:gs pos="100000">
                <a:schemeClr val="accent2"/>
              </a:gs>
            </a:gsLst>
            <a:lin ang="0" scaled="0"/>
          </a:gradFill>
        </p:spPr>
        <p:txBody>
          <a:bodyPr/>
          <a:lstStyle>
            <a:lvl1pPr marL="0" indent="0" algn="l">
              <a:buNone/>
              <a:defRPr sz="1200" b="0" i="0">
                <a:solidFill>
                  <a:schemeClr val="bg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95" name="Segnaposto testo 79">
            <a:extLst>
              <a:ext uri="{FF2B5EF4-FFF2-40B4-BE49-F238E27FC236}">
                <a16:creationId xmlns:a16="http://schemas.microsoft.com/office/drawing/2014/main" id="{AB3AE24B-820B-0163-1140-2AE8074EE6C3}"/>
              </a:ext>
            </a:extLst>
          </p:cNvPr>
          <p:cNvSpPr>
            <a:spLocks noGrp="1"/>
          </p:cNvSpPr>
          <p:nvPr>
            <p:ph type="body" sz="quarter" idx="46" hasCustomPrompt="1"/>
          </p:nvPr>
        </p:nvSpPr>
        <p:spPr>
          <a:xfrm>
            <a:off x="6132513" y="1877372"/>
            <a:ext cx="1797269"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2025</a:t>
            </a:r>
          </a:p>
        </p:txBody>
      </p:sp>
      <p:cxnSp>
        <p:nvCxnSpPr>
          <p:cNvPr id="97" name="Connettore 1 96">
            <a:extLst>
              <a:ext uri="{FF2B5EF4-FFF2-40B4-BE49-F238E27FC236}">
                <a16:creationId xmlns:a16="http://schemas.microsoft.com/office/drawing/2014/main" id="{BEEDF802-F4AC-53E6-AF80-E8D93DE47F53}"/>
              </a:ext>
            </a:extLst>
          </p:cNvPr>
          <p:cNvCxnSpPr>
            <a:cxnSpLocks/>
          </p:cNvCxnSpPr>
          <p:nvPr userDrawn="1"/>
        </p:nvCxnSpPr>
        <p:spPr>
          <a:xfrm flipH="1">
            <a:off x="4259263" y="2204127"/>
            <a:ext cx="3670519" cy="0"/>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01" name="Segnaposto testo 79">
            <a:extLst>
              <a:ext uri="{FF2B5EF4-FFF2-40B4-BE49-F238E27FC236}">
                <a16:creationId xmlns:a16="http://schemas.microsoft.com/office/drawing/2014/main" id="{8DA18716-95EE-CC3B-9AAA-F243C8C91F5A}"/>
              </a:ext>
            </a:extLst>
          </p:cNvPr>
          <p:cNvSpPr>
            <a:spLocks noGrp="1"/>
          </p:cNvSpPr>
          <p:nvPr>
            <p:ph type="body" sz="quarter" idx="91" hasCustomPrompt="1"/>
          </p:nvPr>
        </p:nvSpPr>
        <p:spPr>
          <a:xfrm>
            <a:off x="3290888" y="3067832"/>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2" name="Segnaposto testo 79">
            <a:extLst>
              <a:ext uri="{FF2B5EF4-FFF2-40B4-BE49-F238E27FC236}">
                <a16:creationId xmlns:a16="http://schemas.microsoft.com/office/drawing/2014/main" id="{D4595CA6-695D-0198-37C9-F9BEDD3AB4DE}"/>
              </a:ext>
            </a:extLst>
          </p:cNvPr>
          <p:cNvSpPr>
            <a:spLocks noGrp="1"/>
          </p:cNvSpPr>
          <p:nvPr>
            <p:ph type="body" sz="quarter" idx="92" hasCustomPrompt="1"/>
          </p:nvPr>
        </p:nvSpPr>
        <p:spPr>
          <a:xfrm>
            <a:off x="3290888" y="3403318"/>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4" name="Segnaposto testo 79">
            <a:extLst>
              <a:ext uri="{FF2B5EF4-FFF2-40B4-BE49-F238E27FC236}">
                <a16:creationId xmlns:a16="http://schemas.microsoft.com/office/drawing/2014/main" id="{608805DA-E876-65EC-A4D3-98FA8FF5A0DB}"/>
              </a:ext>
            </a:extLst>
          </p:cNvPr>
          <p:cNvSpPr>
            <a:spLocks noGrp="1"/>
          </p:cNvSpPr>
          <p:nvPr>
            <p:ph type="body" sz="quarter" idx="94" hasCustomPrompt="1"/>
          </p:nvPr>
        </p:nvSpPr>
        <p:spPr>
          <a:xfrm>
            <a:off x="3290888" y="38213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5" name="Segnaposto testo 79">
            <a:extLst>
              <a:ext uri="{FF2B5EF4-FFF2-40B4-BE49-F238E27FC236}">
                <a16:creationId xmlns:a16="http://schemas.microsoft.com/office/drawing/2014/main" id="{467E7C99-F2D9-BC17-4B2A-639C8A053568}"/>
              </a:ext>
            </a:extLst>
          </p:cNvPr>
          <p:cNvSpPr>
            <a:spLocks noGrp="1"/>
          </p:cNvSpPr>
          <p:nvPr>
            <p:ph type="body" sz="quarter" idx="95" hasCustomPrompt="1"/>
          </p:nvPr>
        </p:nvSpPr>
        <p:spPr>
          <a:xfrm>
            <a:off x="3290888" y="4181397"/>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7" name="Segnaposto testo 79">
            <a:extLst>
              <a:ext uri="{FF2B5EF4-FFF2-40B4-BE49-F238E27FC236}">
                <a16:creationId xmlns:a16="http://schemas.microsoft.com/office/drawing/2014/main" id="{830070E2-318D-87BC-D2F4-9EFECF45E237}"/>
              </a:ext>
            </a:extLst>
          </p:cNvPr>
          <p:cNvSpPr>
            <a:spLocks noGrp="1"/>
          </p:cNvSpPr>
          <p:nvPr>
            <p:ph type="body" sz="quarter" idx="97" hasCustomPrompt="1"/>
          </p:nvPr>
        </p:nvSpPr>
        <p:spPr>
          <a:xfrm>
            <a:off x="3290888" y="45833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8" name="Segnaposto testo 79">
            <a:extLst>
              <a:ext uri="{FF2B5EF4-FFF2-40B4-BE49-F238E27FC236}">
                <a16:creationId xmlns:a16="http://schemas.microsoft.com/office/drawing/2014/main" id="{F1A0CCF0-5A6A-4D45-70FA-9B08AB98F954}"/>
              </a:ext>
            </a:extLst>
          </p:cNvPr>
          <p:cNvSpPr>
            <a:spLocks noGrp="1"/>
          </p:cNvSpPr>
          <p:nvPr>
            <p:ph type="body" sz="quarter" idx="98" hasCustomPrompt="1"/>
          </p:nvPr>
        </p:nvSpPr>
        <p:spPr>
          <a:xfrm>
            <a:off x="3290888" y="4918851"/>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9" name="Segnaposto testo 79">
            <a:extLst>
              <a:ext uri="{FF2B5EF4-FFF2-40B4-BE49-F238E27FC236}">
                <a16:creationId xmlns:a16="http://schemas.microsoft.com/office/drawing/2014/main" id="{CC1F243F-D43F-A024-224C-167FF3FC5568}"/>
              </a:ext>
            </a:extLst>
          </p:cNvPr>
          <p:cNvSpPr>
            <a:spLocks noGrp="1"/>
          </p:cNvSpPr>
          <p:nvPr>
            <p:ph type="body" sz="quarter" idx="99" hasCustomPrompt="1"/>
          </p:nvPr>
        </p:nvSpPr>
        <p:spPr>
          <a:xfrm>
            <a:off x="422275" y="5623522"/>
            <a:ext cx="3657599" cy="254157"/>
          </a:xfrm>
          <a:prstGeom prst="roundRect">
            <a:avLst/>
          </a:prstGeom>
          <a:gradFill>
            <a:gsLst>
              <a:gs pos="0">
                <a:schemeClr val="accent6"/>
              </a:gs>
              <a:gs pos="50000">
                <a:schemeClr val="tx2"/>
              </a:gs>
              <a:gs pos="100000">
                <a:schemeClr val="accent2"/>
              </a:gs>
            </a:gsLst>
            <a:lin ang="0" scaled="0"/>
          </a:gradFill>
        </p:spPr>
        <p:txBody>
          <a:bodyPr/>
          <a:lstStyle>
            <a:lvl1pPr marL="0" indent="0" algn="l">
              <a:buNone/>
              <a:defRPr sz="1200" b="0" i="0">
                <a:solidFill>
                  <a:schemeClr val="bg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11" name="Segnaposto testo 79">
            <a:extLst>
              <a:ext uri="{FF2B5EF4-FFF2-40B4-BE49-F238E27FC236}">
                <a16:creationId xmlns:a16="http://schemas.microsoft.com/office/drawing/2014/main" id="{92926B64-6D84-BB7D-401E-78831F8A068C}"/>
              </a:ext>
            </a:extLst>
          </p:cNvPr>
          <p:cNvSpPr>
            <a:spLocks noGrp="1"/>
          </p:cNvSpPr>
          <p:nvPr>
            <p:ph type="body" sz="quarter" idx="100" hasCustomPrompt="1"/>
          </p:nvPr>
        </p:nvSpPr>
        <p:spPr>
          <a:xfrm>
            <a:off x="4259263" y="1877372"/>
            <a:ext cx="17287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2024</a:t>
            </a:r>
          </a:p>
        </p:txBody>
      </p:sp>
      <p:sp>
        <p:nvSpPr>
          <p:cNvPr id="112" name="Segnaposto testo 79">
            <a:extLst>
              <a:ext uri="{FF2B5EF4-FFF2-40B4-BE49-F238E27FC236}">
                <a16:creationId xmlns:a16="http://schemas.microsoft.com/office/drawing/2014/main" id="{DA192039-B055-69AD-D7BA-B8ED715317D2}"/>
              </a:ext>
            </a:extLst>
          </p:cNvPr>
          <p:cNvSpPr>
            <a:spLocks noGrp="1"/>
          </p:cNvSpPr>
          <p:nvPr>
            <p:ph type="body" sz="quarter" idx="58" hasCustomPrompt="1"/>
          </p:nvPr>
        </p:nvSpPr>
        <p:spPr>
          <a:xfrm>
            <a:off x="4243387" y="5296738"/>
            <a:ext cx="1724400" cy="255600"/>
          </a:xfrm>
          <a:prstGeom prst="roundRect">
            <a:avLst/>
          </a:prstGeom>
          <a:ln>
            <a:gradFill>
              <a:gsLst>
                <a:gs pos="50000">
                  <a:schemeClr val="tx2"/>
                </a:gs>
                <a:gs pos="0">
                  <a:schemeClr val="accent6"/>
                </a:gs>
                <a:gs pos="100000">
                  <a:schemeClr val="accent2"/>
                </a:gs>
              </a:gsLst>
              <a:lin ang="0" scaled="0"/>
            </a:gra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3" name="Segnaposto testo 79">
            <a:extLst>
              <a:ext uri="{FF2B5EF4-FFF2-40B4-BE49-F238E27FC236}">
                <a16:creationId xmlns:a16="http://schemas.microsoft.com/office/drawing/2014/main" id="{151CAF64-49B7-FB40-6E99-1A6683422DDA}"/>
              </a:ext>
            </a:extLst>
          </p:cNvPr>
          <p:cNvSpPr>
            <a:spLocks noGrp="1"/>
          </p:cNvSpPr>
          <p:nvPr>
            <p:ph type="body" sz="quarter" idx="63" hasCustomPrompt="1"/>
          </p:nvPr>
        </p:nvSpPr>
        <p:spPr>
          <a:xfrm>
            <a:off x="6132513" y="5296356"/>
            <a:ext cx="1800000" cy="255600"/>
          </a:xfrm>
          <a:prstGeom prst="roundRect">
            <a:avLst/>
          </a:prstGeom>
          <a:gradFill>
            <a:gsLst>
              <a:gs pos="50000">
                <a:schemeClr val="tx2"/>
              </a:gs>
              <a:gs pos="0">
                <a:schemeClr val="accent6"/>
              </a:gs>
              <a:gs pos="100000">
                <a:schemeClr val="accent2"/>
              </a:gs>
            </a:gsLst>
            <a:lin ang="0" scaled="0"/>
          </a:gradFill>
          <a:ln>
            <a:noFill/>
          </a:ln>
        </p:spPr>
        <p:txBody>
          <a:bodyPr lIns="0" tIns="36000" rIns="0" bIns="0" anchor="ctr"/>
          <a:lstStyle>
            <a:lvl1pPr marL="0" indent="0" algn="ctr">
              <a:buNone/>
              <a:defRPr sz="12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5" name="Segnaposto testo 79">
            <a:extLst>
              <a:ext uri="{FF2B5EF4-FFF2-40B4-BE49-F238E27FC236}">
                <a16:creationId xmlns:a16="http://schemas.microsoft.com/office/drawing/2014/main" id="{BA7AF83C-6DA2-EA89-B303-5A9294038FF5}"/>
              </a:ext>
            </a:extLst>
          </p:cNvPr>
          <p:cNvSpPr>
            <a:spLocks noGrp="1"/>
          </p:cNvSpPr>
          <p:nvPr>
            <p:ph type="body" sz="quarter" idx="101" hasCustomPrompt="1"/>
          </p:nvPr>
        </p:nvSpPr>
        <p:spPr>
          <a:xfrm>
            <a:off x="4243387" y="5623522"/>
            <a:ext cx="1725612" cy="254142"/>
          </a:xfrm>
          <a:prstGeom prst="roundRect">
            <a:avLst/>
          </a:prstGeom>
          <a:ln>
            <a:gradFill>
              <a:gsLst>
                <a:gs pos="50000">
                  <a:schemeClr val="tx2"/>
                </a:gs>
                <a:gs pos="0">
                  <a:schemeClr val="accent6"/>
                </a:gs>
                <a:gs pos="100000">
                  <a:schemeClr val="accent2"/>
                </a:gs>
              </a:gsLst>
              <a:lin ang="0" scaled="0"/>
            </a:gra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6" name="Segnaposto testo 79">
            <a:extLst>
              <a:ext uri="{FF2B5EF4-FFF2-40B4-BE49-F238E27FC236}">
                <a16:creationId xmlns:a16="http://schemas.microsoft.com/office/drawing/2014/main" id="{BACCA23E-5C0F-ED4C-CBBD-C71AA43472E7}"/>
              </a:ext>
            </a:extLst>
          </p:cNvPr>
          <p:cNvSpPr>
            <a:spLocks noGrp="1"/>
          </p:cNvSpPr>
          <p:nvPr>
            <p:ph type="body" sz="quarter" idx="102" hasCustomPrompt="1"/>
          </p:nvPr>
        </p:nvSpPr>
        <p:spPr>
          <a:xfrm>
            <a:off x="6132513" y="5623522"/>
            <a:ext cx="1800225" cy="254142"/>
          </a:xfrm>
          <a:prstGeom prst="roundRect">
            <a:avLst/>
          </a:prstGeom>
          <a:gradFill>
            <a:gsLst>
              <a:gs pos="50000">
                <a:schemeClr val="tx2"/>
              </a:gs>
              <a:gs pos="0">
                <a:schemeClr val="accent6"/>
              </a:gs>
              <a:gs pos="100000">
                <a:schemeClr val="accent2"/>
              </a:gs>
            </a:gsLst>
            <a:lin ang="0" scaled="0"/>
          </a:gradFill>
          <a:ln>
            <a:noFill/>
          </a:ln>
        </p:spPr>
        <p:txBody>
          <a:bodyPr lIns="0" tIns="36000" rIns="0" bIns="0" anchor="ctr"/>
          <a:lstStyle>
            <a:lvl1pPr marL="0" indent="0" algn="ctr">
              <a:buNone/>
              <a:defRPr sz="12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7" name="CasellaDiTesto 116">
            <a:extLst>
              <a:ext uri="{FF2B5EF4-FFF2-40B4-BE49-F238E27FC236}">
                <a16:creationId xmlns:a16="http://schemas.microsoft.com/office/drawing/2014/main" id="{C85E8942-B35B-7008-9F73-8D27B49A8B23}"/>
              </a:ext>
            </a:extLst>
          </p:cNvPr>
          <p:cNvSpPr txBox="1"/>
          <p:nvPr userDrawn="1"/>
        </p:nvSpPr>
        <p:spPr>
          <a:xfrm>
            <a:off x="9057217" y="2597992"/>
            <a:ext cx="2718225" cy="597348"/>
          </a:xfrm>
          <a:prstGeom prst="rect">
            <a:avLst/>
          </a:prstGeom>
          <a:noFill/>
        </p:spPr>
        <p:txBody>
          <a:bodyPr wrap="square" lIns="0" tIns="0" rIns="0" bIns="0" rtlCol="0" anchor="t">
            <a:noAutofit/>
          </a:bodyPr>
          <a:lstStyle/>
          <a:p>
            <a:pPr algn="l"/>
            <a:r>
              <a:rPr lang="it-IT" sz="1200" err="1">
                <a:solidFill>
                  <a:schemeClr val="bg1"/>
                </a:solidFill>
                <a:latin typeface="TIM Sans Light" pitchFamily="2" charset="77"/>
              </a:rPr>
              <a:t>consectetur</a:t>
            </a:r>
            <a:r>
              <a:rPr lang="it-IT" sz="1200">
                <a:solidFill>
                  <a:schemeClr val="bg1"/>
                </a:solidFill>
                <a:latin typeface="TIM Sans Light" pitchFamily="2" charset="77"/>
              </a:rPr>
              <a:t> </a:t>
            </a:r>
            <a:r>
              <a:rPr lang="it-IT" sz="1200" err="1">
                <a:solidFill>
                  <a:schemeClr val="bg1"/>
                </a:solidFill>
                <a:latin typeface="TIM Sans Light" pitchFamily="2" charset="77"/>
              </a:rPr>
              <a:t>adipiscing</a:t>
            </a:r>
            <a:r>
              <a:rPr lang="it-IT" sz="1200">
                <a:solidFill>
                  <a:schemeClr val="bg1"/>
                </a:solidFill>
                <a:latin typeface="TIM Sans Light" pitchFamily="2" charset="77"/>
              </a:rPr>
              <a:t> </a:t>
            </a:r>
            <a:r>
              <a:rPr lang="it-IT" sz="1200" err="1">
                <a:solidFill>
                  <a:schemeClr val="bg1"/>
                </a:solidFill>
                <a:latin typeface="TIM Sans Light" pitchFamily="2" charset="77"/>
              </a:rPr>
              <a:t>elit</a:t>
            </a:r>
            <a:r>
              <a:rPr lang="it-IT" sz="1200">
                <a:solidFill>
                  <a:schemeClr val="bg1"/>
                </a:solidFill>
                <a:latin typeface="TIM Sans Light" pitchFamily="2" charset="77"/>
              </a:rPr>
              <a:t>, sed do </a:t>
            </a:r>
            <a:r>
              <a:rPr lang="it-IT" sz="1200" err="1">
                <a:solidFill>
                  <a:schemeClr val="bg1"/>
                </a:solidFill>
                <a:latin typeface="TIM Sans Light" pitchFamily="2" charset="77"/>
              </a:rPr>
              <a:t>eiusmod</a:t>
            </a:r>
            <a:r>
              <a:rPr lang="it-IT" sz="1200">
                <a:solidFill>
                  <a:schemeClr val="bg1"/>
                </a:solidFill>
                <a:latin typeface="TIM Sans Light" pitchFamily="2" charset="77"/>
              </a:rPr>
              <a:t> </a:t>
            </a:r>
            <a:r>
              <a:rPr lang="it-IT" sz="1200" err="1">
                <a:solidFill>
                  <a:schemeClr val="bg1"/>
                </a:solidFill>
                <a:latin typeface="TIM Sans Light" pitchFamily="2" charset="77"/>
              </a:rPr>
              <a:t>tempor</a:t>
            </a:r>
            <a:r>
              <a:rPr lang="it-IT" sz="1200">
                <a:solidFill>
                  <a:schemeClr val="bg1"/>
                </a:solidFill>
                <a:latin typeface="TIM Sans Light" pitchFamily="2" charset="77"/>
              </a:rPr>
              <a:t> </a:t>
            </a:r>
            <a:r>
              <a:rPr lang="it-IT" sz="1200" err="1">
                <a:solidFill>
                  <a:schemeClr val="bg1"/>
                </a:solidFill>
                <a:latin typeface="TIM Sans Light" pitchFamily="2" charset="77"/>
              </a:rPr>
              <a:t>incididunt</a:t>
            </a:r>
            <a:r>
              <a:rPr lang="it-IT" sz="1200">
                <a:solidFill>
                  <a:schemeClr val="bg1"/>
                </a:solidFill>
                <a:latin typeface="TIM Sans Light" pitchFamily="2" charset="77"/>
              </a:rPr>
              <a:t> ut labore et dolore magna </a:t>
            </a:r>
            <a:r>
              <a:rPr lang="it-IT" sz="1200" err="1">
                <a:solidFill>
                  <a:schemeClr val="bg1"/>
                </a:solidFill>
                <a:latin typeface="TIM Sans Light" pitchFamily="2" charset="77"/>
              </a:rPr>
              <a:t>aliqua</a:t>
            </a:r>
            <a:r>
              <a:rPr lang="it-IT" sz="1200">
                <a:solidFill>
                  <a:schemeClr val="bg1"/>
                </a:solidFill>
                <a:latin typeface="TIM Sans Light" pitchFamily="2" charset="77"/>
              </a:rPr>
              <a:t>. </a:t>
            </a:r>
            <a:endParaRPr lang="it-IT" sz="1200" baseline="30000">
              <a:solidFill>
                <a:schemeClr val="bg1"/>
              </a:solidFill>
              <a:latin typeface="TIM Sans Light" pitchFamily="2" charset="77"/>
            </a:endParaRPr>
          </a:p>
        </p:txBody>
      </p:sp>
      <p:sp>
        <p:nvSpPr>
          <p:cNvPr id="118" name="CasellaDiTesto 117">
            <a:extLst>
              <a:ext uri="{FF2B5EF4-FFF2-40B4-BE49-F238E27FC236}">
                <a16:creationId xmlns:a16="http://schemas.microsoft.com/office/drawing/2014/main" id="{BAD27E5F-8279-F00D-FF67-9422F8AF0DA0}"/>
              </a:ext>
            </a:extLst>
          </p:cNvPr>
          <p:cNvSpPr txBox="1"/>
          <p:nvPr userDrawn="1"/>
        </p:nvSpPr>
        <p:spPr>
          <a:xfrm>
            <a:off x="9072739" y="3620487"/>
            <a:ext cx="2720270" cy="254336"/>
          </a:xfrm>
          <a:prstGeom prst="rect">
            <a:avLst/>
          </a:prstGeom>
          <a:noFill/>
        </p:spPr>
        <p:txBody>
          <a:bodyPr wrap="square" lIns="0" tIns="0" rIns="0" bIns="0" rtlCol="0" anchor="t">
            <a:noAutofit/>
          </a:bodyPr>
          <a:lstStyle/>
          <a:p>
            <a:pPr algn="l"/>
            <a:r>
              <a:rPr lang="it-IT" sz="1600" err="1">
                <a:solidFill>
                  <a:schemeClr val="bg1"/>
                </a:solidFill>
                <a:latin typeface="TIM Sans Medium" pitchFamily="2" charset="77"/>
              </a:rPr>
              <a:t>Lorem</a:t>
            </a:r>
            <a:r>
              <a:rPr lang="it-IT" sz="1600">
                <a:solidFill>
                  <a:schemeClr val="bg1"/>
                </a:solidFill>
                <a:latin typeface="TIM Sans Medium" pitchFamily="2" charset="77"/>
              </a:rPr>
              <a:t> </a:t>
            </a:r>
            <a:r>
              <a:rPr lang="it-IT" sz="1600" err="1">
                <a:solidFill>
                  <a:schemeClr val="bg1"/>
                </a:solidFill>
                <a:latin typeface="TIM Sans Medium" pitchFamily="2" charset="77"/>
              </a:rPr>
              <a:t>ipsum</a:t>
            </a:r>
            <a:endParaRPr lang="it-IT" sz="1600" baseline="30000">
              <a:solidFill>
                <a:schemeClr val="bg1"/>
              </a:solidFill>
              <a:latin typeface="TIM Sans Medium" pitchFamily="2" charset="77"/>
            </a:endParaRPr>
          </a:p>
        </p:txBody>
      </p:sp>
      <p:sp>
        <p:nvSpPr>
          <p:cNvPr id="122" name="Segnaposto testo 79">
            <a:extLst>
              <a:ext uri="{FF2B5EF4-FFF2-40B4-BE49-F238E27FC236}">
                <a16:creationId xmlns:a16="http://schemas.microsoft.com/office/drawing/2014/main" id="{B80D35D7-E554-16BB-9B35-6711583D8E82}"/>
              </a:ext>
            </a:extLst>
          </p:cNvPr>
          <p:cNvSpPr>
            <a:spLocks noGrp="1"/>
          </p:cNvSpPr>
          <p:nvPr>
            <p:ph type="body" sz="quarter" idx="104" hasCustomPrompt="1"/>
          </p:nvPr>
        </p:nvSpPr>
        <p:spPr>
          <a:xfrm>
            <a:off x="425025" y="45607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4" name="Segnaposto testo 79">
            <a:extLst>
              <a:ext uri="{FF2B5EF4-FFF2-40B4-BE49-F238E27FC236}">
                <a16:creationId xmlns:a16="http://schemas.microsoft.com/office/drawing/2014/main" id="{70A6013C-619F-DBDE-F456-EBA78A36E6A9}"/>
              </a:ext>
            </a:extLst>
          </p:cNvPr>
          <p:cNvSpPr>
            <a:spLocks noGrp="1"/>
          </p:cNvSpPr>
          <p:nvPr>
            <p:ph type="body" sz="quarter" idx="105" hasCustomPrompt="1"/>
          </p:nvPr>
        </p:nvSpPr>
        <p:spPr>
          <a:xfrm>
            <a:off x="425025" y="2308651"/>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5" name="Segnaposto testo 79">
            <a:extLst>
              <a:ext uri="{FF2B5EF4-FFF2-40B4-BE49-F238E27FC236}">
                <a16:creationId xmlns:a16="http://schemas.microsoft.com/office/drawing/2014/main" id="{156840D5-9AB4-F5BC-215E-157EF14A8D1E}"/>
              </a:ext>
            </a:extLst>
          </p:cNvPr>
          <p:cNvSpPr>
            <a:spLocks noGrp="1"/>
          </p:cNvSpPr>
          <p:nvPr>
            <p:ph type="body" sz="quarter" idx="106" hasCustomPrompt="1"/>
          </p:nvPr>
        </p:nvSpPr>
        <p:spPr>
          <a:xfrm>
            <a:off x="425025" y="30621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6" name="Segnaposto testo 79">
            <a:extLst>
              <a:ext uri="{FF2B5EF4-FFF2-40B4-BE49-F238E27FC236}">
                <a16:creationId xmlns:a16="http://schemas.microsoft.com/office/drawing/2014/main" id="{B8F97B6A-0411-D04B-AF26-23162B8D2944}"/>
              </a:ext>
            </a:extLst>
          </p:cNvPr>
          <p:cNvSpPr>
            <a:spLocks noGrp="1"/>
          </p:cNvSpPr>
          <p:nvPr>
            <p:ph type="body" sz="quarter" idx="107" hasCustomPrompt="1"/>
          </p:nvPr>
        </p:nvSpPr>
        <p:spPr>
          <a:xfrm>
            <a:off x="425025" y="38241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7" name="Titolo 6">
            <a:extLst>
              <a:ext uri="{FF2B5EF4-FFF2-40B4-BE49-F238E27FC236}">
                <a16:creationId xmlns:a16="http://schemas.microsoft.com/office/drawing/2014/main" id="{433BE563-30EE-C9E0-18ED-674B61ED019E}"/>
              </a:ext>
            </a:extLst>
          </p:cNvPr>
          <p:cNvSpPr>
            <a:spLocks noGrp="1"/>
          </p:cNvSpPr>
          <p:nvPr>
            <p:ph type="title" hasCustomPrompt="1"/>
          </p:nvPr>
        </p:nvSpPr>
        <p:spPr>
          <a:xfrm>
            <a:off x="407989" y="791316"/>
            <a:ext cx="7524749" cy="886988"/>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Tree>
    <p:extLst>
      <p:ext uri="{BB962C8B-B14F-4D97-AF65-F5344CB8AC3E}">
        <p14:creationId xmlns:p14="http://schemas.microsoft.com/office/powerpoint/2010/main" val="3120949275"/>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erna - Confronto e approfondimento">
    <p:spTree>
      <p:nvGrpSpPr>
        <p:cNvPr id="1" name=""/>
        <p:cNvGrpSpPr/>
        <p:nvPr/>
      </p:nvGrpSpPr>
      <p:grpSpPr>
        <a:xfrm>
          <a:off x="0" y="0"/>
          <a:ext cx="0" cy="0"/>
          <a:chOff x="0" y="0"/>
          <a:chExt cx="0" cy="0"/>
        </a:xfrm>
      </p:grpSpPr>
      <p:sp>
        <p:nvSpPr>
          <p:cNvPr id="22" name="Segnaposto testo 79">
            <a:extLst>
              <a:ext uri="{FF2B5EF4-FFF2-40B4-BE49-F238E27FC236}">
                <a16:creationId xmlns:a16="http://schemas.microsoft.com/office/drawing/2014/main" id="{C9F5410E-85C9-1C70-9D6C-99943E594E0C}"/>
              </a:ext>
            </a:extLst>
          </p:cNvPr>
          <p:cNvSpPr>
            <a:spLocks noGrp="1"/>
          </p:cNvSpPr>
          <p:nvPr>
            <p:ph type="body" sz="quarter" idx="51" hasCustomPrompt="1"/>
          </p:nvPr>
        </p:nvSpPr>
        <p:spPr>
          <a:xfrm>
            <a:off x="3290888" y="23227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63" name="Rettangolo con un angolo ritagliato 5">
            <a:extLst>
              <a:ext uri="{FF2B5EF4-FFF2-40B4-BE49-F238E27FC236}">
                <a16:creationId xmlns:a16="http://schemas.microsoft.com/office/drawing/2014/main" id="{3C3D7180-69CE-CEB3-E674-DCB81B0AB932}"/>
              </a:ext>
            </a:extLst>
          </p:cNvPr>
          <p:cNvSpPr>
            <a:spLocks noChangeAspect="1"/>
          </p:cNvSpPr>
          <p:nvPr userDrawn="1"/>
        </p:nvSpPr>
        <p:spPr>
          <a:xfrm rot="10800000">
            <a:off x="8277954" y="621200"/>
            <a:ext cx="3914046" cy="5442958"/>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EC0026"/>
              </a:gs>
              <a:gs pos="100000">
                <a:srgbClr val="520CA5"/>
              </a:gs>
            </a:gsLst>
            <a:lin ang="7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CasellaDiTesto 64">
            <a:extLst>
              <a:ext uri="{FF2B5EF4-FFF2-40B4-BE49-F238E27FC236}">
                <a16:creationId xmlns:a16="http://schemas.microsoft.com/office/drawing/2014/main" id="{8CFBC148-5A50-31C8-45E8-945E08BB237A}"/>
              </a:ext>
            </a:extLst>
          </p:cNvPr>
          <p:cNvSpPr txBox="1"/>
          <p:nvPr userDrawn="1"/>
        </p:nvSpPr>
        <p:spPr>
          <a:xfrm>
            <a:off x="9057217" y="1682636"/>
            <a:ext cx="2718225" cy="597348"/>
          </a:xfrm>
          <a:prstGeom prst="rect">
            <a:avLst/>
          </a:prstGeom>
          <a:noFill/>
        </p:spPr>
        <p:txBody>
          <a:bodyPr wrap="square" lIns="0" tIns="0" rIns="0" bIns="0" rtlCol="0" anchor="t">
            <a:noAutofit/>
          </a:bodyPr>
          <a:lstStyle/>
          <a:p>
            <a:pPr algn="l"/>
            <a:r>
              <a:rPr lang="it-IT" sz="1200" err="1">
                <a:solidFill>
                  <a:schemeClr val="bg1"/>
                </a:solidFill>
                <a:latin typeface="TIM Sans Light" pitchFamily="2" charset="77"/>
              </a:rPr>
              <a:t>consectetur</a:t>
            </a:r>
            <a:r>
              <a:rPr lang="it-IT" sz="1200">
                <a:solidFill>
                  <a:schemeClr val="bg1"/>
                </a:solidFill>
                <a:latin typeface="TIM Sans Light" pitchFamily="2" charset="77"/>
              </a:rPr>
              <a:t> </a:t>
            </a:r>
            <a:r>
              <a:rPr lang="it-IT" sz="1200" err="1">
                <a:solidFill>
                  <a:schemeClr val="bg1"/>
                </a:solidFill>
                <a:latin typeface="TIM Sans Light" pitchFamily="2" charset="77"/>
              </a:rPr>
              <a:t>adipiscing</a:t>
            </a:r>
            <a:r>
              <a:rPr lang="it-IT" sz="1200">
                <a:solidFill>
                  <a:schemeClr val="bg1"/>
                </a:solidFill>
                <a:latin typeface="TIM Sans Light" pitchFamily="2" charset="77"/>
              </a:rPr>
              <a:t> </a:t>
            </a:r>
            <a:r>
              <a:rPr lang="it-IT" sz="1200" err="1">
                <a:solidFill>
                  <a:schemeClr val="bg1"/>
                </a:solidFill>
                <a:latin typeface="TIM Sans Light" pitchFamily="2" charset="77"/>
              </a:rPr>
              <a:t>elit</a:t>
            </a:r>
            <a:r>
              <a:rPr lang="it-IT" sz="1200">
                <a:solidFill>
                  <a:schemeClr val="bg1"/>
                </a:solidFill>
                <a:latin typeface="TIM Sans Light" pitchFamily="2" charset="77"/>
              </a:rPr>
              <a:t>, sed do </a:t>
            </a:r>
            <a:r>
              <a:rPr lang="it-IT" sz="1200" err="1">
                <a:solidFill>
                  <a:schemeClr val="bg1"/>
                </a:solidFill>
                <a:latin typeface="TIM Sans Light" pitchFamily="2" charset="77"/>
              </a:rPr>
              <a:t>eiusmod</a:t>
            </a:r>
            <a:r>
              <a:rPr lang="it-IT" sz="1200">
                <a:solidFill>
                  <a:schemeClr val="bg1"/>
                </a:solidFill>
                <a:latin typeface="TIM Sans Light" pitchFamily="2" charset="77"/>
              </a:rPr>
              <a:t> </a:t>
            </a:r>
            <a:r>
              <a:rPr lang="it-IT" sz="1200" err="1">
                <a:solidFill>
                  <a:schemeClr val="bg1"/>
                </a:solidFill>
                <a:latin typeface="TIM Sans Light" pitchFamily="2" charset="77"/>
              </a:rPr>
              <a:t>tempor</a:t>
            </a:r>
            <a:r>
              <a:rPr lang="it-IT" sz="1200">
                <a:solidFill>
                  <a:schemeClr val="bg1"/>
                </a:solidFill>
                <a:latin typeface="TIM Sans Light" pitchFamily="2" charset="77"/>
              </a:rPr>
              <a:t> </a:t>
            </a:r>
            <a:r>
              <a:rPr lang="it-IT" sz="1200" err="1">
                <a:solidFill>
                  <a:schemeClr val="bg1"/>
                </a:solidFill>
                <a:latin typeface="TIM Sans Light" pitchFamily="2" charset="77"/>
              </a:rPr>
              <a:t>incididunt</a:t>
            </a:r>
            <a:r>
              <a:rPr lang="it-IT" sz="1200">
                <a:solidFill>
                  <a:schemeClr val="bg1"/>
                </a:solidFill>
                <a:latin typeface="TIM Sans Light" pitchFamily="2" charset="77"/>
              </a:rPr>
              <a:t> ut labore et dolore magna </a:t>
            </a:r>
            <a:r>
              <a:rPr lang="it-IT" sz="1200" err="1">
                <a:solidFill>
                  <a:schemeClr val="bg1"/>
                </a:solidFill>
                <a:latin typeface="TIM Sans Light" pitchFamily="2" charset="77"/>
              </a:rPr>
              <a:t>aliqua</a:t>
            </a:r>
            <a:r>
              <a:rPr lang="it-IT" sz="1200">
                <a:solidFill>
                  <a:schemeClr val="bg1"/>
                </a:solidFill>
                <a:latin typeface="TIM Sans Light" pitchFamily="2" charset="77"/>
              </a:rPr>
              <a:t>. </a:t>
            </a:r>
            <a:endParaRPr lang="it-IT" sz="1200" baseline="30000">
              <a:solidFill>
                <a:schemeClr val="bg1"/>
              </a:solidFill>
              <a:latin typeface="TIM Sans Light" pitchFamily="2" charset="77"/>
            </a:endParaRPr>
          </a:p>
        </p:txBody>
      </p:sp>
      <p:sp>
        <p:nvSpPr>
          <p:cNvPr id="5" name="Segnaposto testo 2">
            <a:extLst>
              <a:ext uri="{FF2B5EF4-FFF2-40B4-BE49-F238E27FC236}">
                <a16:creationId xmlns:a16="http://schemas.microsoft.com/office/drawing/2014/main" id="{A977A334-68C2-7E12-72D6-294BDF900FF1}"/>
              </a:ext>
            </a:extLst>
          </p:cNvPr>
          <p:cNvSpPr>
            <a:spLocks noGrp="1"/>
          </p:cNvSpPr>
          <p:nvPr userDrawn="1">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76" name="Segnaposto testo 79">
            <a:extLst>
              <a:ext uri="{FF2B5EF4-FFF2-40B4-BE49-F238E27FC236}">
                <a16:creationId xmlns:a16="http://schemas.microsoft.com/office/drawing/2014/main" id="{7A95C04B-491B-9975-7B25-31E551D2A776}"/>
              </a:ext>
            </a:extLst>
          </p:cNvPr>
          <p:cNvSpPr>
            <a:spLocks noGrp="1"/>
          </p:cNvSpPr>
          <p:nvPr userDrawn="1">
            <p:ph type="body" sz="quarter" idx="80" hasCustomPrompt="1"/>
          </p:nvPr>
        </p:nvSpPr>
        <p:spPr>
          <a:xfrm>
            <a:off x="3290888" y="2658251"/>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92" name="Segnaposto testo 79">
            <a:extLst>
              <a:ext uri="{FF2B5EF4-FFF2-40B4-BE49-F238E27FC236}">
                <a16:creationId xmlns:a16="http://schemas.microsoft.com/office/drawing/2014/main" id="{99D619F8-C29A-3C27-509E-39FE3011BABD}"/>
              </a:ext>
            </a:extLst>
          </p:cNvPr>
          <p:cNvSpPr>
            <a:spLocks noGrp="1"/>
          </p:cNvSpPr>
          <p:nvPr>
            <p:ph type="body" sz="quarter" idx="89" hasCustomPrompt="1"/>
          </p:nvPr>
        </p:nvSpPr>
        <p:spPr>
          <a:xfrm>
            <a:off x="422275" y="5301402"/>
            <a:ext cx="3657599" cy="254157"/>
          </a:xfrm>
          <a:prstGeom prst="roundRect">
            <a:avLst/>
          </a:prstGeom>
          <a:gradFill>
            <a:gsLst>
              <a:gs pos="0">
                <a:srgbClr val="EC0026"/>
              </a:gs>
              <a:gs pos="100000">
                <a:srgbClr val="520CA5"/>
              </a:gs>
            </a:gsLst>
            <a:lin ang="0" scaled="0"/>
          </a:gradFill>
        </p:spPr>
        <p:txBody>
          <a:bodyPr/>
          <a:lstStyle>
            <a:lvl1pPr marL="0" indent="0" algn="l">
              <a:buNone/>
              <a:defRPr sz="1200" b="0" i="0">
                <a:solidFill>
                  <a:schemeClr val="bg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95" name="Segnaposto testo 79">
            <a:extLst>
              <a:ext uri="{FF2B5EF4-FFF2-40B4-BE49-F238E27FC236}">
                <a16:creationId xmlns:a16="http://schemas.microsoft.com/office/drawing/2014/main" id="{AB3AE24B-820B-0163-1140-2AE8074EE6C3}"/>
              </a:ext>
            </a:extLst>
          </p:cNvPr>
          <p:cNvSpPr>
            <a:spLocks noGrp="1"/>
          </p:cNvSpPr>
          <p:nvPr>
            <p:ph type="body" sz="quarter" idx="46" hasCustomPrompt="1"/>
          </p:nvPr>
        </p:nvSpPr>
        <p:spPr>
          <a:xfrm>
            <a:off x="6132513" y="1877372"/>
            <a:ext cx="1797269"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2025</a:t>
            </a:r>
          </a:p>
        </p:txBody>
      </p:sp>
      <p:cxnSp>
        <p:nvCxnSpPr>
          <p:cNvPr id="97" name="Connettore 1 96">
            <a:extLst>
              <a:ext uri="{FF2B5EF4-FFF2-40B4-BE49-F238E27FC236}">
                <a16:creationId xmlns:a16="http://schemas.microsoft.com/office/drawing/2014/main" id="{BEEDF802-F4AC-53E6-AF80-E8D93DE47F53}"/>
              </a:ext>
            </a:extLst>
          </p:cNvPr>
          <p:cNvCxnSpPr>
            <a:cxnSpLocks/>
          </p:cNvCxnSpPr>
          <p:nvPr userDrawn="1"/>
        </p:nvCxnSpPr>
        <p:spPr>
          <a:xfrm flipH="1">
            <a:off x="4259263" y="2204127"/>
            <a:ext cx="3670519" cy="0"/>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01" name="Segnaposto testo 79">
            <a:extLst>
              <a:ext uri="{FF2B5EF4-FFF2-40B4-BE49-F238E27FC236}">
                <a16:creationId xmlns:a16="http://schemas.microsoft.com/office/drawing/2014/main" id="{8DA18716-95EE-CC3B-9AAA-F243C8C91F5A}"/>
              </a:ext>
            </a:extLst>
          </p:cNvPr>
          <p:cNvSpPr>
            <a:spLocks noGrp="1"/>
          </p:cNvSpPr>
          <p:nvPr>
            <p:ph type="body" sz="quarter" idx="91" hasCustomPrompt="1"/>
          </p:nvPr>
        </p:nvSpPr>
        <p:spPr>
          <a:xfrm>
            <a:off x="3290888" y="3067832"/>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2" name="Segnaposto testo 79">
            <a:extLst>
              <a:ext uri="{FF2B5EF4-FFF2-40B4-BE49-F238E27FC236}">
                <a16:creationId xmlns:a16="http://schemas.microsoft.com/office/drawing/2014/main" id="{D4595CA6-695D-0198-37C9-F9BEDD3AB4DE}"/>
              </a:ext>
            </a:extLst>
          </p:cNvPr>
          <p:cNvSpPr>
            <a:spLocks noGrp="1"/>
          </p:cNvSpPr>
          <p:nvPr>
            <p:ph type="body" sz="quarter" idx="92" hasCustomPrompt="1"/>
          </p:nvPr>
        </p:nvSpPr>
        <p:spPr>
          <a:xfrm>
            <a:off x="3290888" y="3403318"/>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4" name="Segnaposto testo 79">
            <a:extLst>
              <a:ext uri="{FF2B5EF4-FFF2-40B4-BE49-F238E27FC236}">
                <a16:creationId xmlns:a16="http://schemas.microsoft.com/office/drawing/2014/main" id="{608805DA-E876-65EC-A4D3-98FA8FF5A0DB}"/>
              </a:ext>
            </a:extLst>
          </p:cNvPr>
          <p:cNvSpPr>
            <a:spLocks noGrp="1"/>
          </p:cNvSpPr>
          <p:nvPr>
            <p:ph type="body" sz="quarter" idx="94" hasCustomPrompt="1"/>
          </p:nvPr>
        </p:nvSpPr>
        <p:spPr>
          <a:xfrm>
            <a:off x="3290888" y="38213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5" name="Segnaposto testo 79">
            <a:extLst>
              <a:ext uri="{FF2B5EF4-FFF2-40B4-BE49-F238E27FC236}">
                <a16:creationId xmlns:a16="http://schemas.microsoft.com/office/drawing/2014/main" id="{467E7C99-F2D9-BC17-4B2A-639C8A053568}"/>
              </a:ext>
            </a:extLst>
          </p:cNvPr>
          <p:cNvSpPr>
            <a:spLocks noGrp="1"/>
          </p:cNvSpPr>
          <p:nvPr>
            <p:ph type="body" sz="quarter" idx="95" hasCustomPrompt="1"/>
          </p:nvPr>
        </p:nvSpPr>
        <p:spPr>
          <a:xfrm>
            <a:off x="3290888" y="4181397"/>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7" name="Segnaposto testo 79">
            <a:extLst>
              <a:ext uri="{FF2B5EF4-FFF2-40B4-BE49-F238E27FC236}">
                <a16:creationId xmlns:a16="http://schemas.microsoft.com/office/drawing/2014/main" id="{830070E2-318D-87BC-D2F4-9EFECF45E237}"/>
              </a:ext>
            </a:extLst>
          </p:cNvPr>
          <p:cNvSpPr>
            <a:spLocks noGrp="1"/>
          </p:cNvSpPr>
          <p:nvPr>
            <p:ph type="body" sz="quarter" idx="97" hasCustomPrompt="1"/>
          </p:nvPr>
        </p:nvSpPr>
        <p:spPr>
          <a:xfrm>
            <a:off x="3290888" y="45833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8" name="Segnaposto testo 79">
            <a:extLst>
              <a:ext uri="{FF2B5EF4-FFF2-40B4-BE49-F238E27FC236}">
                <a16:creationId xmlns:a16="http://schemas.microsoft.com/office/drawing/2014/main" id="{F1A0CCF0-5A6A-4D45-70FA-9B08AB98F954}"/>
              </a:ext>
            </a:extLst>
          </p:cNvPr>
          <p:cNvSpPr>
            <a:spLocks noGrp="1"/>
          </p:cNvSpPr>
          <p:nvPr>
            <p:ph type="body" sz="quarter" idx="98" hasCustomPrompt="1"/>
          </p:nvPr>
        </p:nvSpPr>
        <p:spPr>
          <a:xfrm>
            <a:off x="3290888" y="4918851"/>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9" name="Segnaposto testo 79">
            <a:extLst>
              <a:ext uri="{FF2B5EF4-FFF2-40B4-BE49-F238E27FC236}">
                <a16:creationId xmlns:a16="http://schemas.microsoft.com/office/drawing/2014/main" id="{CC1F243F-D43F-A024-224C-167FF3FC5568}"/>
              </a:ext>
            </a:extLst>
          </p:cNvPr>
          <p:cNvSpPr>
            <a:spLocks noGrp="1"/>
          </p:cNvSpPr>
          <p:nvPr>
            <p:ph type="body" sz="quarter" idx="99" hasCustomPrompt="1"/>
          </p:nvPr>
        </p:nvSpPr>
        <p:spPr>
          <a:xfrm>
            <a:off x="422275" y="5623522"/>
            <a:ext cx="3657599" cy="254157"/>
          </a:xfrm>
          <a:prstGeom prst="roundRect">
            <a:avLst/>
          </a:prstGeom>
          <a:gradFill>
            <a:gsLst>
              <a:gs pos="0">
                <a:srgbClr val="EC0026"/>
              </a:gs>
              <a:gs pos="100000">
                <a:srgbClr val="520CA5"/>
              </a:gs>
            </a:gsLst>
            <a:lin ang="0" scaled="0"/>
          </a:gradFill>
        </p:spPr>
        <p:txBody>
          <a:bodyPr/>
          <a:lstStyle>
            <a:lvl1pPr marL="0" indent="0" algn="l">
              <a:buNone/>
              <a:defRPr sz="1200" b="0" i="0">
                <a:solidFill>
                  <a:schemeClr val="bg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11" name="Segnaposto testo 79">
            <a:extLst>
              <a:ext uri="{FF2B5EF4-FFF2-40B4-BE49-F238E27FC236}">
                <a16:creationId xmlns:a16="http://schemas.microsoft.com/office/drawing/2014/main" id="{92926B64-6D84-BB7D-401E-78831F8A068C}"/>
              </a:ext>
            </a:extLst>
          </p:cNvPr>
          <p:cNvSpPr>
            <a:spLocks noGrp="1"/>
          </p:cNvSpPr>
          <p:nvPr>
            <p:ph type="body" sz="quarter" idx="100" hasCustomPrompt="1"/>
          </p:nvPr>
        </p:nvSpPr>
        <p:spPr>
          <a:xfrm>
            <a:off x="4259263" y="1877372"/>
            <a:ext cx="17287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2024</a:t>
            </a:r>
          </a:p>
        </p:txBody>
      </p:sp>
      <p:sp>
        <p:nvSpPr>
          <p:cNvPr id="112" name="Segnaposto testo 79">
            <a:extLst>
              <a:ext uri="{FF2B5EF4-FFF2-40B4-BE49-F238E27FC236}">
                <a16:creationId xmlns:a16="http://schemas.microsoft.com/office/drawing/2014/main" id="{DA192039-B055-69AD-D7BA-B8ED715317D2}"/>
              </a:ext>
            </a:extLst>
          </p:cNvPr>
          <p:cNvSpPr>
            <a:spLocks noGrp="1"/>
          </p:cNvSpPr>
          <p:nvPr>
            <p:ph type="body" sz="quarter" idx="58" hasCustomPrompt="1"/>
          </p:nvPr>
        </p:nvSpPr>
        <p:spPr>
          <a:xfrm>
            <a:off x="4243387" y="5296738"/>
            <a:ext cx="1724400" cy="255600"/>
          </a:xfrm>
          <a:prstGeom prst="roundRect">
            <a:avLst/>
          </a:prstGeom>
          <a:ln>
            <a:gradFill>
              <a:gsLst>
                <a:gs pos="50000">
                  <a:schemeClr val="tx2"/>
                </a:gs>
                <a:gs pos="0">
                  <a:schemeClr val="accent6"/>
                </a:gs>
                <a:gs pos="100000">
                  <a:schemeClr val="accent2"/>
                </a:gs>
              </a:gsLst>
              <a:lin ang="0" scaled="0"/>
            </a:gra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3" name="Segnaposto testo 79">
            <a:extLst>
              <a:ext uri="{FF2B5EF4-FFF2-40B4-BE49-F238E27FC236}">
                <a16:creationId xmlns:a16="http://schemas.microsoft.com/office/drawing/2014/main" id="{151CAF64-49B7-FB40-6E99-1A6683422DDA}"/>
              </a:ext>
            </a:extLst>
          </p:cNvPr>
          <p:cNvSpPr>
            <a:spLocks noGrp="1"/>
          </p:cNvSpPr>
          <p:nvPr>
            <p:ph type="body" sz="quarter" idx="63" hasCustomPrompt="1"/>
          </p:nvPr>
        </p:nvSpPr>
        <p:spPr>
          <a:xfrm>
            <a:off x="6132513" y="5296356"/>
            <a:ext cx="1800000" cy="255600"/>
          </a:xfrm>
          <a:prstGeom prst="roundRect">
            <a:avLst/>
          </a:prstGeom>
          <a:gradFill>
            <a:gsLst>
              <a:gs pos="0">
                <a:srgbClr val="EC0026"/>
              </a:gs>
              <a:gs pos="100000">
                <a:srgbClr val="520CA5"/>
              </a:gs>
            </a:gsLst>
            <a:lin ang="0" scaled="0"/>
          </a:gradFill>
          <a:ln>
            <a:noFill/>
          </a:ln>
        </p:spPr>
        <p:txBody>
          <a:bodyPr lIns="0" tIns="36000" rIns="0" bIns="0" anchor="ctr"/>
          <a:lstStyle>
            <a:lvl1pPr marL="0" indent="0" algn="ctr">
              <a:buNone/>
              <a:defRPr sz="12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5" name="Segnaposto testo 79">
            <a:extLst>
              <a:ext uri="{FF2B5EF4-FFF2-40B4-BE49-F238E27FC236}">
                <a16:creationId xmlns:a16="http://schemas.microsoft.com/office/drawing/2014/main" id="{BA7AF83C-6DA2-EA89-B303-5A9294038FF5}"/>
              </a:ext>
            </a:extLst>
          </p:cNvPr>
          <p:cNvSpPr>
            <a:spLocks noGrp="1"/>
          </p:cNvSpPr>
          <p:nvPr>
            <p:ph type="body" sz="quarter" idx="101" hasCustomPrompt="1"/>
          </p:nvPr>
        </p:nvSpPr>
        <p:spPr>
          <a:xfrm>
            <a:off x="4243387" y="5623522"/>
            <a:ext cx="1725612" cy="254142"/>
          </a:xfrm>
          <a:prstGeom prst="roundRect">
            <a:avLst/>
          </a:prstGeom>
          <a:ln>
            <a:gradFill>
              <a:gsLst>
                <a:gs pos="50000">
                  <a:schemeClr val="tx2"/>
                </a:gs>
                <a:gs pos="0">
                  <a:schemeClr val="accent6"/>
                </a:gs>
                <a:gs pos="100000">
                  <a:schemeClr val="accent2"/>
                </a:gs>
              </a:gsLst>
              <a:lin ang="0" scaled="0"/>
            </a:gra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6" name="Segnaposto testo 79">
            <a:extLst>
              <a:ext uri="{FF2B5EF4-FFF2-40B4-BE49-F238E27FC236}">
                <a16:creationId xmlns:a16="http://schemas.microsoft.com/office/drawing/2014/main" id="{BACCA23E-5C0F-ED4C-CBBD-C71AA43472E7}"/>
              </a:ext>
            </a:extLst>
          </p:cNvPr>
          <p:cNvSpPr>
            <a:spLocks noGrp="1"/>
          </p:cNvSpPr>
          <p:nvPr>
            <p:ph type="body" sz="quarter" idx="102" hasCustomPrompt="1"/>
          </p:nvPr>
        </p:nvSpPr>
        <p:spPr>
          <a:xfrm>
            <a:off x="6132513" y="5623522"/>
            <a:ext cx="1800225" cy="254142"/>
          </a:xfrm>
          <a:prstGeom prst="roundRect">
            <a:avLst/>
          </a:prstGeom>
          <a:gradFill>
            <a:gsLst>
              <a:gs pos="0">
                <a:srgbClr val="EC0026"/>
              </a:gs>
              <a:gs pos="100000">
                <a:srgbClr val="520CA5"/>
              </a:gs>
            </a:gsLst>
            <a:lin ang="0" scaled="0"/>
          </a:gradFill>
          <a:ln>
            <a:noFill/>
          </a:ln>
        </p:spPr>
        <p:txBody>
          <a:bodyPr lIns="0" tIns="36000" rIns="0" bIns="0" anchor="ctr"/>
          <a:lstStyle>
            <a:lvl1pPr marL="0" indent="0" algn="ctr">
              <a:buNone/>
              <a:defRPr sz="1200" b="1" i="0">
                <a:solidFill>
                  <a:schemeClr val="bg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7" name="CasellaDiTesto 116">
            <a:extLst>
              <a:ext uri="{FF2B5EF4-FFF2-40B4-BE49-F238E27FC236}">
                <a16:creationId xmlns:a16="http://schemas.microsoft.com/office/drawing/2014/main" id="{C85E8942-B35B-7008-9F73-8D27B49A8B23}"/>
              </a:ext>
            </a:extLst>
          </p:cNvPr>
          <p:cNvSpPr txBox="1"/>
          <p:nvPr userDrawn="1"/>
        </p:nvSpPr>
        <p:spPr>
          <a:xfrm>
            <a:off x="9057217" y="2597992"/>
            <a:ext cx="2718225" cy="597348"/>
          </a:xfrm>
          <a:prstGeom prst="rect">
            <a:avLst/>
          </a:prstGeom>
          <a:noFill/>
        </p:spPr>
        <p:txBody>
          <a:bodyPr wrap="square" lIns="0" tIns="0" rIns="0" bIns="0" rtlCol="0" anchor="t">
            <a:noAutofit/>
          </a:bodyPr>
          <a:lstStyle/>
          <a:p>
            <a:pPr algn="l"/>
            <a:r>
              <a:rPr lang="it-IT" sz="1200" err="1">
                <a:solidFill>
                  <a:schemeClr val="bg1"/>
                </a:solidFill>
                <a:latin typeface="TIM Sans Light" pitchFamily="2" charset="77"/>
              </a:rPr>
              <a:t>consectetur</a:t>
            </a:r>
            <a:r>
              <a:rPr lang="it-IT" sz="1200">
                <a:solidFill>
                  <a:schemeClr val="bg1"/>
                </a:solidFill>
                <a:latin typeface="TIM Sans Light" pitchFamily="2" charset="77"/>
              </a:rPr>
              <a:t> </a:t>
            </a:r>
            <a:r>
              <a:rPr lang="it-IT" sz="1200" err="1">
                <a:solidFill>
                  <a:schemeClr val="bg1"/>
                </a:solidFill>
                <a:latin typeface="TIM Sans Light" pitchFamily="2" charset="77"/>
              </a:rPr>
              <a:t>adipiscing</a:t>
            </a:r>
            <a:r>
              <a:rPr lang="it-IT" sz="1200">
                <a:solidFill>
                  <a:schemeClr val="bg1"/>
                </a:solidFill>
                <a:latin typeface="TIM Sans Light" pitchFamily="2" charset="77"/>
              </a:rPr>
              <a:t> </a:t>
            </a:r>
            <a:r>
              <a:rPr lang="it-IT" sz="1200" err="1">
                <a:solidFill>
                  <a:schemeClr val="bg1"/>
                </a:solidFill>
                <a:latin typeface="TIM Sans Light" pitchFamily="2" charset="77"/>
              </a:rPr>
              <a:t>elit</a:t>
            </a:r>
            <a:r>
              <a:rPr lang="it-IT" sz="1200">
                <a:solidFill>
                  <a:schemeClr val="bg1"/>
                </a:solidFill>
                <a:latin typeface="TIM Sans Light" pitchFamily="2" charset="77"/>
              </a:rPr>
              <a:t>, sed do </a:t>
            </a:r>
            <a:r>
              <a:rPr lang="it-IT" sz="1200" err="1">
                <a:solidFill>
                  <a:schemeClr val="bg1"/>
                </a:solidFill>
                <a:latin typeface="TIM Sans Light" pitchFamily="2" charset="77"/>
              </a:rPr>
              <a:t>eiusmod</a:t>
            </a:r>
            <a:r>
              <a:rPr lang="it-IT" sz="1200">
                <a:solidFill>
                  <a:schemeClr val="bg1"/>
                </a:solidFill>
                <a:latin typeface="TIM Sans Light" pitchFamily="2" charset="77"/>
              </a:rPr>
              <a:t> </a:t>
            </a:r>
            <a:r>
              <a:rPr lang="it-IT" sz="1200" err="1">
                <a:solidFill>
                  <a:schemeClr val="bg1"/>
                </a:solidFill>
                <a:latin typeface="TIM Sans Light" pitchFamily="2" charset="77"/>
              </a:rPr>
              <a:t>tempor</a:t>
            </a:r>
            <a:r>
              <a:rPr lang="it-IT" sz="1200">
                <a:solidFill>
                  <a:schemeClr val="bg1"/>
                </a:solidFill>
                <a:latin typeface="TIM Sans Light" pitchFamily="2" charset="77"/>
              </a:rPr>
              <a:t> </a:t>
            </a:r>
            <a:r>
              <a:rPr lang="it-IT" sz="1200" err="1">
                <a:solidFill>
                  <a:schemeClr val="bg1"/>
                </a:solidFill>
                <a:latin typeface="TIM Sans Light" pitchFamily="2" charset="77"/>
              </a:rPr>
              <a:t>incididunt</a:t>
            </a:r>
            <a:r>
              <a:rPr lang="it-IT" sz="1200">
                <a:solidFill>
                  <a:schemeClr val="bg1"/>
                </a:solidFill>
                <a:latin typeface="TIM Sans Light" pitchFamily="2" charset="77"/>
              </a:rPr>
              <a:t> ut labore et dolore magna </a:t>
            </a:r>
            <a:r>
              <a:rPr lang="it-IT" sz="1200" err="1">
                <a:solidFill>
                  <a:schemeClr val="bg1"/>
                </a:solidFill>
                <a:latin typeface="TIM Sans Light" pitchFamily="2" charset="77"/>
              </a:rPr>
              <a:t>aliqua</a:t>
            </a:r>
            <a:r>
              <a:rPr lang="it-IT" sz="1200">
                <a:solidFill>
                  <a:schemeClr val="bg1"/>
                </a:solidFill>
                <a:latin typeface="TIM Sans Light" pitchFamily="2" charset="77"/>
              </a:rPr>
              <a:t>. </a:t>
            </a:r>
            <a:endParaRPr lang="it-IT" sz="1200" baseline="30000">
              <a:solidFill>
                <a:schemeClr val="bg1"/>
              </a:solidFill>
              <a:latin typeface="TIM Sans Light" pitchFamily="2" charset="77"/>
            </a:endParaRPr>
          </a:p>
        </p:txBody>
      </p:sp>
      <p:sp>
        <p:nvSpPr>
          <p:cNvPr id="118" name="CasellaDiTesto 117">
            <a:extLst>
              <a:ext uri="{FF2B5EF4-FFF2-40B4-BE49-F238E27FC236}">
                <a16:creationId xmlns:a16="http://schemas.microsoft.com/office/drawing/2014/main" id="{BAD27E5F-8279-F00D-FF67-9422F8AF0DA0}"/>
              </a:ext>
            </a:extLst>
          </p:cNvPr>
          <p:cNvSpPr txBox="1"/>
          <p:nvPr userDrawn="1"/>
        </p:nvSpPr>
        <p:spPr>
          <a:xfrm>
            <a:off x="9072739" y="3620487"/>
            <a:ext cx="2720270" cy="254336"/>
          </a:xfrm>
          <a:prstGeom prst="rect">
            <a:avLst/>
          </a:prstGeom>
          <a:noFill/>
        </p:spPr>
        <p:txBody>
          <a:bodyPr wrap="square" lIns="0" tIns="0" rIns="0" bIns="0" rtlCol="0" anchor="t">
            <a:noAutofit/>
          </a:bodyPr>
          <a:lstStyle/>
          <a:p>
            <a:pPr algn="l"/>
            <a:r>
              <a:rPr lang="it-IT" sz="1600" err="1">
                <a:solidFill>
                  <a:schemeClr val="bg1"/>
                </a:solidFill>
                <a:latin typeface="TIM Sans Medium" pitchFamily="2" charset="77"/>
              </a:rPr>
              <a:t>Lorem</a:t>
            </a:r>
            <a:r>
              <a:rPr lang="it-IT" sz="1600">
                <a:solidFill>
                  <a:schemeClr val="bg1"/>
                </a:solidFill>
                <a:latin typeface="TIM Sans Medium" pitchFamily="2" charset="77"/>
              </a:rPr>
              <a:t> </a:t>
            </a:r>
            <a:r>
              <a:rPr lang="it-IT" sz="1600" err="1">
                <a:solidFill>
                  <a:schemeClr val="bg1"/>
                </a:solidFill>
                <a:latin typeface="TIM Sans Medium" pitchFamily="2" charset="77"/>
              </a:rPr>
              <a:t>ipsum</a:t>
            </a:r>
            <a:endParaRPr lang="it-IT" sz="1600" baseline="30000">
              <a:solidFill>
                <a:schemeClr val="bg1"/>
              </a:solidFill>
              <a:latin typeface="TIM Sans Medium" pitchFamily="2" charset="77"/>
            </a:endParaRPr>
          </a:p>
        </p:txBody>
      </p:sp>
      <p:sp>
        <p:nvSpPr>
          <p:cNvPr id="122" name="Segnaposto testo 79">
            <a:extLst>
              <a:ext uri="{FF2B5EF4-FFF2-40B4-BE49-F238E27FC236}">
                <a16:creationId xmlns:a16="http://schemas.microsoft.com/office/drawing/2014/main" id="{B80D35D7-E554-16BB-9B35-6711583D8E82}"/>
              </a:ext>
            </a:extLst>
          </p:cNvPr>
          <p:cNvSpPr>
            <a:spLocks noGrp="1"/>
          </p:cNvSpPr>
          <p:nvPr>
            <p:ph type="body" sz="quarter" idx="104" hasCustomPrompt="1"/>
          </p:nvPr>
        </p:nvSpPr>
        <p:spPr>
          <a:xfrm>
            <a:off x="425025" y="45607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4" name="Segnaposto testo 79">
            <a:extLst>
              <a:ext uri="{FF2B5EF4-FFF2-40B4-BE49-F238E27FC236}">
                <a16:creationId xmlns:a16="http://schemas.microsoft.com/office/drawing/2014/main" id="{70A6013C-619F-DBDE-F456-EBA78A36E6A9}"/>
              </a:ext>
            </a:extLst>
          </p:cNvPr>
          <p:cNvSpPr>
            <a:spLocks noGrp="1"/>
          </p:cNvSpPr>
          <p:nvPr>
            <p:ph type="body" sz="quarter" idx="105" hasCustomPrompt="1"/>
          </p:nvPr>
        </p:nvSpPr>
        <p:spPr>
          <a:xfrm>
            <a:off x="425025" y="2308651"/>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5" name="Segnaposto testo 79">
            <a:extLst>
              <a:ext uri="{FF2B5EF4-FFF2-40B4-BE49-F238E27FC236}">
                <a16:creationId xmlns:a16="http://schemas.microsoft.com/office/drawing/2014/main" id="{156840D5-9AB4-F5BC-215E-157EF14A8D1E}"/>
              </a:ext>
            </a:extLst>
          </p:cNvPr>
          <p:cNvSpPr>
            <a:spLocks noGrp="1"/>
          </p:cNvSpPr>
          <p:nvPr>
            <p:ph type="body" sz="quarter" idx="106" hasCustomPrompt="1"/>
          </p:nvPr>
        </p:nvSpPr>
        <p:spPr>
          <a:xfrm>
            <a:off x="425025" y="30621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6" name="Segnaposto testo 79">
            <a:extLst>
              <a:ext uri="{FF2B5EF4-FFF2-40B4-BE49-F238E27FC236}">
                <a16:creationId xmlns:a16="http://schemas.microsoft.com/office/drawing/2014/main" id="{B8F97B6A-0411-D04B-AF26-23162B8D2944}"/>
              </a:ext>
            </a:extLst>
          </p:cNvPr>
          <p:cNvSpPr>
            <a:spLocks noGrp="1"/>
          </p:cNvSpPr>
          <p:nvPr>
            <p:ph type="body" sz="quarter" idx="107" hasCustomPrompt="1"/>
          </p:nvPr>
        </p:nvSpPr>
        <p:spPr>
          <a:xfrm>
            <a:off x="425025" y="38241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7" name="Titolo 6">
            <a:extLst>
              <a:ext uri="{FF2B5EF4-FFF2-40B4-BE49-F238E27FC236}">
                <a16:creationId xmlns:a16="http://schemas.microsoft.com/office/drawing/2014/main" id="{433BE563-30EE-C9E0-18ED-674B61ED019E}"/>
              </a:ext>
            </a:extLst>
          </p:cNvPr>
          <p:cNvSpPr>
            <a:spLocks noGrp="1"/>
          </p:cNvSpPr>
          <p:nvPr>
            <p:ph type="title" hasCustomPrompt="1"/>
          </p:nvPr>
        </p:nvSpPr>
        <p:spPr>
          <a:xfrm>
            <a:off x="407989" y="791316"/>
            <a:ext cx="7524749" cy="886988"/>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Tree>
    <p:extLst>
      <p:ext uri="{BB962C8B-B14F-4D97-AF65-F5344CB8AC3E}">
        <p14:creationId xmlns:p14="http://schemas.microsoft.com/office/powerpoint/2010/main" val="85456244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Interna - Confronto e approfondimento">
    <p:spTree>
      <p:nvGrpSpPr>
        <p:cNvPr id="1" name=""/>
        <p:cNvGrpSpPr/>
        <p:nvPr/>
      </p:nvGrpSpPr>
      <p:grpSpPr>
        <a:xfrm>
          <a:off x="0" y="0"/>
          <a:ext cx="0" cy="0"/>
          <a:chOff x="0" y="0"/>
          <a:chExt cx="0" cy="0"/>
        </a:xfrm>
      </p:grpSpPr>
      <p:sp>
        <p:nvSpPr>
          <p:cNvPr id="22" name="Segnaposto testo 79">
            <a:extLst>
              <a:ext uri="{FF2B5EF4-FFF2-40B4-BE49-F238E27FC236}">
                <a16:creationId xmlns:a16="http://schemas.microsoft.com/office/drawing/2014/main" id="{C9F5410E-85C9-1C70-9D6C-99943E594E0C}"/>
              </a:ext>
            </a:extLst>
          </p:cNvPr>
          <p:cNvSpPr>
            <a:spLocks noGrp="1"/>
          </p:cNvSpPr>
          <p:nvPr>
            <p:ph type="body" sz="quarter" idx="51" hasCustomPrompt="1"/>
          </p:nvPr>
        </p:nvSpPr>
        <p:spPr>
          <a:xfrm>
            <a:off x="3290888" y="23227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63" name="Rettangolo con un angolo ritagliato 5">
            <a:extLst>
              <a:ext uri="{FF2B5EF4-FFF2-40B4-BE49-F238E27FC236}">
                <a16:creationId xmlns:a16="http://schemas.microsoft.com/office/drawing/2014/main" id="{3C3D7180-69CE-CEB3-E674-DCB81B0AB932}"/>
              </a:ext>
            </a:extLst>
          </p:cNvPr>
          <p:cNvSpPr>
            <a:spLocks noChangeAspect="1"/>
          </p:cNvSpPr>
          <p:nvPr userDrawn="1"/>
        </p:nvSpPr>
        <p:spPr>
          <a:xfrm rot="10800000">
            <a:off x="8277954" y="621200"/>
            <a:ext cx="3914046" cy="5442958"/>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4FE3C2"/>
              </a:gs>
              <a:gs pos="100000">
                <a:srgbClr val="B6F11F"/>
              </a:gs>
            </a:gsLst>
            <a:lin ang="7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5" name="CasellaDiTesto 64">
            <a:extLst>
              <a:ext uri="{FF2B5EF4-FFF2-40B4-BE49-F238E27FC236}">
                <a16:creationId xmlns:a16="http://schemas.microsoft.com/office/drawing/2014/main" id="{8CFBC148-5A50-31C8-45E8-945E08BB237A}"/>
              </a:ext>
            </a:extLst>
          </p:cNvPr>
          <p:cNvSpPr txBox="1"/>
          <p:nvPr userDrawn="1"/>
        </p:nvSpPr>
        <p:spPr>
          <a:xfrm>
            <a:off x="9057217" y="1682636"/>
            <a:ext cx="2718225" cy="597348"/>
          </a:xfrm>
          <a:prstGeom prst="rect">
            <a:avLst/>
          </a:prstGeom>
          <a:noFill/>
        </p:spPr>
        <p:txBody>
          <a:bodyPr wrap="square" lIns="0" tIns="0" rIns="0" bIns="0" rtlCol="0" anchor="t">
            <a:noAutofit/>
          </a:bodyPr>
          <a:lstStyle/>
          <a:p>
            <a:pPr algn="l"/>
            <a:r>
              <a:rPr lang="it-IT" sz="1200" err="1">
                <a:solidFill>
                  <a:schemeClr val="tx1"/>
                </a:solidFill>
                <a:latin typeface="TIM Sans Light" pitchFamily="2" charset="77"/>
              </a:rPr>
              <a:t>consectetur</a:t>
            </a:r>
            <a:r>
              <a:rPr lang="it-IT" sz="1200">
                <a:solidFill>
                  <a:schemeClr val="tx1"/>
                </a:solidFill>
                <a:latin typeface="TIM Sans Light" pitchFamily="2" charset="77"/>
              </a:rPr>
              <a:t> </a:t>
            </a:r>
            <a:r>
              <a:rPr lang="it-IT" sz="1200" err="1">
                <a:solidFill>
                  <a:schemeClr val="tx1"/>
                </a:solidFill>
                <a:latin typeface="TIM Sans Light" pitchFamily="2" charset="77"/>
              </a:rPr>
              <a:t>adipiscing</a:t>
            </a:r>
            <a:r>
              <a:rPr lang="it-IT" sz="1200">
                <a:solidFill>
                  <a:schemeClr val="tx1"/>
                </a:solidFill>
                <a:latin typeface="TIM Sans Light" pitchFamily="2" charset="77"/>
              </a:rPr>
              <a:t> </a:t>
            </a:r>
            <a:r>
              <a:rPr lang="it-IT" sz="1200" err="1">
                <a:solidFill>
                  <a:schemeClr val="tx1"/>
                </a:solidFill>
                <a:latin typeface="TIM Sans Light" pitchFamily="2" charset="77"/>
              </a:rPr>
              <a:t>elit</a:t>
            </a:r>
            <a:r>
              <a:rPr lang="it-IT" sz="1200">
                <a:solidFill>
                  <a:schemeClr val="tx1"/>
                </a:solidFill>
                <a:latin typeface="TIM Sans Light" pitchFamily="2" charset="77"/>
              </a:rPr>
              <a:t>, sed do </a:t>
            </a:r>
            <a:r>
              <a:rPr lang="it-IT" sz="1200" err="1">
                <a:solidFill>
                  <a:schemeClr val="tx1"/>
                </a:solidFill>
                <a:latin typeface="TIM Sans Light" pitchFamily="2" charset="77"/>
              </a:rPr>
              <a:t>eiusmod</a:t>
            </a:r>
            <a:r>
              <a:rPr lang="it-IT" sz="1200">
                <a:solidFill>
                  <a:schemeClr val="tx1"/>
                </a:solidFill>
                <a:latin typeface="TIM Sans Light" pitchFamily="2" charset="77"/>
              </a:rPr>
              <a:t> </a:t>
            </a:r>
            <a:r>
              <a:rPr lang="it-IT" sz="1200" err="1">
                <a:solidFill>
                  <a:schemeClr val="tx1"/>
                </a:solidFill>
                <a:latin typeface="TIM Sans Light" pitchFamily="2" charset="77"/>
              </a:rPr>
              <a:t>tempor</a:t>
            </a:r>
            <a:r>
              <a:rPr lang="it-IT" sz="1200">
                <a:solidFill>
                  <a:schemeClr val="tx1"/>
                </a:solidFill>
                <a:latin typeface="TIM Sans Light" pitchFamily="2" charset="77"/>
              </a:rPr>
              <a:t> </a:t>
            </a:r>
            <a:r>
              <a:rPr lang="it-IT" sz="1200" err="1">
                <a:solidFill>
                  <a:schemeClr val="tx1"/>
                </a:solidFill>
                <a:latin typeface="TIM Sans Light" pitchFamily="2" charset="77"/>
              </a:rPr>
              <a:t>incididunt</a:t>
            </a:r>
            <a:r>
              <a:rPr lang="it-IT" sz="1200">
                <a:solidFill>
                  <a:schemeClr val="tx1"/>
                </a:solidFill>
                <a:latin typeface="TIM Sans Light" pitchFamily="2" charset="77"/>
              </a:rPr>
              <a:t> ut labore et dolore magna </a:t>
            </a:r>
            <a:r>
              <a:rPr lang="it-IT" sz="1200" err="1">
                <a:solidFill>
                  <a:schemeClr val="tx1"/>
                </a:solidFill>
                <a:latin typeface="TIM Sans Light" pitchFamily="2" charset="77"/>
              </a:rPr>
              <a:t>aliqua</a:t>
            </a:r>
            <a:r>
              <a:rPr lang="it-IT" sz="1200">
                <a:solidFill>
                  <a:schemeClr val="tx1"/>
                </a:solidFill>
                <a:latin typeface="TIM Sans Light" pitchFamily="2" charset="77"/>
              </a:rPr>
              <a:t>. </a:t>
            </a:r>
            <a:endParaRPr lang="it-IT" sz="1200" baseline="30000">
              <a:solidFill>
                <a:schemeClr val="tx1"/>
              </a:solidFill>
              <a:latin typeface="TIM Sans Light" pitchFamily="2" charset="77"/>
            </a:endParaRPr>
          </a:p>
        </p:txBody>
      </p:sp>
      <p:sp>
        <p:nvSpPr>
          <p:cNvPr id="5" name="Segnaposto testo 2">
            <a:extLst>
              <a:ext uri="{FF2B5EF4-FFF2-40B4-BE49-F238E27FC236}">
                <a16:creationId xmlns:a16="http://schemas.microsoft.com/office/drawing/2014/main" id="{A977A334-68C2-7E12-72D6-294BDF900FF1}"/>
              </a:ext>
            </a:extLst>
          </p:cNvPr>
          <p:cNvSpPr>
            <a:spLocks noGrp="1"/>
          </p:cNvSpPr>
          <p:nvPr userDrawn="1">
            <p:ph type="body" sz="quarter" idx="76" hasCustomPrompt="1"/>
          </p:nvPr>
        </p:nvSpPr>
        <p:spPr>
          <a:xfrm>
            <a:off x="2326029" y="6169272"/>
            <a:ext cx="8535009" cy="288977"/>
          </a:xfrm>
          <a:prstGeom prst="rect">
            <a:avLst/>
          </a:prstGeom>
        </p:spPr>
        <p:txBody>
          <a:bodyPr lIns="0" tIns="0" rIns="0" bIns="0"/>
          <a:lstStyle>
            <a:lvl1pPr marL="0" indent="0">
              <a:lnSpc>
                <a:spcPts val="1100"/>
              </a:lnSpc>
              <a:spcBef>
                <a:spcPts val="400"/>
              </a:spcBef>
              <a:buNone/>
              <a:defRPr sz="900" b="0" i="0">
                <a:solidFill>
                  <a:schemeClr val="tx1"/>
                </a:solidFill>
                <a:latin typeface="TIM Sans Thin" pitchFamily="2" charset="77"/>
              </a:defRPr>
            </a:lvl1pP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it-IT"/>
              <a:t>Inserire note pie pagina</a:t>
            </a:r>
            <a:br>
              <a:rPr lang="it-IT"/>
            </a:br>
            <a:r>
              <a:rPr lang="it-IT"/>
              <a:t>Inserire note pie pagina</a:t>
            </a:r>
          </a:p>
        </p:txBody>
      </p:sp>
      <p:sp>
        <p:nvSpPr>
          <p:cNvPr id="76" name="Segnaposto testo 79">
            <a:extLst>
              <a:ext uri="{FF2B5EF4-FFF2-40B4-BE49-F238E27FC236}">
                <a16:creationId xmlns:a16="http://schemas.microsoft.com/office/drawing/2014/main" id="{7A95C04B-491B-9975-7B25-31E551D2A776}"/>
              </a:ext>
            </a:extLst>
          </p:cNvPr>
          <p:cNvSpPr>
            <a:spLocks noGrp="1"/>
          </p:cNvSpPr>
          <p:nvPr userDrawn="1">
            <p:ph type="body" sz="quarter" idx="80" hasCustomPrompt="1"/>
          </p:nvPr>
        </p:nvSpPr>
        <p:spPr>
          <a:xfrm>
            <a:off x="3290888" y="2658251"/>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92" name="Segnaposto testo 79">
            <a:extLst>
              <a:ext uri="{FF2B5EF4-FFF2-40B4-BE49-F238E27FC236}">
                <a16:creationId xmlns:a16="http://schemas.microsoft.com/office/drawing/2014/main" id="{99D619F8-C29A-3C27-509E-39FE3011BABD}"/>
              </a:ext>
            </a:extLst>
          </p:cNvPr>
          <p:cNvSpPr>
            <a:spLocks noGrp="1"/>
          </p:cNvSpPr>
          <p:nvPr>
            <p:ph type="body" sz="quarter" idx="89" hasCustomPrompt="1"/>
          </p:nvPr>
        </p:nvSpPr>
        <p:spPr>
          <a:xfrm>
            <a:off x="422275" y="5301402"/>
            <a:ext cx="3657599" cy="254157"/>
          </a:xfrm>
          <a:prstGeom prst="roundRect">
            <a:avLst/>
          </a:prstGeom>
          <a:gradFill>
            <a:gsLst>
              <a:gs pos="0">
                <a:srgbClr val="4FE3C2"/>
              </a:gs>
              <a:gs pos="100000">
                <a:srgbClr val="B6F11F"/>
              </a:gs>
            </a:gsLst>
            <a:lin ang="0" scaled="0"/>
          </a:gradFill>
        </p:spPr>
        <p:txBody>
          <a:bodyPr/>
          <a:lstStyle>
            <a:lvl1pPr marL="0" indent="0" algn="l">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95" name="Segnaposto testo 79">
            <a:extLst>
              <a:ext uri="{FF2B5EF4-FFF2-40B4-BE49-F238E27FC236}">
                <a16:creationId xmlns:a16="http://schemas.microsoft.com/office/drawing/2014/main" id="{AB3AE24B-820B-0163-1140-2AE8074EE6C3}"/>
              </a:ext>
            </a:extLst>
          </p:cNvPr>
          <p:cNvSpPr>
            <a:spLocks noGrp="1"/>
          </p:cNvSpPr>
          <p:nvPr>
            <p:ph type="body" sz="quarter" idx="46" hasCustomPrompt="1"/>
          </p:nvPr>
        </p:nvSpPr>
        <p:spPr>
          <a:xfrm>
            <a:off x="6132513" y="1877372"/>
            <a:ext cx="1797269"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2025</a:t>
            </a:r>
          </a:p>
        </p:txBody>
      </p:sp>
      <p:cxnSp>
        <p:nvCxnSpPr>
          <p:cNvPr id="97" name="Connettore 1 96">
            <a:extLst>
              <a:ext uri="{FF2B5EF4-FFF2-40B4-BE49-F238E27FC236}">
                <a16:creationId xmlns:a16="http://schemas.microsoft.com/office/drawing/2014/main" id="{BEEDF802-F4AC-53E6-AF80-E8D93DE47F53}"/>
              </a:ext>
            </a:extLst>
          </p:cNvPr>
          <p:cNvCxnSpPr>
            <a:cxnSpLocks/>
          </p:cNvCxnSpPr>
          <p:nvPr userDrawn="1"/>
        </p:nvCxnSpPr>
        <p:spPr>
          <a:xfrm flipH="1">
            <a:off x="4259263" y="2204127"/>
            <a:ext cx="3670519" cy="0"/>
          </a:xfrm>
          <a:prstGeom prst="line">
            <a:avLst/>
          </a:prstGeom>
          <a:ln w="19050" cap="rnd">
            <a:gradFill>
              <a:gsLst>
                <a:gs pos="0">
                  <a:srgbClr val="25A8FC"/>
                </a:gs>
                <a:gs pos="50000">
                  <a:schemeClr val="tx2"/>
                </a:gs>
                <a:gs pos="100000">
                  <a:schemeClr val="accent2"/>
                </a:gs>
              </a:gsLst>
              <a:lin ang="5400000" scaled="1"/>
            </a:gradFill>
            <a:headEnd type="none" w="sm" len="sm"/>
            <a:tailEnd type="none" w="lg" len="lg"/>
          </a:ln>
        </p:spPr>
        <p:style>
          <a:lnRef idx="1">
            <a:schemeClr val="accent1"/>
          </a:lnRef>
          <a:fillRef idx="0">
            <a:schemeClr val="accent1"/>
          </a:fillRef>
          <a:effectRef idx="0">
            <a:schemeClr val="accent1"/>
          </a:effectRef>
          <a:fontRef idx="minor">
            <a:schemeClr val="tx1"/>
          </a:fontRef>
        </p:style>
      </p:cxnSp>
      <p:sp>
        <p:nvSpPr>
          <p:cNvPr id="101" name="Segnaposto testo 79">
            <a:extLst>
              <a:ext uri="{FF2B5EF4-FFF2-40B4-BE49-F238E27FC236}">
                <a16:creationId xmlns:a16="http://schemas.microsoft.com/office/drawing/2014/main" id="{8DA18716-95EE-CC3B-9AAA-F243C8C91F5A}"/>
              </a:ext>
            </a:extLst>
          </p:cNvPr>
          <p:cNvSpPr>
            <a:spLocks noGrp="1"/>
          </p:cNvSpPr>
          <p:nvPr>
            <p:ph type="body" sz="quarter" idx="91" hasCustomPrompt="1"/>
          </p:nvPr>
        </p:nvSpPr>
        <p:spPr>
          <a:xfrm>
            <a:off x="3290888" y="3067832"/>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2" name="Segnaposto testo 79">
            <a:extLst>
              <a:ext uri="{FF2B5EF4-FFF2-40B4-BE49-F238E27FC236}">
                <a16:creationId xmlns:a16="http://schemas.microsoft.com/office/drawing/2014/main" id="{D4595CA6-695D-0198-37C9-F9BEDD3AB4DE}"/>
              </a:ext>
            </a:extLst>
          </p:cNvPr>
          <p:cNvSpPr>
            <a:spLocks noGrp="1"/>
          </p:cNvSpPr>
          <p:nvPr>
            <p:ph type="body" sz="quarter" idx="92" hasCustomPrompt="1"/>
          </p:nvPr>
        </p:nvSpPr>
        <p:spPr>
          <a:xfrm>
            <a:off x="3290888" y="3403318"/>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4" name="Segnaposto testo 79">
            <a:extLst>
              <a:ext uri="{FF2B5EF4-FFF2-40B4-BE49-F238E27FC236}">
                <a16:creationId xmlns:a16="http://schemas.microsoft.com/office/drawing/2014/main" id="{608805DA-E876-65EC-A4D3-98FA8FF5A0DB}"/>
              </a:ext>
            </a:extLst>
          </p:cNvPr>
          <p:cNvSpPr>
            <a:spLocks noGrp="1"/>
          </p:cNvSpPr>
          <p:nvPr>
            <p:ph type="body" sz="quarter" idx="94" hasCustomPrompt="1"/>
          </p:nvPr>
        </p:nvSpPr>
        <p:spPr>
          <a:xfrm>
            <a:off x="3290888" y="38213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5" name="Segnaposto testo 79">
            <a:extLst>
              <a:ext uri="{FF2B5EF4-FFF2-40B4-BE49-F238E27FC236}">
                <a16:creationId xmlns:a16="http://schemas.microsoft.com/office/drawing/2014/main" id="{467E7C99-F2D9-BC17-4B2A-639C8A053568}"/>
              </a:ext>
            </a:extLst>
          </p:cNvPr>
          <p:cNvSpPr>
            <a:spLocks noGrp="1"/>
          </p:cNvSpPr>
          <p:nvPr>
            <p:ph type="body" sz="quarter" idx="95" hasCustomPrompt="1"/>
          </p:nvPr>
        </p:nvSpPr>
        <p:spPr>
          <a:xfrm>
            <a:off x="3290888" y="4181397"/>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7" name="Segnaposto testo 79">
            <a:extLst>
              <a:ext uri="{FF2B5EF4-FFF2-40B4-BE49-F238E27FC236}">
                <a16:creationId xmlns:a16="http://schemas.microsoft.com/office/drawing/2014/main" id="{830070E2-318D-87BC-D2F4-9EFECF45E237}"/>
              </a:ext>
            </a:extLst>
          </p:cNvPr>
          <p:cNvSpPr>
            <a:spLocks noGrp="1"/>
          </p:cNvSpPr>
          <p:nvPr>
            <p:ph type="body" sz="quarter" idx="97" hasCustomPrompt="1"/>
          </p:nvPr>
        </p:nvSpPr>
        <p:spPr>
          <a:xfrm>
            <a:off x="3290888" y="4583365"/>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8" name="Segnaposto testo 79">
            <a:extLst>
              <a:ext uri="{FF2B5EF4-FFF2-40B4-BE49-F238E27FC236}">
                <a16:creationId xmlns:a16="http://schemas.microsoft.com/office/drawing/2014/main" id="{F1A0CCF0-5A6A-4D45-70FA-9B08AB98F954}"/>
              </a:ext>
            </a:extLst>
          </p:cNvPr>
          <p:cNvSpPr>
            <a:spLocks noGrp="1"/>
          </p:cNvSpPr>
          <p:nvPr>
            <p:ph type="body" sz="quarter" idx="98" hasCustomPrompt="1"/>
          </p:nvPr>
        </p:nvSpPr>
        <p:spPr>
          <a:xfrm>
            <a:off x="3290888" y="4918851"/>
            <a:ext cx="788987" cy="270474"/>
          </a:xfrm>
          <a:prstGeom prst="roundRect">
            <a:avLst/>
          </a:prstGeom>
          <a:solidFill>
            <a:schemeClr val="accent4"/>
          </a:solidFill>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endParaRPr lang="it-IT"/>
          </a:p>
        </p:txBody>
      </p:sp>
      <p:sp>
        <p:nvSpPr>
          <p:cNvPr id="109" name="Segnaposto testo 79">
            <a:extLst>
              <a:ext uri="{FF2B5EF4-FFF2-40B4-BE49-F238E27FC236}">
                <a16:creationId xmlns:a16="http://schemas.microsoft.com/office/drawing/2014/main" id="{CC1F243F-D43F-A024-224C-167FF3FC5568}"/>
              </a:ext>
            </a:extLst>
          </p:cNvPr>
          <p:cNvSpPr>
            <a:spLocks noGrp="1"/>
          </p:cNvSpPr>
          <p:nvPr>
            <p:ph type="body" sz="quarter" idx="99" hasCustomPrompt="1"/>
          </p:nvPr>
        </p:nvSpPr>
        <p:spPr>
          <a:xfrm>
            <a:off x="422275" y="5623522"/>
            <a:ext cx="3657599" cy="254157"/>
          </a:xfrm>
          <a:prstGeom prst="roundRect">
            <a:avLst/>
          </a:prstGeom>
          <a:gradFill>
            <a:gsLst>
              <a:gs pos="0">
                <a:srgbClr val="4FE3C2"/>
              </a:gs>
              <a:gs pos="100000">
                <a:srgbClr val="B6F11F"/>
              </a:gs>
            </a:gsLst>
            <a:lin ang="0" scaled="0"/>
          </a:gradFill>
        </p:spPr>
        <p:txBody>
          <a:bodyPr/>
          <a:lstStyle>
            <a:lvl1pPr marL="0" indent="0" algn="l">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r>
              <a:rPr lang="it-IT"/>
              <a:t> dolor </a:t>
            </a:r>
            <a:r>
              <a:rPr lang="it-IT" err="1"/>
              <a:t>sit</a:t>
            </a:r>
            <a:r>
              <a:rPr lang="it-IT"/>
              <a:t> </a:t>
            </a:r>
            <a:r>
              <a:rPr lang="it-IT" err="1"/>
              <a:t>amet</a:t>
            </a:r>
            <a:endParaRPr lang="it-IT"/>
          </a:p>
        </p:txBody>
      </p:sp>
      <p:sp>
        <p:nvSpPr>
          <p:cNvPr id="111" name="Segnaposto testo 79">
            <a:extLst>
              <a:ext uri="{FF2B5EF4-FFF2-40B4-BE49-F238E27FC236}">
                <a16:creationId xmlns:a16="http://schemas.microsoft.com/office/drawing/2014/main" id="{92926B64-6D84-BB7D-401E-78831F8A068C}"/>
              </a:ext>
            </a:extLst>
          </p:cNvPr>
          <p:cNvSpPr>
            <a:spLocks noGrp="1"/>
          </p:cNvSpPr>
          <p:nvPr>
            <p:ph type="body" sz="quarter" idx="100" hasCustomPrompt="1"/>
          </p:nvPr>
        </p:nvSpPr>
        <p:spPr>
          <a:xfrm>
            <a:off x="4259263" y="1877372"/>
            <a:ext cx="1728787" cy="231052"/>
          </a:xfrm>
          <a:prstGeom prst="rect">
            <a:avLst/>
          </a:prstGeom>
        </p:spPr>
        <p:txBody>
          <a:bodyPr/>
          <a:lstStyle>
            <a:lvl1pPr marL="0" indent="0" algn="ctr">
              <a:buNone/>
              <a:defRPr sz="1200" b="0" i="0">
                <a:solidFill>
                  <a:schemeClr val="accent5">
                    <a:lumMod val="90000"/>
                  </a:schemeClr>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2024</a:t>
            </a:r>
          </a:p>
        </p:txBody>
      </p:sp>
      <p:sp>
        <p:nvSpPr>
          <p:cNvPr id="112" name="Segnaposto testo 79">
            <a:extLst>
              <a:ext uri="{FF2B5EF4-FFF2-40B4-BE49-F238E27FC236}">
                <a16:creationId xmlns:a16="http://schemas.microsoft.com/office/drawing/2014/main" id="{DA192039-B055-69AD-D7BA-B8ED715317D2}"/>
              </a:ext>
            </a:extLst>
          </p:cNvPr>
          <p:cNvSpPr>
            <a:spLocks noGrp="1"/>
          </p:cNvSpPr>
          <p:nvPr>
            <p:ph type="body" sz="quarter" idx="58" hasCustomPrompt="1"/>
          </p:nvPr>
        </p:nvSpPr>
        <p:spPr>
          <a:xfrm>
            <a:off x="4243387" y="5296738"/>
            <a:ext cx="1724400" cy="255600"/>
          </a:xfrm>
          <a:prstGeom prst="roundRect">
            <a:avLst/>
          </a:prstGeom>
          <a:ln>
            <a:gradFill>
              <a:gsLst>
                <a:gs pos="50000">
                  <a:schemeClr val="tx2"/>
                </a:gs>
                <a:gs pos="0">
                  <a:schemeClr val="accent6"/>
                </a:gs>
                <a:gs pos="100000">
                  <a:schemeClr val="accent2"/>
                </a:gs>
              </a:gsLst>
              <a:lin ang="0" scaled="0"/>
            </a:gra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3" name="Segnaposto testo 79">
            <a:extLst>
              <a:ext uri="{FF2B5EF4-FFF2-40B4-BE49-F238E27FC236}">
                <a16:creationId xmlns:a16="http://schemas.microsoft.com/office/drawing/2014/main" id="{151CAF64-49B7-FB40-6E99-1A6683422DDA}"/>
              </a:ext>
            </a:extLst>
          </p:cNvPr>
          <p:cNvSpPr>
            <a:spLocks noGrp="1"/>
          </p:cNvSpPr>
          <p:nvPr>
            <p:ph type="body" sz="quarter" idx="63" hasCustomPrompt="1"/>
          </p:nvPr>
        </p:nvSpPr>
        <p:spPr>
          <a:xfrm>
            <a:off x="6132513" y="5296356"/>
            <a:ext cx="1800000" cy="255600"/>
          </a:xfrm>
          <a:prstGeom prst="roundRect">
            <a:avLst/>
          </a:prstGeom>
          <a:gradFill>
            <a:gsLst>
              <a:gs pos="0">
                <a:srgbClr val="4FE3C2"/>
              </a:gs>
              <a:gs pos="100000">
                <a:srgbClr val="B6F11F"/>
              </a:gs>
            </a:gsLst>
            <a:lin ang="0" scaled="0"/>
          </a:gradFill>
          <a:ln>
            <a:no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5" name="Segnaposto testo 79">
            <a:extLst>
              <a:ext uri="{FF2B5EF4-FFF2-40B4-BE49-F238E27FC236}">
                <a16:creationId xmlns:a16="http://schemas.microsoft.com/office/drawing/2014/main" id="{BA7AF83C-6DA2-EA89-B303-5A9294038FF5}"/>
              </a:ext>
            </a:extLst>
          </p:cNvPr>
          <p:cNvSpPr>
            <a:spLocks noGrp="1"/>
          </p:cNvSpPr>
          <p:nvPr>
            <p:ph type="body" sz="quarter" idx="101" hasCustomPrompt="1"/>
          </p:nvPr>
        </p:nvSpPr>
        <p:spPr>
          <a:xfrm>
            <a:off x="4243387" y="5623522"/>
            <a:ext cx="1725612" cy="254142"/>
          </a:xfrm>
          <a:prstGeom prst="roundRect">
            <a:avLst/>
          </a:prstGeom>
          <a:ln>
            <a:gradFill>
              <a:gsLst>
                <a:gs pos="50000">
                  <a:schemeClr val="tx2"/>
                </a:gs>
                <a:gs pos="0">
                  <a:schemeClr val="accent6"/>
                </a:gs>
                <a:gs pos="100000">
                  <a:schemeClr val="accent2"/>
                </a:gs>
              </a:gsLst>
              <a:lin ang="0" scaled="0"/>
            </a:gradFill>
          </a:ln>
        </p:spPr>
        <p:txBody>
          <a:bodyPr lIns="0" tIns="36000" rIns="0" bIns="0" anchor="ctr"/>
          <a:lstStyle>
            <a:lvl1pPr marL="0" indent="0" algn="ctr">
              <a:buNone/>
              <a:defRPr sz="1200" b="0" i="0">
                <a:solidFill>
                  <a:schemeClr val="tx1"/>
                </a:solidFill>
                <a:latin typeface="TIM Sans Light"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6" name="Segnaposto testo 79">
            <a:extLst>
              <a:ext uri="{FF2B5EF4-FFF2-40B4-BE49-F238E27FC236}">
                <a16:creationId xmlns:a16="http://schemas.microsoft.com/office/drawing/2014/main" id="{BACCA23E-5C0F-ED4C-CBBD-C71AA43472E7}"/>
              </a:ext>
            </a:extLst>
          </p:cNvPr>
          <p:cNvSpPr>
            <a:spLocks noGrp="1"/>
          </p:cNvSpPr>
          <p:nvPr>
            <p:ph type="body" sz="quarter" idx="102" hasCustomPrompt="1"/>
          </p:nvPr>
        </p:nvSpPr>
        <p:spPr>
          <a:xfrm>
            <a:off x="6132513" y="5623522"/>
            <a:ext cx="1800225" cy="254142"/>
          </a:xfrm>
          <a:prstGeom prst="roundRect">
            <a:avLst/>
          </a:prstGeom>
          <a:gradFill>
            <a:gsLst>
              <a:gs pos="0">
                <a:srgbClr val="4FE3C2"/>
              </a:gs>
              <a:gs pos="100000">
                <a:srgbClr val="B6F11F"/>
              </a:gs>
            </a:gsLst>
            <a:lin ang="0" scaled="0"/>
          </a:gradFill>
          <a:ln>
            <a:noFill/>
          </a:ln>
        </p:spPr>
        <p:txBody>
          <a:bodyPr lIns="0" tIns="36000" rIns="0" bIns="0" anchor="ctr"/>
          <a:lstStyle>
            <a:lvl1pPr marL="0" indent="0" algn="ctr">
              <a:buNone/>
              <a:defRPr sz="1200" b="1"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a:t>00.0%</a:t>
            </a:r>
          </a:p>
        </p:txBody>
      </p:sp>
      <p:sp>
        <p:nvSpPr>
          <p:cNvPr id="117" name="CasellaDiTesto 116">
            <a:extLst>
              <a:ext uri="{FF2B5EF4-FFF2-40B4-BE49-F238E27FC236}">
                <a16:creationId xmlns:a16="http://schemas.microsoft.com/office/drawing/2014/main" id="{C85E8942-B35B-7008-9F73-8D27B49A8B23}"/>
              </a:ext>
            </a:extLst>
          </p:cNvPr>
          <p:cNvSpPr txBox="1"/>
          <p:nvPr userDrawn="1"/>
        </p:nvSpPr>
        <p:spPr>
          <a:xfrm>
            <a:off x="9057217" y="2597992"/>
            <a:ext cx="2718225" cy="597348"/>
          </a:xfrm>
          <a:prstGeom prst="rect">
            <a:avLst/>
          </a:prstGeom>
          <a:noFill/>
        </p:spPr>
        <p:txBody>
          <a:bodyPr wrap="square" lIns="0" tIns="0" rIns="0" bIns="0" rtlCol="0" anchor="t">
            <a:noAutofit/>
          </a:bodyPr>
          <a:lstStyle/>
          <a:p>
            <a:pPr algn="l"/>
            <a:r>
              <a:rPr lang="it-IT" sz="1200" err="1">
                <a:solidFill>
                  <a:schemeClr val="tx1"/>
                </a:solidFill>
                <a:latin typeface="TIM Sans Light" pitchFamily="2" charset="77"/>
              </a:rPr>
              <a:t>consectetur</a:t>
            </a:r>
            <a:r>
              <a:rPr lang="it-IT" sz="1200">
                <a:solidFill>
                  <a:schemeClr val="tx1"/>
                </a:solidFill>
                <a:latin typeface="TIM Sans Light" pitchFamily="2" charset="77"/>
              </a:rPr>
              <a:t> </a:t>
            </a:r>
            <a:r>
              <a:rPr lang="it-IT" sz="1200" err="1">
                <a:solidFill>
                  <a:schemeClr val="tx1"/>
                </a:solidFill>
                <a:latin typeface="TIM Sans Light" pitchFamily="2" charset="77"/>
              </a:rPr>
              <a:t>adipiscing</a:t>
            </a:r>
            <a:r>
              <a:rPr lang="it-IT" sz="1200">
                <a:solidFill>
                  <a:schemeClr val="tx1"/>
                </a:solidFill>
                <a:latin typeface="TIM Sans Light" pitchFamily="2" charset="77"/>
              </a:rPr>
              <a:t> </a:t>
            </a:r>
            <a:r>
              <a:rPr lang="it-IT" sz="1200" err="1">
                <a:solidFill>
                  <a:schemeClr val="tx1"/>
                </a:solidFill>
                <a:latin typeface="TIM Sans Light" pitchFamily="2" charset="77"/>
              </a:rPr>
              <a:t>elit</a:t>
            </a:r>
            <a:r>
              <a:rPr lang="it-IT" sz="1200">
                <a:solidFill>
                  <a:schemeClr val="tx1"/>
                </a:solidFill>
                <a:latin typeface="TIM Sans Light" pitchFamily="2" charset="77"/>
              </a:rPr>
              <a:t>, sed do </a:t>
            </a:r>
            <a:r>
              <a:rPr lang="it-IT" sz="1200" err="1">
                <a:solidFill>
                  <a:schemeClr val="tx1"/>
                </a:solidFill>
                <a:latin typeface="TIM Sans Light" pitchFamily="2" charset="77"/>
              </a:rPr>
              <a:t>eiusmod</a:t>
            </a:r>
            <a:r>
              <a:rPr lang="it-IT" sz="1200">
                <a:solidFill>
                  <a:schemeClr val="tx1"/>
                </a:solidFill>
                <a:latin typeface="TIM Sans Light" pitchFamily="2" charset="77"/>
              </a:rPr>
              <a:t> </a:t>
            </a:r>
            <a:r>
              <a:rPr lang="it-IT" sz="1200" err="1">
                <a:solidFill>
                  <a:schemeClr val="tx1"/>
                </a:solidFill>
                <a:latin typeface="TIM Sans Light" pitchFamily="2" charset="77"/>
              </a:rPr>
              <a:t>tempor</a:t>
            </a:r>
            <a:r>
              <a:rPr lang="it-IT" sz="1200">
                <a:solidFill>
                  <a:schemeClr val="tx1"/>
                </a:solidFill>
                <a:latin typeface="TIM Sans Light" pitchFamily="2" charset="77"/>
              </a:rPr>
              <a:t> </a:t>
            </a:r>
            <a:r>
              <a:rPr lang="it-IT" sz="1200" err="1">
                <a:solidFill>
                  <a:schemeClr val="tx1"/>
                </a:solidFill>
                <a:latin typeface="TIM Sans Light" pitchFamily="2" charset="77"/>
              </a:rPr>
              <a:t>incididunt</a:t>
            </a:r>
            <a:r>
              <a:rPr lang="it-IT" sz="1200">
                <a:solidFill>
                  <a:schemeClr val="tx1"/>
                </a:solidFill>
                <a:latin typeface="TIM Sans Light" pitchFamily="2" charset="77"/>
              </a:rPr>
              <a:t> ut labore et dolore magna </a:t>
            </a:r>
            <a:r>
              <a:rPr lang="it-IT" sz="1200" err="1">
                <a:solidFill>
                  <a:schemeClr val="tx1"/>
                </a:solidFill>
                <a:latin typeface="TIM Sans Light" pitchFamily="2" charset="77"/>
              </a:rPr>
              <a:t>aliqua</a:t>
            </a:r>
            <a:r>
              <a:rPr lang="it-IT" sz="1200">
                <a:solidFill>
                  <a:schemeClr val="tx1"/>
                </a:solidFill>
                <a:latin typeface="TIM Sans Light" pitchFamily="2" charset="77"/>
              </a:rPr>
              <a:t>. </a:t>
            </a:r>
            <a:endParaRPr lang="it-IT" sz="1200" baseline="30000">
              <a:solidFill>
                <a:schemeClr val="tx1"/>
              </a:solidFill>
              <a:latin typeface="TIM Sans Light" pitchFamily="2" charset="77"/>
            </a:endParaRPr>
          </a:p>
        </p:txBody>
      </p:sp>
      <p:sp>
        <p:nvSpPr>
          <p:cNvPr id="118" name="CasellaDiTesto 117">
            <a:extLst>
              <a:ext uri="{FF2B5EF4-FFF2-40B4-BE49-F238E27FC236}">
                <a16:creationId xmlns:a16="http://schemas.microsoft.com/office/drawing/2014/main" id="{BAD27E5F-8279-F00D-FF67-9422F8AF0DA0}"/>
              </a:ext>
            </a:extLst>
          </p:cNvPr>
          <p:cNvSpPr txBox="1"/>
          <p:nvPr userDrawn="1"/>
        </p:nvSpPr>
        <p:spPr>
          <a:xfrm>
            <a:off x="9072739" y="3620487"/>
            <a:ext cx="2720270" cy="254336"/>
          </a:xfrm>
          <a:prstGeom prst="rect">
            <a:avLst/>
          </a:prstGeom>
          <a:noFill/>
        </p:spPr>
        <p:txBody>
          <a:bodyPr wrap="square" lIns="0" tIns="0" rIns="0" bIns="0" rtlCol="0" anchor="t">
            <a:noAutofit/>
          </a:bodyPr>
          <a:lstStyle/>
          <a:p>
            <a:pPr algn="l"/>
            <a:r>
              <a:rPr lang="it-IT" sz="1600" err="1">
                <a:solidFill>
                  <a:schemeClr val="tx1"/>
                </a:solidFill>
                <a:latin typeface="TIM Sans Medium" pitchFamily="2" charset="77"/>
              </a:rPr>
              <a:t>Lorem</a:t>
            </a:r>
            <a:r>
              <a:rPr lang="it-IT" sz="1600">
                <a:solidFill>
                  <a:schemeClr val="tx1"/>
                </a:solidFill>
                <a:latin typeface="TIM Sans Medium" pitchFamily="2" charset="77"/>
              </a:rPr>
              <a:t> </a:t>
            </a:r>
            <a:r>
              <a:rPr lang="it-IT" sz="1600" err="1">
                <a:solidFill>
                  <a:schemeClr val="tx1"/>
                </a:solidFill>
                <a:latin typeface="TIM Sans Medium" pitchFamily="2" charset="77"/>
              </a:rPr>
              <a:t>ipsum</a:t>
            </a:r>
            <a:endParaRPr lang="it-IT" sz="1600" baseline="30000">
              <a:solidFill>
                <a:schemeClr val="tx1"/>
              </a:solidFill>
              <a:latin typeface="TIM Sans Medium" pitchFamily="2" charset="77"/>
            </a:endParaRPr>
          </a:p>
        </p:txBody>
      </p:sp>
      <p:sp>
        <p:nvSpPr>
          <p:cNvPr id="122" name="Segnaposto testo 79">
            <a:extLst>
              <a:ext uri="{FF2B5EF4-FFF2-40B4-BE49-F238E27FC236}">
                <a16:creationId xmlns:a16="http://schemas.microsoft.com/office/drawing/2014/main" id="{B80D35D7-E554-16BB-9B35-6711583D8E82}"/>
              </a:ext>
            </a:extLst>
          </p:cNvPr>
          <p:cNvSpPr>
            <a:spLocks noGrp="1"/>
          </p:cNvSpPr>
          <p:nvPr>
            <p:ph type="body" sz="quarter" idx="104" hasCustomPrompt="1"/>
          </p:nvPr>
        </p:nvSpPr>
        <p:spPr>
          <a:xfrm>
            <a:off x="425025" y="45607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4" name="Segnaposto testo 79">
            <a:extLst>
              <a:ext uri="{FF2B5EF4-FFF2-40B4-BE49-F238E27FC236}">
                <a16:creationId xmlns:a16="http://schemas.microsoft.com/office/drawing/2014/main" id="{70A6013C-619F-DBDE-F456-EBA78A36E6A9}"/>
              </a:ext>
            </a:extLst>
          </p:cNvPr>
          <p:cNvSpPr>
            <a:spLocks noGrp="1"/>
          </p:cNvSpPr>
          <p:nvPr>
            <p:ph type="body" sz="quarter" idx="105" hasCustomPrompt="1"/>
          </p:nvPr>
        </p:nvSpPr>
        <p:spPr>
          <a:xfrm>
            <a:off x="425025" y="2308651"/>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5" name="Segnaposto testo 79">
            <a:extLst>
              <a:ext uri="{FF2B5EF4-FFF2-40B4-BE49-F238E27FC236}">
                <a16:creationId xmlns:a16="http://schemas.microsoft.com/office/drawing/2014/main" id="{156840D5-9AB4-F5BC-215E-157EF14A8D1E}"/>
              </a:ext>
            </a:extLst>
          </p:cNvPr>
          <p:cNvSpPr>
            <a:spLocks noGrp="1"/>
          </p:cNvSpPr>
          <p:nvPr>
            <p:ph type="body" sz="quarter" idx="106" hasCustomPrompt="1"/>
          </p:nvPr>
        </p:nvSpPr>
        <p:spPr>
          <a:xfrm>
            <a:off x="425025" y="30621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6" name="Segnaposto testo 79">
            <a:extLst>
              <a:ext uri="{FF2B5EF4-FFF2-40B4-BE49-F238E27FC236}">
                <a16:creationId xmlns:a16="http://schemas.microsoft.com/office/drawing/2014/main" id="{B8F97B6A-0411-D04B-AF26-23162B8D2944}"/>
              </a:ext>
            </a:extLst>
          </p:cNvPr>
          <p:cNvSpPr>
            <a:spLocks noGrp="1"/>
          </p:cNvSpPr>
          <p:nvPr>
            <p:ph type="body" sz="quarter" idx="107" hasCustomPrompt="1"/>
          </p:nvPr>
        </p:nvSpPr>
        <p:spPr>
          <a:xfrm>
            <a:off x="425025" y="3824184"/>
            <a:ext cx="2718225" cy="628541"/>
          </a:xfrm>
          <a:prstGeom prst="rect">
            <a:avLst/>
          </a:prstGeom>
          <a:ln>
            <a:solidFill>
              <a:schemeClr val="accent5"/>
            </a:solidFill>
          </a:ln>
        </p:spPr>
        <p:txBody>
          <a:bodyPr/>
          <a:lstStyle>
            <a:lvl1pPr marL="0" indent="0" algn="l">
              <a:lnSpc>
                <a:spcPts val="2200"/>
              </a:lnSpc>
              <a:spcBef>
                <a:spcPts val="0"/>
              </a:spcBef>
              <a:buNone/>
              <a:defRPr sz="1800" b="0" i="0">
                <a:solidFill>
                  <a:schemeClr val="tx1"/>
                </a:solidFill>
                <a:latin typeface="TIM Sans" pitchFamily="2" charset="77"/>
              </a:defRPr>
            </a:lvl1pPr>
            <a:lvl2pPr>
              <a:defRPr sz="1200">
                <a:latin typeface="TIM Sans" pitchFamily="2" charset="77"/>
              </a:defRPr>
            </a:lvl2pPr>
            <a:lvl3pPr>
              <a:defRPr sz="1200">
                <a:latin typeface="TIM Sans" pitchFamily="2" charset="77"/>
              </a:defRPr>
            </a:lvl3pPr>
            <a:lvl4pPr>
              <a:defRPr sz="1200">
                <a:latin typeface="TIM Sans" pitchFamily="2" charset="77"/>
              </a:defRPr>
            </a:lvl4pPr>
            <a:lvl5pPr>
              <a:defRPr sz="1200">
                <a:latin typeface="TIM Sans" pitchFamily="2" charset="77"/>
              </a:defRPr>
            </a:lvl5pPr>
          </a:lstStyle>
          <a:p>
            <a:pPr lvl="0"/>
            <a:r>
              <a:rPr lang="it-IT" err="1"/>
              <a:t>Lorem</a:t>
            </a:r>
            <a:r>
              <a:rPr lang="it-IT"/>
              <a:t> </a:t>
            </a:r>
            <a:r>
              <a:rPr lang="it-IT" err="1"/>
              <a:t>ipsum</a:t>
            </a:r>
            <a:endParaRPr lang="it-IT"/>
          </a:p>
          <a:p>
            <a:pPr lvl="0"/>
            <a:r>
              <a:rPr lang="it-IT" err="1"/>
              <a:t>Sit</a:t>
            </a:r>
            <a:r>
              <a:rPr lang="it-IT"/>
              <a:t> </a:t>
            </a:r>
            <a:r>
              <a:rPr lang="it-IT" err="1"/>
              <a:t>amet</a:t>
            </a:r>
            <a:endParaRPr lang="it-IT"/>
          </a:p>
        </p:txBody>
      </p:sp>
      <p:sp>
        <p:nvSpPr>
          <p:cNvPr id="127" name="Titolo 6">
            <a:extLst>
              <a:ext uri="{FF2B5EF4-FFF2-40B4-BE49-F238E27FC236}">
                <a16:creationId xmlns:a16="http://schemas.microsoft.com/office/drawing/2014/main" id="{433BE563-30EE-C9E0-18ED-674B61ED019E}"/>
              </a:ext>
            </a:extLst>
          </p:cNvPr>
          <p:cNvSpPr>
            <a:spLocks noGrp="1"/>
          </p:cNvSpPr>
          <p:nvPr>
            <p:ph type="title" hasCustomPrompt="1"/>
          </p:nvPr>
        </p:nvSpPr>
        <p:spPr>
          <a:xfrm>
            <a:off x="407989" y="791316"/>
            <a:ext cx="7524749" cy="886988"/>
          </a:xfrm>
          <a:prstGeom prst="rect">
            <a:avLst/>
          </a:prstGeom>
        </p:spPr>
        <p:txBody>
          <a:bodyPr lIns="0" anchor="t"/>
          <a:lstStyle>
            <a:lvl1pPr marL="0" algn="l" defTabSz="914400" rtl="0" eaLnBrk="1" latinLnBrk="0" hangingPunct="1">
              <a:defRPr lang="it-IT" sz="2800" b="0" i="0" kern="1200" dirty="0">
                <a:solidFill>
                  <a:schemeClr val="tx1"/>
                </a:solidFill>
                <a:latin typeface="TIM Sans" pitchFamily="2" charset="77"/>
                <a:ea typeface="+mn-ea"/>
                <a:cs typeface="+mn-cs"/>
              </a:defRPr>
            </a:lvl1pPr>
          </a:lstStyle>
          <a:p>
            <a:r>
              <a:rPr lang="it-IT"/>
              <a:t>Titolo</a:t>
            </a:r>
          </a:p>
        </p:txBody>
      </p:sp>
    </p:spTree>
    <p:extLst>
      <p:ext uri="{BB962C8B-B14F-4D97-AF65-F5344CB8AC3E}">
        <p14:creationId xmlns:p14="http://schemas.microsoft.com/office/powerpoint/2010/main" val="145192366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terna - Titolo + Descrizione + Icona">
    <p:spTree>
      <p:nvGrpSpPr>
        <p:cNvPr id="1" name=""/>
        <p:cNvGrpSpPr/>
        <p:nvPr/>
      </p:nvGrpSpPr>
      <p:grpSpPr>
        <a:xfrm>
          <a:off x="0" y="0"/>
          <a:ext cx="0" cy="0"/>
          <a:chOff x="0" y="0"/>
          <a:chExt cx="0" cy="0"/>
        </a:xfrm>
      </p:grpSpPr>
      <p:sp>
        <p:nvSpPr>
          <p:cNvPr id="10" name="Rettangolo con un angolo ritagliato 5">
            <a:extLst>
              <a:ext uri="{FF2B5EF4-FFF2-40B4-BE49-F238E27FC236}">
                <a16:creationId xmlns:a16="http://schemas.microsoft.com/office/drawing/2014/main" id="{6813F18A-6FBF-45C7-EB81-50C66C339A8E}"/>
              </a:ext>
            </a:extLst>
          </p:cNvPr>
          <p:cNvSpPr>
            <a:spLocks noChangeAspect="1"/>
          </p:cNvSpPr>
          <p:nvPr userDrawn="1"/>
        </p:nvSpPr>
        <p:spPr>
          <a:xfrm rot="10800000">
            <a:off x="7111257" y="0"/>
            <a:ext cx="5081217" cy="6866465"/>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5461319"/>
              <a:gd name="connsiteX1" fmla="*/ 992145 w 3362558"/>
              <a:gd name="connsiteY1" fmla="*/ 1085482 h 5461319"/>
              <a:gd name="connsiteX2" fmla="*/ 3237193 w 3362558"/>
              <a:gd name="connsiteY2" fmla="*/ 4113268 h 5461319"/>
              <a:gd name="connsiteX3" fmla="*/ 3362130 w 3362558"/>
              <a:gd name="connsiteY3" fmla="*/ 4505005 h 5461319"/>
              <a:gd name="connsiteX4" fmla="*/ 3362242 w 3362558"/>
              <a:gd name="connsiteY4" fmla="*/ 5111172 h 5461319"/>
              <a:gd name="connsiteX5" fmla="*/ 3094695 w 3362558"/>
              <a:gd name="connsiteY5" fmla="*/ 5461319 h 5461319"/>
              <a:gd name="connsiteX6" fmla="*/ 1450 w 3362558"/>
              <a:gd name="connsiteY6" fmla="*/ 5461264 h 5461319"/>
              <a:gd name="connsiteX7" fmla="*/ 4465 w 3362558"/>
              <a:gd name="connsiteY7" fmla="*/ 0 h 5461319"/>
              <a:gd name="connsiteX0" fmla="*/ 4465 w 3362558"/>
              <a:gd name="connsiteY0" fmla="*/ 0 h 5375939"/>
              <a:gd name="connsiteX1" fmla="*/ 992145 w 3362558"/>
              <a:gd name="connsiteY1" fmla="*/ 1000102 h 5375939"/>
              <a:gd name="connsiteX2" fmla="*/ 3237193 w 3362558"/>
              <a:gd name="connsiteY2" fmla="*/ 4027888 h 5375939"/>
              <a:gd name="connsiteX3" fmla="*/ 3362130 w 3362558"/>
              <a:gd name="connsiteY3" fmla="*/ 4419625 h 5375939"/>
              <a:gd name="connsiteX4" fmla="*/ 3362242 w 3362558"/>
              <a:gd name="connsiteY4" fmla="*/ 5025792 h 5375939"/>
              <a:gd name="connsiteX5" fmla="*/ 3094695 w 3362558"/>
              <a:gd name="connsiteY5" fmla="*/ 5375939 h 5375939"/>
              <a:gd name="connsiteX6" fmla="*/ 1450 w 3362558"/>
              <a:gd name="connsiteY6" fmla="*/ 5375884 h 5375939"/>
              <a:gd name="connsiteX7" fmla="*/ 4465 w 3362558"/>
              <a:gd name="connsiteY7" fmla="*/ 0 h 5375939"/>
              <a:gd name="connsiteX0" fmla="*/ 1543 w 3362872"/>
              <a:gd name="connsiteY0" fmla="*/ 0 h 5449676"/>
              <a:gd name="connsiteX1" fmla="*/ 992459 w 3362872"/>
              <a:gd name="connsiteY1" fmla="*/ 1073839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196351 w 3362872"/>
              <a:gd name="connsiteY1" fmla="*/ 2711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872" h="5449676">
                <a:moveTo>
                  <a:pt x="1543" y="0"/>
                </a:moveTo>
                <a:lnTo>
                  <a:pt x="196351" y="2711"/>
                </a:lnTo>
                <a:lnTo>
                  <a:pt x="3237507" y="4101625"/>
                </a:lnTo>
                <a:cubicBezTo>
                  <a:pt x="3312774" y="4209525"/>
                  <a:pt x="3364925" y="4259468"/>
                  <a:pt x="3362444" y="4493362"/>
                </a:cubicBezTo>
                <a:cubicBezTo>
                  <a:pt x="3363882" y="4699617"/>
                  <a:pt x="3361118" y="4893274"/>
                  <a:pt x="3362556" y="5099529"/>
                </a:cubicBezTo>
                <a:cubicBezTo>
                  <a:pt x="3359527" y="5339720"/>
                  <a:pt x="3161077" y="5446355"/>
                  <a:pt x="3095009" y="5449676"/>
                </a:cubicBezTo>
                <a:lnTo>
                  <a:pt x="1764" y="5449621"/>
                </a:lnTo>
                <a:cubicBezTo>
                  <a:pt x="-4258" y="3637619"/>
                  <a:pt x="7565" y="1812002"/>
                  <a:pt x="1543" y="0"/>
                </a:cubicBezTo>
                <a:close/>
              </a:path>
            </a:pathLst>
          </a:custGeom>
          <a:gradFill flip="none" rotWithShape="1">
            <a:gsLst>
              <a:gs pos="50000">
                <a:srgbClr val="1229C2"/>
              </a:gs>
              <a:gs pos="0">
                <a:srgbClr val="26A9FF"/>
              </a:gs>
              <a:gs pos="100000">
                <a:srgbClr val="07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2"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407988" y="771704"/>
            <a:ext cx="5580062" cy="1159031"/>
          </a:xfrm>
          <a:prstGeom prst="rect">
            <a:avLst/>
          </a:prstGeom>
        </p:spPr>
        <p:txBody>
          <a:bodyPr lIns="0" anchor="b"/>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3"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1377367" y="2184439"/>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15" name="Segnaposto testo 8">
            <a:extLst>
              <a:ext uri="{FF2B5EF4-FFF2-40B4-BE49-F238E27FC236}">
                <a16:creationId xmlns:a16="http://schemas.microsoft.com/office/drawing/2014/main" id="{9E973832-6DCC-107C-9E3F-4619B3E9DE97}"/>
              </a:ext>
            </a:extLst>
          </p:cNvPr>
          <p:cNvSpPr>
            <a:spLocks noGrp="1"/>
          </p:cNvSpPr>
          <p:nvPr>
            <p:ph type="body" sz="quarter" idx="11" hasCustomPrompt="1"/>
          </p:nvPr>
        </p:nvSpPr>
        <p:spPr>
          <a:xfrm>
            <a:off x="1377367" y="2612966"/>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1" name="Segnaposto testo 8">
            <a:extLst>
              <a:ext uri="{FF2B5EF4-FFF2-40B4-BE49-F238E27FC236}">
                <a16:creationId xmlns:a16="http://schemas.microsoft.com/office/drawing/2014/main" id="{271513B3-CE77-BCFD-670A-5290D4D7E5F8}"/>
              </a:ext>
            </a:extLst>
          </p:cNvPr>
          <p:cNvSpPr>
            <a:spLocks noGrp="1"/>
          </p:cNvSpPr>
          <p:nvPr>
            <p:ph type="body" sz="quarter" idx="13" hasCustomPrompt="1"/>
          </p:nvPr>
        </p:nvSpPr>
        <p:spPr>
          <a:xfrm>
            <a:off x="1377367" y="3424304"/>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2" name="Segnaposto testo 8">
            <a:extLst>
              <a:ext uri="{FF2B5EF4-FFF2-40B4-BE49-F238E27FC236}">
                <a16:creationId xmlns:a16="http://schemas.microsoft.com/office/drawing/2014/main" id="{86A034C0-17DE-27EC-BFCB-0A65B3A0BF3D}"/>
              </a:ext>
            </a:extLst>
          </p:cNvPr>
          <p:cNvSpPr>
            <a:spLocks noGrp="1"/>
          </p:cNvSpPr>
          <p:nvPr>
            <p:ph type="body" sz="quarter" idx="14" hasCustomPrompt="1"/>
          </p:nvPr>
        </p:nvSpPr>
        <p:spPr>
          <a:xfrm>
            <a:off x="1377367" y="3852831"/>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4" name="Segnaposto testo 8">
            <a:extLst>
              <a:ext uri="{FF2B5EF4-FFF2-40B4-BE49-F238E27FC236}">
                <a16:creationId xmlns:a16="http://schemas.microsoft.com/office/drawing/2014/main" id="{19C681B2-21B6-E506-F55B-6CF5A09CCBE4}"/>
              </a:ext>
            </a:extLst>
          </p:cNvPr>
          <p:cNvSpPr>
            <a:spLocks noGrp="1"/>
          </p:cNvSpPr>
          <p:nvPr>
            <p:ph type="body" sz="quarter" idx="16" hasCustomPrompt="1"/>
          </p:nvPr>
        </p:nvSpPr>
        <p:spPr>
          <a:xfrm>
            <a:off x="1377367" y="4664169"/>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5" name="Segnaposto testo 8">
            <a:extLst>
              <a:ext uri="{FF2B5EF4-FFF2-40B4-BE49-F238E27FC236}">
                <a16:creationId xmlns:a16="http://schemas.microsoft.com/office/drawing/2014/main" id="{DCA3EDEB-B545-E20B-7F4A-ADF5215D5F49}"/>
              </a:ext>
            </a:extLst>
          </p:cNvPr>
          <p:cNvSpPr>
            <a:spLocks noGrp="1"/>
          </p:cNvSpPr>
          <p:nvPr>
            <p:ph type="body" sz="quarter" idx="17" hasCustomPrompt="1"/>
          </p:nvPr>
        </p:nvSpPr>
        <p:spPr>
          <a:xfrm>
            <a:off x="1377367" y="5092696"/>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4" name="Segnaposto immagine 5">
            <a:extLst>
              <a:ext uri="{FF2B5EF4-FFF2-40B4-BE49-F238E27FC236}">
                <a16:creationId xmlns:a16="http://schemas.microsoft.com/office/drawing/2014/main" id="{D6F31383-9485-99D5-E9F6-C9AB6F0CFE0B}"/>
              </a:ext>
            </a:extLst>
          </p:cNvPr>
          <p:cNvSpPr>
            <a:spLocks noGrp="1" noChangeAspect="1"/>
          </p:cNvSpPr>
          <p:nvPr>
            <p:ph type="pic" sz="quarter" idx="77" hasCustomPrompt="1"/>
          </p:nvPr>
        </p:nvSpPr>
        <p:spPr>
          <a:xfrm>
            <a:off x="621361" y="2628229"/>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5" name="Segnaposto immagine 5">
            <a:extLst>
              <a:ext uri="{FF2B5EF4-FFF2-40B4-BE49-F238E27FC236}">
                <a16:creationId xmlns:a16="http://schemas.microsoft.com/office/drawing/2014/main" id="{3F5F740D-F3F2-C200-F6DD-304B683B572D}"/>
              </a:ext>
            </a:extLst>
          </p:cNvPr>
          <p:cNvSpPr>
            <a:spLocks noGrp="1" noChangeAspect="1"/>
          </p:cNvSpPr>
          <p:nvPr>
            <p:ph type="pic" sz="quarter" idx="78" hasCustomPrompt="1"/>
          </p:nvPr>
        </p:nvSpPr>
        <p:spPr>
          <a:xfrm>
            <a:off x="621361" y="387015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1A19E4F7-FD74-56B3-EBBB-54B49C5F6E64}"/>
              </a:ext>
            </a:extLst>
          </p:cNvPr>
          <p:cNvSpPr>
            <a:spLocks noGrp="1" noChangeAspect="1"/>
          </p:cNvSpPr>
          <p:nvPr>
            <p:ph type="pic" sz="quarter" idx="79" hasCustomPrompt="1"/>
          </p:nvPr>
        </p:nvSpPr>
        <p:spPr>
          <a:xfrm>
            <a:off x="621361" y="5111390"/>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293495920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Interna - Titolo + Descrizione + Icona">
    <p:spTree>
      <p:nvGrpSpPr>
        <p:cNvPr id="1" name=""/>
        <p:cNvGrpSpPr/>
        <p:nvPr/>
      </p:nvGrpSpPr>
      <p:grpSpPr>
        <a:xfrm>
          <a:off x="0" y="0"/>
          <a:ext cx="0" cy="0"/>
          <a:chOff x="0" y="0"/>
          <a:chExt cx="0" cy="0"/>
        </a:xfrm>
      </p:grpSpPr>
      <p:sp>
        <p:nvSpPr>
          <p:cNvPr id="10" name="Rettangolo con un angolo ritagliato 5">
            <a:extLst>
              <a:ext uri="{FF2B5EF4-FFF2-40B4-BE49-F238E27FC236}">
                <a16:creationId xmlns:a16="http://schemas.microsoft.com/office/drawing/2014/main" id="{6813F18A-6FBF-45C7-EB81-50C66C339A8E}"/>
              </a:ext>
            </a:extLst>
          </p:cNvPr>
          <p:cNvSpPr>
            <a:spLocks noChangeAspect="1"/>
          </p:cNvSpPr>
          <p:nvPr userDrawn="1"/>
        </p:nvSpPr>
        <p:spPr>
          <a:xfrm rot="10800000">
            <a:off x="7111257" y="0"/>
            <a:ext cx="5081217" cy="6866465"/>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5461319"/>
              <a:gd name="connsiteX1" fmla="*/ 992145 w 3362558"/>
              <a:gd name="connsiteY1" fmla="*/ 1085482 h 5461319"/>
              <a:gd name="connsiteX2" fmla="*/ 3237193 w 3362558"/>
              <a:gd name="connsiteY2" fmla="*/ 4113268 h 5461319"/>
              <a:gd name="connsiteX3" fmla="*/ 3362130 w 3362558"/>
              <a:gd name="connsiteY3" fmla="*/ 4505005 h 5461319"/>
              <a:gd name="connsiteX4" fmla="*/ 3362242 w 3362558"/>
              <a:gd name="connsiteY4" fmla="*/ 5111172 h 5461319"/>
              <a:gd name="connsiteX5" fmla="*/ 3094695 w 3362558"/>
              <a:gd name="connsiteY5" fmla="*/ 5461319 h 5461319"/>
              <a:gd name="connsiteX6" fmla="*/ 1450 w 3362558"/>
              <a:gd name="connsiteY6" fmla="*/ 5461264 h 5461319"/>
              <a:gd name="connsiteX7" fmla="*/ 4465 w 3362558"/>
              <a:gd name="connsiteY7" fmla="*/ 0 h 5461319"/>
              <a:gd name="connsiteX0" fmla="*/ 4465 w 3362558"/>
              <a:gd name="connsiteY0" fmla="*/ 0 h 5375939"/>
              <a:gd name="connsiteX1" fmla="*/ 992145 w 3362558"/>
              <a:gd name="connsiteY1" fmla="*/ 1000102 h 5375939"/>
              <a:gd name="connsiteX2" fmla="*/ 3237193 w 3362558"/>
              <a:gd name="connsiteY2" fmla="*/ 4027888 h 5375939"/>
              <a:gd name="connsiteX3" fmla="*/ 3362130 w 3362558"/>
              <a:gd name="connsiteY3" fmla="*/ 4419625 h 5375939"/>
              <a:gd name="connsiteX4" fmla="*/ 3362242 w 3362558"/>
              <a:gd name="connsiteY4" fmla="*/ 5025792 h 5375939"/>
              <a:gd name="connsiteX5" fmla="*/ 3094695 w 3362558"/>
              <a:gd name="connsiteY5" fmla="*/ 5375939 h 5375939"/>
              <a:gd name="connsiteX6" fmla="*/ 1450 w 3362558"/>
              <a:gd name="connsiteY6" fmla="*/ 5375884 h 5375939"/>
              <a:gd name="connsiteX7" fmla="*/ 4465 w 3362558"/>
              <a:gd name="connsiteY7" fmla="*/ 0 h 5375939"/>
              <a:gd name="connsiteX0" fmla="*/ 1543 w 3362872"/>
              <a:gd name="connsiteY0" fmla="*/ 0 h 5449676"/>
              <a:gd name="connsiteX1" fmla="*/ 992459 w 3362872"/>
              <a:gd name="connsiteY1" fmla="*/ 1073839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196351 w 3362872"/>
              <a:gd name="connsiteY1" fmla="*/ 2711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872" h="5449676">
                <a:moveTo>
                  <a:pt x="1543" y="0"/>
                </a:moveTo>
                <a:lnTo>
                  <a:pt x="196351" y="2711"/>
                </a:lnTo>
                <a:lnTo>
                  <a:pt x="3237507" y="4101625"/>
                </a:lnTo>
                <a:cubicBezTo>
                  <a:pt x="3312774" y="4209525"/>
                  <a:pt x="3364925" y="4259468"/>
                  <a:pt x="3362444" y="4493362"/>
                </a:cubicBezTo>
                <a:cubicBezTo>
                  <a:pt x="3363882" y="4699617"/>
                  <a:pt x="3361118" y="4893274"/>
                  <a:pt x="3362556" y="5099529"/>
                </a:cubicBezTo>
                <a:cubicBezTo>
                  <a:pt x="3359527" y="5339720"/>
                  <a:pt x="3161077" y="5446355"/>
                  <a:pt x="3095009" y="5449676"/>
                </a:cubicBezTo>
                <a:lnTo>
                  <a:pt x="1764" y="5449621"/>
                </a:lnTo>
                <a:cubicBezTo>
                  <a:pt x="-4258" y="3637619"/>
                  <a:pt x="7565" y="1812002"/>
                  <a:pt x="1543" y="0"/>
                </a:cubicBezTo>
                <a:close/>
              </a:path>
            </a:pathLst>
          </a:custGeom>
          <a:gradFill flip="none" rotWithShape="1">
            <a:gsLst>
              <a:gs pos="0">
                <a:srgbClr val="EC0026"/>
              </a:gs>
              <a:gs pos="100000">
                <a:srgbClr val="520CA5"/>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2"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407988" y="771704"/>
            <a:ext cx="5580062" cy="1159031"/>
          </a:xfrm>
          <a:prstGeom prst="rect">
            <a:avLst/>
          </a:prstGeom>
        </p:spPr>
        <p:txBody>
          <a:bodyPr lIns="0" anchor="b"/>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3"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1377367" y="2184439"/>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15" name="Segnaposto testo 8">
            <a:extLst>
              <a:ext uri="{FF2B5EF4-FFF2-40B4-BE49-F238E27FC236}">
                <a16:creationId xmlns:a16="http://schemas.microsoft.com/office/drawing/2014/main" id="{9E973832-6DCC-107C-9E3F-4619B3E9DE97}"/>
              </a:ext>
            </a:extLst>
          </p:cNvPr>
          <p:cNvSpPr>
            <a:spLocks noGrp="1"/>
          </p:cNvSpPr>
          <p:nvPr>
            <p:ph type="body" sz="quarter" idx="11" hasCustomPrompt="1"/>
          </p:nvPr>
        </p:nvSpPr>
        <p:spPr>
          <a:xfrm>
            <a:off x="1377367" y="2612966"/>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1" name="Segnaposto testo 8">
            <a:extLst>
              <a:ext uri="{FF2B5EF4-FFF2-40B4-BE49-F238E27FC236}">
                <a16:creationId xmlns:a16="http://schemas.microsoft.com/office/drawing/2014/main" id="{271513B3-CE77-BCFD-670A-5290D4D7E5F8}"/>
              </a:ext>
            </a:extLst>
          </p:cNvPr>
          <p:cNvSpPr>
            <a:spLocks noGrp="1"/>
          </p:cNvSpPr>
          <p:nvPr>
            <p:ph type="body" sz="quarter" idx="13" hasCustomPrompt="1"/>
          </p:nvPr>
        </p:nvSpPr>
        <p:spPr>
          <a:xfrm>
            <a:off x="1377367" y="3424304"/>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2" name="Segnaposto testo 8">
            <a:extLst>
              <a:ext uri="{FF2B5EF4-FFF2-40B4-BE49-F238E27FC236}">
                <a16:creationId xmlns:a16="http://schemas.microsoft.com/office/drawing/2014/main" id="{86A034C0-17DE-27EC-BFCB-0A65B3A0BF3D}"/>
              </a:ext>
            </a:extLst>
          </p:cNvPr>
          <p:cNvSpPr>
            <a:spLocks noGrp="1"/>
          </p:cNvSpPr>
          <p:nvPr>
            <p:ph type="body" sz="quarter" idx="14" hasCustomPrompt="1"/>
          </p:nvPr>
        </p:nvSpPr>
        <p:spPr>
          <a:xfrm>
            <a:off x="1377367" y="3852831"/>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4" name="Segnaposto testo 8">
            <a:extLst>
              <a:ext uri="{FF2B5EF4-FFF2-40B4-BE49-F238E27FC236}">
                <a16:creationId xmlns:a16="http://schemas.microsoft.com/office/drawing/2014/main" id="{19C681B2-21B6-E506-F55B-6CF5A09CCBE4}"/>
              </a:ext>
            </a:extLst>
          </p:cNvPr>
          <p:cNvSpPr>
            <a:spLocks noGrp="1"/>
          </p:cNvSpPr>
          <p:nvPr>
            <p:ph type="body" sz="quarter" idx="16" hasCustomPrompt="1"/>
          </p:nvPr>
        </p:nvSpPr>
        <p:spPr>
          <a:xfrm>
            <a:off x="1377367" y="4664169"/>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5" name="Segnaposto testo 8">
            <a:extLst>
              <a:ext uri="{FF2B5EF4-FFF2-40B4-BE49-F238E27FC236}">
                <a16:creationId xmlns:a16="http://schemas.microsoft.com/office/drawing/2014/main" id="{DCA3EDEB-B545-E20B-7F4A-ADF5215D5F49}"/>
              </a:ext>
            </a:extLst>
          </p:cNvPr>
          <p:cNvSpPr>
            <a:spLocks noGrp="1"/>
          </p:cNvSpPr>
          <p:nvPr>
            <p:ph type="body" sz="quarter" idx="17" hasCustomPrompt="1"/>
          </p:nvPr>
        </p:nvSpPr>
        <p:spPr>
          <a:xfrm>
            <a:off x="1377367" y="5092696"/>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4" name="Segnaposto immagine 5">
            <a:extLst>
              <a:ext uri="{FF2B5EF4-FFF2-40B4-BE49-F238E27FC236}">
                <a16:creationId xmlns:a16="http://schemas.microsoft.com/office/drawing/2014/main" id="{D6F31383-9485-99D5-E9F6-C9AB6F0CFE0B}"/>
              </a:ext>
            </a:extLst>
          </p:cNvPr>
          <p:cNvSpPr>
            <a:spLocks noGrp="1" noChangeAspect="1"/>
          </p:cNvSpPr>
          <p:nvPr>
            <p:ph type="pic" sz="quarter" idx="77" hasCustomPrompt="1"/>
          </p:nvPr>
        </p:nvSpPr>
        <p:spPr>
          <a:xfrm>
            <a:off x="621361" y="2628229"/>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5" name="Segnaposto immagine 5">
            <a:extLst>
              <a:ext uri="{FF2B5EF4-FFF2-40B4-BE49-F238E27FC236}">
                <a16:creationId xmlns:a16="http://schemas.microsoft.com/office/drawing/2014/main" id="{3F5F740D-F3F2-C200-F6DD-304B683B572D}"/>
              </a:ext>
            </a:extLst>
          </p:cNvPr>
          <p:cNvSpPr>
            <a:spLocks noGrp="1" noChangeAspect="1"/>
          </p:cNvSpPr>
          <p:nvPr>
            <p:ph type="pic" sz="quarter" idx="78" hasCustomPrompt="1"/>
          </p:nvPr>
        </p:nvSpPr>
        <p:spPr>
          <a:xfrm>
            <a:off x="621361" y="387015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1A19E4F7-FD74-56B3-EBBB-54B49C5F6E64}"/>
              </a:ext>
            </a:extLst>
          </p:cNvPr>
          <p:cNvSpPr>
            <a:spLocks noGrp="1" noChangeAspect="1"/>
          </p:cNvSpPr>
          <p:nvPr>
            <p:ph type="pic" sz="quarter" idx="79" hasCustomPrompt="1"/>
          </p:nvPr>
        </p:nvSpPr>
        <p:spPr>
          <a:xfrm>
            <a:off x="621361" y="5111390"/>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1659817624"/>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Interna - Titolo + Descrizione + Icona">
    <p:spTree>
      <p:nvGrpSpPr>
        <p:cNvPr id="1" name=""/>
        <p:cNvGrpSpPr/>
        <p:nvPr/>
      </p:nvGrpSpPr>
      <p:grpSpPr>
        <a:xfrm>
          <a:off x="0" y="0"/>
          <a:ext cx="0" cy="0"/>
          <a:chOff x="0" y="0"/>
          <a:chExt cx="0" cy="0"/>
        </a:xfrm>
      </p:grpSpPr>
      <p:sp>
        <p:nvSpPr>
          <p:cNvPr id="10" name="Rettangolo con un angolo ritagliato 5">
            <a:extLst>
              <a:ext uri="{FF2B5EF4-FFF2-40B4-BE49-F238E27FC236}">
                <a16:creationId xmlns:a16="http://schemas.microsoft.com/office/drawing/2014/main" id="{6813F18A-6FBF-45C7-EB81-50C66C339A8E}"/>
              </a:ext>
            </a:extLst>
          </p:cNvPr>
          <p:cNvSpPr>
            <a:spLocks noChangeAspect="1"/>
          </p:cNvSpPr>
          <p:nvPr userDrawn="1"/>
        </p:nvSpPr>
        <p:spPr>
          <a:xfrm rot="10800000">
            <a:off x="7111257" y="0"/>
            <a:ext cx="5081217" cy="6866465"/>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5461319"/>
              <a:gd name="connsiteX1" fmla="*/ 992145 w 3362558"/>
              <a:gd name="connsiteY1" fmla="*/ 1085482 h 5461319"/>
              <a:gd name="connsiteX2" fmla="*/ 3237193 w 3362558"/>
              <a:gd name="connsiteY2" fmla="*/ 4113268 h 5461319"/>
              <a:gd name="connsiteX3" fmla="*/ 3362130 w 3362558"/>
              <a:gd name="connsiteY3" fmla="*/ 4505005 h 5461319"/>
              <a:gd name="connsiteX4" fmla="*/ 3362242 w 3362558"/>
              <a:gd name="connsiteY4" fmla="*/ 5111172 h 5461319"/>
              <a:gd name="connsiteX5" fmla="*/ 3094695 w 3362558"/>
              <a:gd name="connsiteY5" fmla="*/ 5461319 h 5461319"/>
              <a:gd name="connsiteX6" fmla="*/ 1450 w 3362558"/>
              <a:gd name="connsiteY6" fmla="*/ 5461264 h 5461319"/>
              <a:gd name="connsiteX7" fmla="*/ 4465 w 3362558"/>
              <a:gd name="connsiteY7" fmla="*/ 0 h 5461319"/>
              <a:gd name="connsiteX0" fmla="*/ 4465 w 3362558"/>
              <a:gd name="connsiteY0" fmla="*/ 0 h 5375939"/>
              <a:gd name="connsiteX1" fmla="*/ 992145 w 3362558"/>
              <a:gd name="connsiteY1" fmla="*/ 1000102 h 5375939"/>
              <a:gd name="connsiteX2" fmla="*/ 3237193 w 3362558"/>
              <a:gd name="connsiteY2" fmla="*/ 4027888 h 5375939"/>
              <a:gd name="connsiteX3" fmla="*/ 3362130 w 3362558"/>
              <a:gd name="connsiteY3" fmla="*/ 4419625 h 5375939"/>
              <a:gd name="connsiteX4" fmla="*/ 3362242 w 3362558"/>
              <a:gd name="connsiteY4" fmla="*/ 5025792 h 5375939"/>
              <a:gd name="connsiteX5" fmla="*/ 3094695 w 3362558"/>
              <a:gd name="connsiteY5" fmla="*/ 5375939 h 5375939"/>
              <a:gd name="connsiteX6" fmla="*/ 1450 w 3362558"/>
              <a:gd name="connsiteY6" fmla="*/ 5375884 h 5375939"/>
              <a:gd name="connsiteX7" fmla="*/ 4465 w 3362558"/>
              <a:gd name="connsiteY7" fmla="*/ 0 h 5375939"/>
              <a:gd name="connsiteX0" fmla="*/ 1543 w 3362872"/>
              <a:gd name="connsiteY0" fmla="*/ 0 h 5449676"/>
              <a:gd name="connsiteX1" fmla="*/ 992459 w 3362872"/>
              <a:gd name="connsiteY1" fmla="*/ 1073839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196351 w 3362872"/>
              <a:gd name="connsiteY1" fmla="*/ 2711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872" h="5449676">
                <a:moveTo>
                  <a:pt x="1543" y="0"/>
                </a:moveTo>
                <a:lnTo>
                  <a:pt x="196351" y="2711"/>
                </a:lnTo>
                <a:lnTo>
                  <a:pt x="3237507" y="4101625"/>
                </a:lnTo>
                <a:cubicBezTo>
                  <a:pt x="3312774" y="4209525"/>
                  <a:pt x="3364925" y="4259468"/>
                  <a:pt x="3362444" y="4493362"/>
                </a:cubicBezTo>
                <a:cubicBezTo>
                  <a:pt x="3363882" y="4699617"/>
                  <a:pt x="3361118" y="4893274"/>
                  <a:pt x="3362556" y="5099529"/>
                </a:cubicBezTo>
                <a:cubicBezTo>
                  <a:pt x="3359527" y="5339720"/>
                  <a:pt x="3161077" y="5446355"/>
                  <a:pt x="3095009" y="5449676"/>
                </a:cubicBezTo>
                <a:lnTo>
                  <a:pt x="1764" y="5449621"/>
                </a:lnTo>
                <a:cubicBezTo>
                  <a:pt x="-4258" y="3637619"/>
                  <a:pt x="7565" y="1812002"/>
                  <a:pt x="1543" y="0"/>
                </a:cubicBezTo>
                <a:close/>
              </a:path>
            </a:pathLst>
          </a:custGeom>
          <a:gradFill flip="none" rotWithShape="1">
            <a:gsLst>
              <a:gs pos="0">
                <a:srgbClr val="B6F11F"/>
              </a:gs>
              <a:gs pos="100000">
                <a:srgbClr val="4FE3C2"/>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2" name="Titolo 6">
            <a:extLst>
              <a:ext uri="{FF2B5EF4-FFF2-40B4-BE49-F238E27FC236}">
                <a16:creationId xmlns:a16="http://schemas.microsoft.com/office/drawing/2014/main" id="{6C4F91A7-EB28-5E44-321C-A71C20D63DCA}"/>
              </a:ext>
            </a:extLst>
          </p:cNvPr>
          <p:cNvSpPr>
            <a:spLocks noGrp="1"/>
          </p:cNvSpPr>
          <p:nvPr>
            <p:ph type="title" hasCustomPrompt="1"/>
          </p:nvPr>
        </p:nvSpPr>
        <p:spPr>
          <a:xfrm>
            <a:off x="407988" y="771704"/>
            <a:ext cx="5580062" cy="1159031"/>
          </a:xfrm>
          <a:prstGeom prst="rect">
            <a:avLst/>
          </a:prstGeom>
        </p:spPr>
        <p:txBody>
          <a:bodyPr lIns="0" anchor="b"/>
          <a:lstStyle>
            <a:lvl1pPr marL="0" algn="l" defTabSz="914400" rtl="0" eaLnBrk="1" latinLnBrk="0" hangingPunct="1">
              <a:defRPr lang="it-IT" sz="5000" b="0" i="0" kern="1200" dirty="0">
                <a:solidFill>
                  <a:schemeClr val="tx1"/>
                </a:solidFill>
                <a:latin typeface="TIM Sans" pitchFamily="2" charset="77"/>
                <a:ea typeface="+mn-ea"/>
                <a:cs typeface="+mn-cs"/>
              </a:defRPr>
            </a:lvl1pPr>
          </a:lstStyle>
          <a:p>
            <a:r>
              <a:rPr lang="it-IT"/>
              <a:t>Titolo</a:t>
            </a:r>
          </a:p>
        </p:txBody>
      </p:sp>
      <p:sp>
        <p:nvSpPr>
          <p:cNvPr id="3" name="Segnaposto testo 8">
            <a:extLst>
              <a:ext uri="{FF2B5EF4-FFF2-40B4-BE49-F238E27FC236}">
                <a16:creationId xmlns:a16="http://schemas.microsoft.com/office/drawing/2014/main" id="{2228DAEE-4C70-C55D-54BB-F7E9814EE03B}"/>
              </a:ext>
            </a:extLst>
          </p:cNvPr>
          <p:cNvSpPr>
            <a:spLocks noGrp="1"/>
          </p:cNvSpPr>
          <p:nvPr>
            <p:ph type="body" sz="quarter" idx="10" hasCustomPrompt="1"/>
          </p:nvPr>
        </p:nvSpPr>
        <p:spPr>
          <a:xfrm>
            <a:off x="1377367" y="2184439"/>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15" name="Segnaposto testo 8">
            <a:extLst>
              <a:ext uri="{FF2B5EF4-FFF2-40B4-BE49-F238E27FC236}">
                <a16:creationId xmlns:a16="http://schemas.microsoft.com/office/drawing/2014/main" id="{9E973832-6DCC-107C-9E3F-4619B3E9DE97}"/>
              </a:ext>
            </a:extLst>
          </p:cNvPr>
          <p:cNvSpPr>
            <a:spLocks noGrp="1"/>
          </p:cNvSpPr>
          <p:nvPr>
            <p:ph type="body" sz="quarter" idx="11" hasCustomPrompt="1"/>
          </p:nvPr>
        </p:nvSpPr>
        <p:spPr>
          <a:xfrm>
            <a:off x="1377367" y="2612966"/>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1" name="Segnaposto testo 8">
            <a:extLst>
              <a:ext uri="{FF2B5EF4-FFF2-40B4-BE49-F238E27FC236}">
                <a16:creationId xmlns:a16="http://schemas.microsoft.com/office/drawing/2014/main" id="{271513B3-CE77-BCFD-670A-5290D4D7E5F8}"/>
              </a:ext>
            </a:extLst>
          </p:cNvPr>
          <p:cNvSpPr>
            <a:spLocks noGrp="1"/>
          </p:cNvSpPr>
          <p:nvPr>
            <p:ph type="body" sz="quarter" idx="13" hasCustomPrompt="1"/>
          </p:nvPr>
        </p:nvSpPr>
        <p:spPr>
          <a:xfrm>
            <a:off x="1377367" y="3424304"/>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2" name="Segnaposto testo 8">
            <a:extLst>
              <a:ext uri="{FF2B5EF4-FFF2-40B4-BE49-F238E27FC236}">
                <a16:creationId xmlns:a16="http://schemas.microsoft.com/office/drawing/2014/main" id="{86A034C0-17DE-27EC-BFCB-0A65B3A0BF3D}"/>
              </a:ext>
            </a:extLst>
          </p:cNvPr>
          <p:cNvSpPr>
            <a:spLocks noGrp="1"/>
          </p:cNvSpPr>
          <p:nvPr>
            <p:ph type="body" sz="quarter" idx="14" hasCustomPrompt="1"/>
          </p:nvPr>
        </p:nvSpPr>
        <p:spPr>
          <a:xfrm>
            <a:off x="1377367" y="3852831"/>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24" name="Segnaposto testo 8">
            <a:extLst>
              <a:ext uri="{FF2B5EF4-FFF2-40B4-BE49-F238E27FC236}">
                <a16:creationId xmlns:a16="http://schemas.microsoft.com/office/drawing/2014/main" id="{19C681B2-21B6-E506-F55B-6CF5A09CCBE4}"/>
              </a:ext>
            </a:extLst>
          </p:cNvPr>
          <p:cNvSpPr>
            <a:spLocks noGrp="1"/>
          </p:cNvSpPr>
          <p:nvPr>
            <p:ph type="body" sz="quarter" idx="16" hasCustomPrompt="1"/>
          </p:nvPr>
        </p:nvSpPr>
        <p:spPr>
          <a:xfrm>
            <a:off x="1377367" y="4664169"/>
            <a:ext cx="3628071" cy="443790"/>
          </a:xfrm>
          <a:prstGeom prst="rect">
            <a:avLst/>
          </a:prstGeom>
        </p:spPr>
        <p:txBody>
          <a:bodyPr lIns="0" tIns="0" rIns="0" bIns="0" anchor="b"/>
          <a:lstStyle>
            <a:lvl1pPr marL="0" indent="0" algn="l" defTabSz="914400" rtl="0" eaLnBrk="1" latinLnBrk="0" hangingPunct="1">
              <a:buNone/>
              <a:defRPr lang="it-IT" sz="1800" kern="1200" dirty="0">
                <a:solidFill>
                  <a:schemeClr val="tx1"/>
                </a:solidFill>
                <a:latin typeface="TIM Sans"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Titolo punto</a:t>
            </a:r>
          </a:p>
        </p:txBody>
      </p:sp>
      <p:sp>
        <p:nvSpPr>
          <p:cNvPr id="25" name="Segnaposto testo 8">
            <a:extLst>
              <a:ext uri="{FF2B5EF4-FFF2-40B4-BE49-F238E27FC236}">
                <a16:creationId xmlns:a16="http://schemas.microsoft.com/office/drawing/2014/main" id="{DCA3EDEB-B545-E20B-7F4A-ADF5215D5F49}"/>
              </a:ext>
            </a:extLst>
          </p:cNvPr>
          <p:cNvSpPr>
            <a:spLocks noGrp="1"/>
          </p:cNvSpPr>
          <p:nvPr>
            <p:ph type="body" sz="quarter" idx="17" hasCustomPrompt="1"/>
          </p:nvPr>
        </p:nvSpPr>
        <p:spPr>
          <a:xfrm>
            <a:off x="1377367" y="5092696"/>
            <a:ext cx="3628071" cy="533003"/>
          </a:xfrm>
          <a:prstGeom prst="rect">
            <a:avLst/>
          </a:prstGeom>
        </p:spPr>
        <p:txBody>
          <a:bodyPr lIns="0" tIns="0" rIns="0" bIns="0" anchor="t"/>
          <a:lstStyle>
            <a:lvl1pPr marL="0" indent="0" algn="l" defTabSz="914400" rtl="0" eaLnBrk="1" latinLnBrk="0" hangingPunct="1">
              <a:lnSpc>
                <a:spcPts val="1800"/>
              </a:lnSpc>
              <a:spcBef>
                <a:spcPts val="0"/>
              </a:spcBef>
              <a:buNone/>
              <a:defRPr lang="it-IT" sz="1200" b="0" i="0" kern="1200" dirty="0">
                <a:solidFill>
                  <a:schemeClr val="tx1"/>
                </a:solidFill>
                <a:latin typeface="TIM Sans Thin" pitchFamily="2" charset="77"/>
                <a:ea typeface="+mn-ea"/>
                <a:cs typeface="+mn-cs"/>
              </a:defRPr>
            </a:lvl1pPr>
            <a:lvl2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2pPr>
            <a:lvl3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3pPr>
            <a:lvl4pPr marL="0" indent="0" algn="l" defTabSz="914400" rtl="0" eaLnBrk="1" latinLnBrk="0" hangingPunct="1">
              <a:buNone/>
              <a:defRPr lang="it-IT" sz="1800" kern="1200" dirty="0" smtClean="0">
                <a:solidFill>
                  <a:schemeClr val="accent1">
                    <a:alpha val="80002"/>
                  </a:schemeClr>
                </a:solidFill>
                <a:latin typeface="TIM Sans Light" pitchFamily="2" charset="77"/>
                <a:ea typeface="+mn-ea"/>
                <a:cs typeface="+mn-cs"/>
              </a:defRPr>
            </a:lvl4pPr>
            <a:lvl5pPr marL="0" indent="0" algn="l" defTabSz="914400" rtl="0" eaLnBrk="1" latinLnBrk="0" hangingPunct="1">
              <a:buNone/>
              <a:defRPr lang="it-IT" sz="1800" kern="1200" dirty="0">
                <a:solidFill>
                  <a:schemeClr val="accent1">
                    <a:alpha val="80002"/>
                  </a:schemeClr>
                </a:solidFill>
                <a:latin typeface="TIM Sans Light" pitchFamily="2" charset="77"/>
                <a:ea typeface="+mn-ea"/>
                <a:cs typeface="+mn-cs"/>
              </a:defRPr>
            </a:lvl5pPr>
          </a:lstStyle>
          <a:p>
            <a:pPr lvl="0"/>
            <a:r>
              <a:rPr lang="it-IT"/>
              <a:t>Descrizione punto</a:t>
            </a:r>
          </a:p>
        </p:txBody>
      </p:sp>
      <p:sp>
        <p:nvSpPr>
          <p:cNvPr id="4" name="Segnaposto immagine 5">
            <a:extLst>
              <a:ext uri="{FF2B5EF4-FFF2-40B4-BE49-F238E27FC236}">
                <a16:creationId xmlns:a16="http://schemas.microsoft.com/office/drawing/2014/main" id="{D6F31383-9485-99D5-E9F6-C9AB6F0CFE0B}"/>
              </a:ext>
            </a:extLst>
          </p:cNvPr>
          <p:cNvSpPr>
            <a:spLocks noGrp="1" noChangeAspect="1"/>
          </p:cNvSpPr>
          <p:nvPr>
            <p:ph type="pic" sz="quarter" idx="77" hasCustomPrompt="1"/>
          </p:nvPr>
        </p:nvSpPr>
        <p:spPr>
          <a:xfrm>
            <a:off x="621361" y="2628229"/>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5" name="Segnaposto immagine 5">
            <a:extLst>
              <a:ext uri="{FF2B5EF4-FFF2-40B4-BE49-F238E27FC236}">
                <a16:creationId xmlns:a16="http://schemas.microsoft.com/office/drawing/2014/main" id="{3F5F740D-F3F2-C200-F6DD-304B683B572D}"/>
              </a:ext>
            </a:extLst>
          </p:cNvPr>
          <p:cNvSpPr>
            <a:spLocks noGrp="1" noChangeAspect="1"/>
          </p:cNvSpPr>
          <p:nvPr>
            <p:ph type="pic" sz="quarter" idx="78" hasCustomPrompt="1"/>
          </p:nvPr>
        </p:nvSpPr>
        <p:spPr>
          <a:xfrm>
            <a:off x="621361" y="3870156"/>
            <a:ext cx="396000" cy="396000"/>
          </a:xfrm>
          <a:prstGeom prst="rect">
            <a:avLst/>
          </a:prstGeom>
        </p:spPr>
        <p:txBody>
          <a:bodyPr/>
          <a:lstStyle>
            <a:lvl1pPr marL="0" indent="0">
              <a:buNone/>
              <a:defRPr sz="800">
                <a:latin typeface="TIM Sans" pitchFamily="2" charset="77"/>
              </a:defRPr>
            </a:lvl1pPr>
          </a:lstStyle>
          <a:p>
            <a:r>
              <a:rPr lang="it-IT"/>
              <a:t>icona</a:t>
            </a:r>
          </a:p>
        </p:txBody>
      </p:sp>
      <p:sp>
        <p:nvSpPr>
          <p:cNvPr id="7" name="Segnaposto immagine 5">
            <a:extLst>
              <a:ext uri="{FF2B5EF4-FFF2-40B4-BE49-F238E27FC236}">
                <a16:creationId xmlns:a16="http://schemas.microsoft.com/office/drawing/2014/main" id="{1A19E4F7-FD74-56B3-EBBB-54B49C5F6E64}"/>
              </a:ext>
            </a:extLst>
          </p:cNvPr>
          <p:cNvSpPr>
            <a:spLocks noGrp="1" noChangeAspect="1"/>
          </p:cNvSpPr>
          <p:nvPr>
            <p:ph type="pic" sz="quarter" idx="79" hasCustomPrompt="1"/>
          </p:nvPr>
        </p:nvSpPr>
        <p:spPr>
          <a:xfrm>
            <a:off x="621361" y="5111390"/>
            <a:ext cx="396000" cy="396000"/>
          </a:xfrm>
          <a:prstGeom prst="rect">
            <a:avLst/>
          </a:prstGeom>
        </p:spPr>
        <p:txBody>
          <a:bodyPr/>
          <a:lstStyle>
            <a:lvl1pPr marL="0" indent="0">
              <a:buNone/>
              <a:defRPr sz="800">
                <a:latin typeface="TIM Sans" pitchFamily="2" charset="77"/>
              </a:defRPr>
            </a:lvl1pPr>
          </a:lstStyle>
          <a:p>
            <a:r>
              <a:rPr lang="it-IT"/>
              <a:t>icona</a:t>
            </a:r>
          </a:p>
        </p:txBody>
      </p:sp>
    </p:spTree>
    <p:extLst>
      <p:ext uri="{BB962C8B-B14F-4D97-AF65-F5344CB8AC3E}">
        <p14:creationId xmlns:p14="http://schemas.microsoft.com/office/powerpoint/2010/main" val="374190288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ver - Box + Visual">
    <p:spTree>
      <p:nvGrpSpPr>
        <p:cNvPr id="1" name=""/>
        <p:cNvGrpSpPr/>
        <p:nvPr/>
      </p:nvGrpSpPr>
      <p:grpSpPr>
        <a:xfrm>
          <a:off x="0" y="0"/>
          <a:ext cx="0" cy="0"/>
          <a:chOff x="0" y="0"/>
          <a:chExt cx="0" cy="0"/>
        </a:xfrm>
      </p:grpSpPr>
      <p:sp>
        <p:nvSpPr>
          <p:cNvPr id="13" name="Segnaposto immagine 12">
            <a:extLst>
              <a:ext uri="{FF2B5EF4-FFF2-40B4-BE49-F238E27FC236}">
                <a16:creationId xmlns:a16="http://schemas.microsoft.com/office/drawing/2014/main" id="{633012D7-4D93-0510-7028-EA39574937E0}"/>
              </a:ext>
            </a:extLst>
          </p:cNvPr>
          <p:cNvSpPr>
            <a:spLocks noGrp="1"/>
          </p:cNvSpPr>
          <p:nvPr>
            <p:ph type="pic" sz="quarter" idx="14"/>
          </p:nvPr>
        </p:nvSpPr>
        <p:spPr>
          <a:xfrm>
            <a:off x="0" y="-21759"/>
            <a:ext cx="12216284" cy="6858000"/>
          </a:xfrm>
          <a:custGeom>
            <a:avLst/>
            <a:gdLst>
              <a:gd name="connsiteX0" fmla="*/ 0 w 12216284"/>
              <a:gd name="connsiteY0" fmla="*/ 0 h 6858000"/>
              <a:gd name="connsiteX1" fmla="*/ 12216284 w 12216284"/>
              <a:gd name="connsiteY1" fmla="*/ 0 h 6858000"/>
              <a:gd name="connsiteX2" fmla="*/ 12216284 w 12216284"/>
              <a:gd name="connsiteY2" fmla="*/ 6858000 h 6858000"/>
              <a:gd name="connsiteX3" fmla="*/ 4641773 w 12216284"/>
              <a:gd name="connsiteY3" fmla="*/ 6858000 h 6858000"/>
              <a:gd name="connsiteX4" fmla="*/ 4703924 w 12216284"/>
              <a:gd name="connsiteY4" fmla="*/ 6835489 h 6858000"/>
              <a:gd name="connsiteX5" fmla="*/ 4845242 w 12216284"/>
              <a:gd name="connsiteY5" fmla="*/ 6742187 h 6858000"/>
              <a:gd name="connsiteX6" fmla="*/ 5487900 w 12216284"/>
              <a:gd name="connsiteY6" fmla="*/ 6194292 h 6858000"/>
              <a:gd name="connsiteX7" fmla="*/ 5775765 w 12216284"/>
              <a:gd name="connsiteY7" fmla="*/ 5599344 h 6858000"/>
              <a:gd name="connsiteX8" fmla="*/ 5781302 w 12216284"/>
              <a:gd name="connsiteY8" fmla="*/ 476174 h 6858000"/>
              <a:gd name="connsiteX9" fmla="*/ 5216394 w 12216284"/>
              <a:gd name="connsiteY9" fmla="*/ 21756 h 6858000"/>
              <a:gd name="connsiteX10" fmla="*/ 1 w 12216284"/>
              <a:gd name="connsiteY10" fmla="*/ 26477 h 6858000"/>
              <a:gd name="connsiteX11" fmla="*/ 1 w 12216284"/>
              <a:gd name="connsiteY11" fmla="*/ 6858000 h 6858000"/>
              <a:gd name="connsiteX12" fmla="*/ 0 w 1221628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6284" h="6858000">
                <a:moveTo>
                  <a:pt x="0" y="0"/>
                </a:moveTo>
                <a:lnTo>
                  <a:pt x="12216284" y="0"/>
                </a:lnTo>
                <a:lnTo>
                  <a:pt x="12216284" y="6858000"/>
                </a:lnTo>
                <a:lnTo>
                  <a:pt x="4641773" y="6858000"/>
                </a:lnTo>
                <a:lnTo>
                  <a:pt x="4703924" y="6835489"/>
                </a:lnTo>
                <a:cubicBezTo>
                  <a:pt x="4759334" y="6809110"/>
                  <a:pt x="4806969" y="6774558"/>
                  <a:pt x="4845242" y="6742187"/>
                </a:cubicBezTo>
                <a:lnTo>
                  <a:pt x="5487900" y="6194292"/>
                </a:lnTo>
                <a:cubicBezTo>
                  <a:pt x="5644749" y="6043192"/>
                  <a:pt x="5767187" y="5790013"/>
                  <a:pt x="5775765" y="5599344"/>
                </a:cubicBezTo>
                <a:cubicBezTo>
                  <a:pt x="5784343" y="5408674"/>
                  <a:pt x="5781343" y="1404985"/>
                  <a:pt x="5781302" y="476174"/>
                </a:cubicBezTo>
                <a:cubicBezTo>
                  <a:pt x="5775724" y="217860"/>
                  <a:pt x="5543318" y="25878"/>
                  <a:pt x="5216394" y="21756"/>
                </a:cubicBezTo>
                <a:lnTo>
                  <a:pt x="1" y="26477"/>
                </a:lnTo>
                <a:lnTo>
                  <a:pt x="1" y="6858000"/>
                </a:lnTo>
                <a:lnTo>
                  <a:pt x="0" y="6858000"/>
                </a:lnTo>
                <a:close/>
              </a:path>
            </a:pathLst>
          </a:custGeom>
        </p:spPr>
        <p:txBody>
          <a:bodyPr wrap="square">
            <a:noAutofit/>
          </a:bodyPr>
          <a:lstStyle/>
          <a:p>
            <a:endParaRPr lang="it-IT"/>
          </a:p>
        </p:txBody>
      </p:sp>
      <p:sp>
        <p:nvSpPr>
          <p:cNvPr id="8" name="Rettangolo con un angolo ritagliato 5">
            <a:extLst>
              <a:ext uri="{FF2B5EF4-FFF2-40B4-BE49-F238E27FC236}">
                <a16:creationId xmlns:a16="http://schemas.microsoft.com/office/drawing/2014/main" id="{7F0482DA-C92F-5057-B7E7-FF4072616DB1}"/>
              </a:ext>
            </a:extLst>
          </p:cNvPr>
          <p:cNvSpPr>
            <a:spLocks noChangeAspect="1"/>
          </p:cNvSpPr>
          <p:nvPr userDrawn="1"/>
        </p:nvSpPr>
        <p:spPr>
          <a:xfrm rot="10800000" flipH="1">
            <a:off x="1" y="0"/>
            <a:ext cx="5781841" cy="6858001"/>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50000">
                <a:srgbClr val="1228C3"/>
              </a:gs>
              <a:gs pos="0">
                <a:srgbClr val="26A9FF"/>
              </a:gs>
              <a:gs pos="100000">
                <a:srgbClr val="08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9">
            <a:extLst>
              <a:ext uri="{FF2B5EF4-FFF2-40B4-BE49-F238E27FC236}">
                <a16:creationId xmlns:a16="http://schemas.microsoft.com/office/drawing/2014/main" id="{8413D851-E349-9A97-1E12-E268FBA47CFB}"/>
              </a:ext>
            </a:extLst>
          </p:cNvPr>
          <p:cNvSpPr>
            <a:spLocks noGrp="1"/>
          </p:cNvSpPr>
          <p:nvPr>
            <p:ph type="body" sz="quarter" idx="12" hasCustomPrompt="1"/>
          </p:nvPr>
        </p:nvSpPr>
        <p:spPr>
          <a:xfrm>
            <a:off x="320076" y="2581747"/>
            <a:ext cx="5070500" cy="657387"/>
          </a:xfrm>
          <a:prstGeom prst="rect">
            <a:avLst/>
          </a:prstGeom>
        </p:spPr>
        <p:txBody>
          <a:bodyPr lIns="0" tIns="0" rIns="0" bIns="0" anchor="t"/>
          <a:lstStyle>
            <a:lvl1pPr marL="0" indent="0">
              <a:lnSpc>
                <a:spcPts val="5000"/>
              </a:lnSpc>
              <a:buNone/>
              <a:defRPr lang="it-IT" sz="5000" kern="1200" dirty="0" smtClean="0">
                <a:solidFill>
                  <a:schemeClr val="bg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053393F5-7557-622C-C1A0-DE1D3ECD1763}"/>
              </a:ext>
            </a:extLst>
          </p:cNvPr>
          <p:cNvSpPr>
            <a:spLocks noGrp="1"/>
          </p:cNvSpPr>
          <p:nvPr>
            <p:ph type="body" sz="quarter" idx="13" hasCustomPrompt="1"/>
          </p:nvPr>
        </p:nvSpPr>
        <p:spPr>
          <a:xfrm>
            <a:off x="320076" y="3249012"/>
            <a:ext cx="5070500" cy="657387"/>
          </a:xfrm>
          <a:prstGeom prst="rect">
            <a:avLst/>
          </a:prstGeom>
        </p:spPr>
        <p:txBody>
          <a:bodyPr lIns="0" tIns="0" rIns="0" bIns="0" anchor="t"/>
          <a:lstStyle>
            <a:lvl1pPr marL="0" indent="0">
              <a:lnSpc>
                <a:spcPts val="5000"/>
              </a:lnSpc>
              <a:buNone/>
              <a:defRPr lang="it-IT" sz="5000" b="1" i="1" kern="1200" dirty="0" smtClean="0">
                <a:solidFill>
                  <a:schemeClr val="bg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B8365390-1AFD-2DEF-C143-1DC504CA5BA2}"/>
              </a:ext>
            </a:extLst>
          </p:cNvPr>
          <p:cNvPicPr>
            <a:picLocks noChangeAspect="1"/>
          </p:cNvPicPr>
          <p:nvPr userDrawn="1"/>
        </p:nvPicPr>
        <p:blipFill>
          <a:blip r:embed="rId2"/>
          <a:stretch>
            <a:fillRect/>
          </a:stretch>
        </p:blipFill>
        <p:spPr>
          <a:xfrm>
            <a:off x="418246" y="6025577"/>
            <a:ext cx="522216" cy="432001"/>
          </a:xfrm>
          <a:prstGeom prst="rect">
            <a:avLst/>
          </a:prstGeom>
        </p:spPr>
      </p:pic>
      <p:sp>
        <p:nvSpPr>
          <p:cNvPr id="2" name="CasellaDiTesto 1">
            <a:extLst>
              <a:ext uri="{FF2B5EF4-FFF2-40B4-BE49-F238E27FC236}">
                <a16:creationId xmlns:a16="http://schemas.microsoft.com/office/drawing/2014/main" id="{ADAA647A-17C4-F617-58A3-EFA6F84AA94C}"/>
              </a:ext>
            </a:extLst>
          </p:cNvPr>
          <p:cNvSpPr txBox="1"/>
          <p:nvPr userDrawn="1"/>
        </p:nvSpPr>
        <p:spPr>
          <a:xfrm>
            <a:off x="320955" y="357559"/>
            <a:ext cx="7408313" cy="246221"/>
          </a:xfrm>
          <a:prstGeom prst="rect">
            <a:avLst/>
          </a:prstGeom>
          <a:noFill/>
        </p:spPr>
        <p:txBody>
          <a:bodyPr wrap="square" rtlCol="0">
            <a:spAutoFit/>
          </a:bodyPr>
          <a:lstStyle/>
          <a:p>
            <a:r>
              <a:rPr lang="it-IT" sz="1000">
                <a:solidFill>
                  <a:schemeClr val="bg1"/>
                </a:solidFill>
                <a:latin typeface="TIM Sans" panose="00000500000000000000" pitchFamily="50" charset="0"/>
              </a:rPr>
              <a:t>Titolo presentazione</a:t>
            </a:r>
          </a:p>
        </p:txBody>
      </p:sp>
    </p:spTree>
    <p:extLst>
      <p:ext uri="{BB962C8B-B14F-4D97-AF65-F5344CB8AC3E}">
        <p14:creationId xmlns:p14="http://schemas.microsoft.com/office/powerpoint/2010/main" val="88897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ccacapitolo (Shape)">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5AF599C-43F8-7C08-DA3F-D0A1CBF85A32}"/>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6" name="Segnaposto immagine 6">
            <a:extLst>
              <a:ext uri="{FF2B5EF4-FFF2-40B4-BE49-F238E27FC236}">
                <a16:creationId xmlns:a16="http://schemas.microsoft.com/office/drawing/2014/main" id="{5D749817-B5AD-28DC-8DE0-A9503E390450}"/>
              </a:ext>
            </a:extLst>
          </p:cNvPr>
          <p:cNvSpPr>
            <a:spLocks noGrp="1" noChangeAspect="1"/>
          </p:cNvSpPr>
          <p:nvPr>
            <p:ph type="pic" sz="quarter" idx="10"/>
          </p:nvPr>
        </p:nvSpPr>
        <p:spPr>
          <a:xfrm>
            <a:off x="6029238" y="-4547"/>
            <a:ext cx="6162762" cy="6862550"/>
          </a:xfrm>
          <a:custGeom>
            <a:avLst/>
            <a:gdLst>
              <a:gd name="connsiteX0" fmla="*/ 554370 w 6162668"/>
              <a:gd name="connsiteY0" fmla="*/ 3 h 6862553"/>
              <a:gd name="connsiteX1" fmla="*/ 6162668 w 6162668"/>
              <a:gd name="connsiteY1" fmla="*/ 4554 h 6862553"/>
              <a:gd name="connsiteX2" fmla="*/ 6162668 w 6162668"/>
              <a:gd name="connsiteY2" fmla="*/ 6862553 h 6862553"/>
              <a:gd name="connsiteX3" fmla="*/ 2090869 w 6162668"/>
              <a:gd name="connsiteY3" fmla="*/ 6862553 h 6862553"/>
              <a:gd name="connsiteX4" fmla="*/ 2024066 w 6162668"/>
              <a:gd name="connsiteY4" fmla="*/ 6857618 h 6862553"/>
              <a:gd name="connsiteX5" fmla="*/ 1817833 w 6162668"/>
              <a:gd name="connsiteY5" fmla="*/ 6735554 h 6862553"/>
              <a:gd name="connsiteX6" fmla="*/ 249794 w 6162668"/>
              <a:gd name="connsiteY6" fmla="*/ 4967415 h 6862553"/>
              <a:gd name="connsiteX7" fmla="*/ 2368 w 6162668"/>
              <a:gd name="connsiteY7" fmla="*/ 4332714 h 6862553"/>
              <a:gd name="connsiteX8" fmla="*/ 181 w 6162668"/>
              <a:gd name="connsiteY8" fmla="*/ 373595 h 6862553"/>
              <a:gd name="connsiteX9" fmla="*/ 357850 w 6162668"/>
              <a:gd name="connsiteY9" fmla="*/ 286 h 6862553"/>
              <a:gd name="connsiteX10" fmla="*/ 554370 w 6162668"/>
              <a:gd name="connsiteY10" fmla="*/ 3 h 6862553"/>
              <a:gd name="connsiteX0" fmla="*/ 554370 w 6162668"/>
              <a:gd name="connsiteY0" fmla="*/ 0 h 6862550"/>
              <a:gd name="connsiteX1" fmla="*/ 6162668 w 6162668"/>
              <a:gd name="connsiteY1" fmla="*/ 4551 h 6862550"/>
              <a:gd name="connsiteX2" fmla="*/ 6162668 w 6162668"/>
              <a:gd name="connsiteY2" fmla="*/ 6862550 h 6862550"/>
              <a:gd name="connsiteX3" fmla="*/ 2090869 w 6162668"/>
              <a:gd name="connsiteY3" fmla="*/ 6862550 h 6862550"/>
              <a:gd name="connsiteX4" fmla="*/ 2024066 w 6162668"/>
              <a:gd name="connsiteY4" fmla="*/ 6857615 h 6862550"/>
              <a:gd name="connsiteX5" fmla="*/ 1817833 w 6162668"/>
              <a:gd name="connsiteY5" fmla="*/ 6735551 h 6862550"/>
              <a:gd name="connsiteX6" fmla="*/ 249794 w 6162668"/>
              <a:gd name="connsiteY6" fmla="*/ 4967412 h 6862550"/>
              <a:gd name="connsiteX7" fmla="*/ 2368 w 6162668"/>
              <a:gd name="connsiteY7" fmla="*/ 4332711 h 6862550"/>
              <a:gd name="connsiteX8" fmla="*/ 181 w 6162668"/>
              <a:gd name="connsiteY8" fmla="*/ 373592 h 6862550"/>
              <a:gd name="connsiteX9" fmla="*/ 357850 w 6162668"/>
              <a:gd name="connsiteY9" fmla="*/ 283 h 6862550"/>
              <a:gd name="connsiteX10" fmla="*/ 554370 w 6162668"/>
              <a:gd name="connsiteY10" fmla="*/ 0 h 6862550"/>
              <a:gd name="connsiteX0" fmla="*/ 554434 w 6162732"/>
              <a:gd name="connsiteY0" fmla="*/ 5038 h 6867588"/>
              <a:gd name="connsiteX1" fmla="*/ 6162732 w 6162732"/>
              <a:gd name="connsiteY1" fmla="*/ 9589 h 6867588"/>
              <a:gd name="connsiteX2" fmla="*/ 6162732 w 6162732"/>
              <a:gd name="connsiteY2" fmla="*/ 6867588 h 6867588"/>
              <a:gd name="connsiteX3" fmla="*/ 2090933 w 6162732"/>
              <a:gd name="connsiteY3" fmla="*/ 6867588 h 6867588"/>
              <a:gd name="connsiteX4" fmla="*/ 2024130 w 6162732"/>
              <a:gd name="connsiteY4" fmla="*/ 6862653 h 6867588"/>
              <a:gd name="connsiteX5" fmla="*/ 1817897 w 6162732"/>
              <a:gd name="connsiteY5" fmla="*/ 6740589 h 6867588"/>
              <a:gd name="connsiteX6" fmla="*/ 249858 w 6162732"/>
              <a:gd name="connsiteY6" fmla="*/ 4972450 h 6867588"/>
              <a:gd name="connsiteX7" fmla="*/ 2432 w 6162732"/>
              <a:gd name="connsiteY7" fmla="*/ 4337749 h 6867588"/>
              <a:gd name="connsiteX8" fmla="*/ 245 w 6162732"/>
              <a:gd name="connsiteY8" fmla="*/ 378630 h 6867588"/>
              <a:gd name="connsiteX9" fmla="*/ 283486 w 6162732"/>
              <a:gd name="connsiteY9" fmla="*/ 4 h 6867588"/>
              <a:gd name="connsiteX10" fmla="*/ 554434 w 6162732"/>
              <a:gd name="connsiteY10" fmla="*/ 5038 h 6867588"/>
              <a:gd name="connsiteX0" fmla="*/ 554432 w 6162730"/>
              <a:gd name="connsiteY0" fmla="*/ 1859 h 6864409"/>
              <a:gd name="connsiteX1" fmla="*/ 6162730 w 6162730"/>
              <a:gd name="connsiteY1" fmla="*/ 6410 h 6864409"/>
              <a:gd name="connsiteX2" fmla="*/ 6162730 w 6162730"/>
              <a:gd name="connsiteY2" fmla="*/ 6864409 h 6864409"/>
              <a:gd name="connsiteX3" fmla="*/ 2090931 w 6162730"/>
              <a:gd name="connsiteY3" fmla="*/ 6864409 h 6864409"/>
              <a:gd name="connsiteX4" fmla="*/ 2024128 w 6162730"/>
              <a:gd name="connsiteY4" fmla="*/ 6859474 h 6864409"/>
              <a:gd name="connsiteX5" fmla="*/ 1817895 w 6162730"/>
              <a:gd name="connsiteY5" fmla="*/ 6737410 h 6864409"/>
              <a:gd name="connsiteX6" fmla="*/ 249856 w 6162730"/>
              <a:gd name="connsiteY6" fmla="*/ 4969271 h 6864409"/>
              <a:gd name="connsiteX7" fmla="*/ 2430 w 6162730"/>
              <a:gd name="connsiteY7" fmla="*/ 4334570 h 6864409"/>
              <a:gd name="connsiteX8" fmla="*/ 243 w 6162730"/>
              <a:gd name="connsiteY8" fmla="*/ 375451 h 6864409"/>
              <a:gd name="connsiteX9" fmla="*/ 286659 w 6162730"/>
              <a:gd name="connsiteY9" fmla="*/ 0 h 6864409"/>
              <a:gd name="connsiteX10" fmla="*/ 554432 w 6162730"/>
              <a:gd name="connsiteY10" fmla="*/ 1859 h 6864409"/>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90216 h 6862550"/>
              <a:gd name="connsiteX10" fmla="*/ 554432 w 6162730"/>
              <a:gd name="connsiteY10" fmla="*/ 0 h 6862550"/>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4491 h 6862550"/>
              <a:gd name="connsiteX10" fmla="*/ 554432 w 6162730"/>
              <a:gd name="connsiteY10" fmla="*/ 0 h 6862550"/>
              <a:gd name="connsiteX0" fmla="*/ 554464 w 6162762"/>
              <a:gd name="connsiteY0" fmla="*/ 0 h 6862550"/>
              <a:gd name="connsiteX1" fmla="*/ 6162762 w 6162762"/>
              <a:gd name="connsiteY1" fmla="*/ 4551 h 6862550"/>
              <a:gd name="connsiteX2" fmla="*/ 6162762 w 6162762"/>
              <a:gd name="connsiteY2" fmla="*/ 6862550 h 6862550"/>
              <a:gd name="connsiteX3" fmla="*/ 2090963 w 6162762"/>
              <a:gd name="connsiteY3" fmla="*/ 6862550 h 6862550"/>
              <a:gd name="connsiteX4" fmla="*/ 2024160 w 6162762"/>
              <a:gd name="connsiteY4" fmla="*/ 6857615 h 6862550"/>
              <a:gd name="connsiteX5" fmla="*/ 1817927 w 6162762"/>
              <a:gd name="connsiteY5" fmla="*/ 6735551 h 6862550"/>
              <a:gd name="connsiteX6" fmla="*/ 249888 w 6162762"/>
              <a:gd name="connsiteY6" fmla="*/ 4967412 h 6862550"/>
              <a:gd name="connsiteX7" fmla="*/ 2462 w 6162762"/>
              <a:gd name="connsiteY7" fmla="*/ 4332711 h 6862550"/>
              <a:gd name="connsiteX8" fmla="*/ 275 w 6162762"/>
              <a:gd name="connsiteY8" fmla="*/ 373592 h 6862550"/>
              <a:gd name="connsiteX9" fmla="*/ 286691 w 6162762"/>
              <a:gd name="connsiteY9" fmla="*/ 4491 h 6862550"/>
              <a:gd name="connsiteX10" fmla="*/ 554464 w 6162762"/>
              <a:gd name="connsiteY10" fmla="*/ 0 h 68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762" h="6862550">
                <a:moveTo>
                  <a:pt x="554464" y="0"/>
                </a:moveTo>
                <a:lnTo>
                  <a:pt x="6162762" y="4551"/>
                </a:lnTo>
                <a:lnTo>
                  <a:pt x="6162762" y="6862550"/>
                </a:lnTo>
                <a:lnTo>
                  <a:pt x="2090963" y="6862550"/>
                </a:lnTo>
                <a:lnTo>
                  <a:pt x="2024160" y="6857615"/>
                </a:lnTo>
                <a:cubicBezTo>
                  <a:pt x="1887959" y="6841236"/>
                  <a:pt x="1880898" y="6792040"/>
                  <a:pt x="1817927" y="6735551"/>
                </a:cubicBezTo>
                <a:lnTo>
                  <a:pt x="249888" y="4967412"/>
                </a:lnTo>
                <a:cubicBezTo>
                  <a:pt x="74180" y="4763017"/>
                  <a:pt x="9884" y="4585703"/>
                  <a:pt x="2462" y="4332711"/>
                </a:cubicBezTo>
                <a:cubicBezTo>
                  <a:pt x="1533" y="3615800"/>
                  <a:pt x="8483" y="664695"/>
                  <a:pt x="275" y="373592"/>
                </a:cubicBezTo>
                <a:cubicBezTo>
                  <a:pt x="-7933" y="82489"/>
                  <a:pt x="169141" y="5914"/>
                  <a:pt x="286691" y="4491"/>
                </a:cubicBezTo>
                <a:lnTo>
                  <a:pt x="554464" y="0"/>
                </a:lnTo>
                <a:close/>
              </a:path>
            </a:pathLst>
          </a:custGeom>
        </p:spPr>
        <p:txBody>
          <a:bodyPr wrap="square">
            <a:noAutofit/>
          </a:bodyPr>
          <a:lstStyle/>
          <a:p>
            <a:endParaRPr lang="it-IT"/>
          </a:p>
        </p:txBody>
      </p:sp>
      <p:sp>
        <p:nvSpPr>
          <p:cNvPr id="7" name="Segnaposto testo 5">
            <a:extLst>
              <a:ext uri="{FF2B5EF4-FFF2-40B4-BE49-F238E27FC236}">
                <a16:creationId xmlns:a16="http://schemas.microsoft.com/office/drawing/2014/main" id="{5E39F04D-4514-50B7-97E5-740DA6C5EFA9}"/>
              </a:ext>
            </a:extLst>
          </p:cNvPr>
          <p:cNvSpPr>
            <a:spLocks noGrp="1"/>
          </p:cNvSpPr>
          <p:nvPr>
            <p:ph type="body" sz="quarter" idx="11" hasCustomPrompt="1"/>
          </p:nvPr>
        </p:nvSpPr>
        <p:spPr>
          <a:xfrm>
            <a:off x="417514" y="2130963"/>
            <a:ext cx="5421312" cy="528828"/>
          </a:xfrm>
          <a:prstGeom prst="rect">
            <a:avLst/>
          </a:prstGeom>
        </p:spPr>
        <p:txBody>
          <a:bodyPr lIns="0" tIns="0" rIns="0" bIns="0"/>
          <a:lstStyle>
            <a:lvl1pPr marL="0" indent="0" algn="l" defTabSz="914400" rtl="0" eaLnBrk="1" latinLnBrk="0" hangingPunct="1">
              <a:lnSpc>
                <a:spcPts val="5000"/>
              </a:lnSpc>
              <a:spcBef>
                <a:spcPts val="20"/>
              </a:spcBef>
              <a:spcAft>
                <a:spcPts val="20"/>
              </a:spcAft>
              <a:buNone/>
              <a:defRPr lang="it-IT" sz="3200" kern="1200" dirty="0">
                <a:solidFill>
                  <a:schemeClr val="accent5"/>
                </a:solidFill>
                <a:latin typeface="TIM Sans Light" pitchFamily="2" charset="77"/>
                <a:ea typeface="+mn-ea"/>
                <a:cs typeface="+mn-cs"/>
              </a:defRPr>
            </a:lvl1pPr>
          </a:lstStyle>
          <a:p>
            <a:pPr lvl="0"/>
            <a:r>
              <a:rPr lang="it-IT"/>
              <a:t>01</a:t>
            </a:r>
          </a:p>
        </p:txBody>
      </p:sp>
      <p:sp>
        <p:nvSpPr>
          <p:cNvPr id="8" name="Segnaposto testo 9">
            <a:extLst>
              <a:ext uri="{FF2B5EF4-FFF2-40B4-BE49-F238E27FC236}">
                <a16:creationId xmlns:a16="http://schemas.microsoft.com/office/drawing/2014/main" id="{5A2774CD-D0DB-F7E1-BC1D-BAF3CB62C07C}"/>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9" name="Segnaposto testo 9">
            <a:extLst>
              <a:ext uri="{FF2B5EF4-FFF2-40B4-BE49-F238E27FC236}">
                <a16:creationId xmlns:a16="http://schemas.microsoft.com/office/drawing/2014/main" id="{11198159-EF7F-2813-F451-706FC282C7C4}"/>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1008864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over - Box + Visual">
    <p:spTree>
      <p:nvGrpSpPr>
        <p:cNvPr id="1" name=""/>
        <p:cNvGrpSpPr/>
        <p:nvPr/>
      </p:nvGrpSpPr>
      <p:grpSpPr>
        <a:xfrm>
          <a:off x="0" y="0"/>
          <a:ext cx="0" cy="0"/>
          <a:chOff x="0" y="0"/>
          <a:chExt cx="0" cy="0"/>
        </a:xfrm>
      </p:grpSpPr>
      <p:sp>
        <p:nvSpPr>
          <p:cNvPr id="13" name="Segnaposto immagine 12">
            <a:extLst>
              <a:ext uri="{FF2B5EF4-FFF2-40B4-BE49-F238E27FC236}">
                <a16:creationId xmlns:a16="http://schemas.microsoft.com/office/drawing/2014/main" id="{633012D7-4D93-0510-7028-EA39574937E0}"/>
              </a:ext>
            </a:extLst>
          </p:cNvPr>
          <p:cNvSpPr>
            <a:spLocks noGrp="1"/>
          </p:cNvSpPr>
          <p:nvPr>
            <p:ph type="pic" sz="quarter" idx="14"/>
          </p:nvPr>
        </p:nvSpPr>
        <p:spPr>
          <a:xfrm>
            <a:off x="0" y="-21759"/>
            <a:ext cx="12216284" cy="6858000"/>
          </a:xfrm>
          <a:custGeom>
            <a:avLst/>
            <a:gdLst>
              <a:gd name="connsiteX0" fmla="*/ 0 w 12216284"/>
              <a:gd name="connsiteY0" fmla="*/ 0 h 6858000"/>
              <a:gd name="connsiteX1" fmla="*/ 12216284 w 12216284"/>
              <a:gd name="connsiteY1" fmla="*/ 0 h 6858000"/>
              <a:gd name="connsiteX2" fmla="*/ 12216284 w 12216284"/>
              <a:gd name="connsiteY2" fmla="*/ 6858000 h 6858000"/>
              <a:gd name="connsiteX3" fmla="*/ 4641773 w 12216284"/>
              <a:gd name="connsiteY3" fmla="*/ 6858000 h 6858000"/>
              <a:gd name="connsiteX4" fmla="*/ 4703924 w 12216284"/>
              <a:gd name="connsiteY4" fmla="*/ 6835489 h 6858000"/>
              <a:gd name="connsiteX5" fmla="*/ 4845242 w 12216284"/>
              <a:gd name="connsiteY5" fmla="*/ 6742187 h 6858000"/>
              <a:gd name="connsiteX6" fmla="*/ 5487900 w 12216284"/>
              <a:gd name="connsiteY6" fmla="*/ 6194292 h 6858000"/>
              <a:gd name="connsiteX7" fmla="*/ 5775765 w 12216284"/>
              <a:gd name="connsiteY7" fmla="*/ 5599344 h 6858000"/>
              <a:gd name="connsiteX8" fmla="*/ 5781302 w 12216284"/>
              <a:gd name="connsiteY8" fmla="*/ 476174 h 6858000"/>
              <a:gd name="connsiteX9" fmla="*/ 5216394 w 12216284"/>
              <a:gd name="connsiteY9" fmla="*/ 21756 h 6858000"/>
              <a:gd name="connsiteX10" fmla="*/ 1 w 12216284"/>
              <a:gd name="connsiteY10" fmla="*/ 26477 h 6858000"/>
              <a:gd name="connsiteX11" fmla="*/ 1 w 12216284"/>
              <a:gd name="connsiteY11" fmla="*/ 6858000 h 6858000"/>
              <a:gd name="connsiteX12" fmla="*/ 0 w 1221628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6284" h="6858000">
                <a:moveTo>
                  <a:pt x="0" y="0"/>
                </a:moveTo>
                <a:lnTo>
                  <a:pt x="12216284" y="0"/>
                </a:lnTo>
                <a:lnTo>
                  <a:pt x="12216284" y="6858000"/>
                </a:lnTo>
                <a:lnTo>
                  <a:pt x="4641773" y="6858000"/>
                </a:lnTo>
                <a:lnTo>
                  <a:pt x="4703924" y="6835489"/>
                </a:lnTo>
                <a:cubicBezTo>
                  <a:pt x="4759334" y="6809110"/>
                  <a:pt x="4806969" y="6774558"/>
                  <a:pt x="4845242" y="6742187"/>
                </a:cubicBezTo>
                <a:lnTo>
                  <a:pt x="5487900" y="6194292"/>
                </a:lnTo>
                <a:cubicBezTo>
                  <a:pt x="5644749" y="6043192"/>
                  <a:pt x="5767187" y="5790013"/>
                  <a:pt x="5775765" y="5599344"/>
                </a:cubicBezTo>
                <a:cubicBezTo>
                  <a:pt x="5784343" y="5408674"/>
                  <a:pt x="5781343" y="1404985"/>
                  <a:pt x="5781302" y="476174"/>
                </a:cubicBezTo>
                <a:cubicBezTo>
                  <a:pt x="5775724" y="217860"/>
                  <a:pt x="5543318" y="25878"/>
                  <a:pt x="5216394" y="21756"/>
                </a:cubicBezTo>
                <a:lnTo>
                  <a:pt x="1" y="26477"/>
                </a:lnTo>
                <a:lnTo>
                  <a:pt x="1" y="6858000"/>
                </a:lnTo>
                <a:lnTo>
                  <a:pt x="0" y="6858000"/>
                </a:lnTo>
                <a:close/>
              </a:path>
            </a:pathLst>
          </a:custGeom>
        </p:spPr>
        <p:txBody>
          <a:bodyPr wrap="square">
            <a:noAutofit/>
          </a:bodyPr>
          <a:lstStyle/>
          <a:p>
            <a:endParaRPr lang="it-IT"/>
          </a:p>
        </p:txBody>
      </p:sp>
      <p:sp>
        <p:nvSpPr>
          <p:cNvPr id="8" name="Rettangolo con un angolo ritagliato 5">
            <a:extLst>
              <a:ext uri="{FF2B5EF4-FFF2-40B4-BE49-F238E27FC236}">
                <a16:creationId xmlns:a16="http://schemas.microsoft.com/office/drawing/2014/main" id="{7F0482DA-C92F-5057-B7E7-FF4072616DB1}"/>
              </a:ext>
            </a:extLst>
          </p:cNvPr>
          <p:cNvSpPr>
            <a:spLocks noChangeAspect="1"/>
          </p:cNvSpPr>
          <p:nvPr userDrawn="1"/>
        </p:nvSpPr>
        <p:spPr>
          <a:xfrm rot="10800000" flipH="1">
            <a:off x="1" y="0"/>
            <a:ext cx="5781841" cy="6858001"/>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EC0026"/>
              </a:gs>
              <a:gs pos="100000">
                <a:srgbClr val="520CA5"/>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9">
            <a:extLst>
              <a:ext uri="{FF2B5EF4-FFF2-40B4-BE49-F238E27FC236}">
                <a16:creationId xmlns:a16="http://schemas.microsoft.com/office/drawing/2014/main" id="{8413D851-E349-9A97-1E12-E268FBA47CFB}"/>
              </a:ext>
            </a:extLst>
          </p:cNvPr>
          <p:cNvSpPr>
            <a:spLocks noGrp="1"/>
          </p:cNvSpPr>
          <p:nvPr>
            <p:ph type="body" sz="quarter" idx="12" hasCustomPrompt="1"/>
          </p:nvPr>
        </p:nvSpPr>
        <p:spPr>
          <a:xfrm>
            <a:off x="320076" y="2581747"/>
            <a:ext cx="5070500" cy="657387"/>
          </a:xfrm>
          <a:prstGeom prst="rect">
            <a:avLst/>
          </a:prstGeom>
        </p:spPr>
        <p:txBody>
          <a:bodyPr lIns="0" tIns="0" rIns="0" bIns="0" anchor="t"/>
          <a:lstStyle>
            <a:lvl1pPr marL="0" indent="0">
              <a:lnSpc>
                <a:spcPts val="5000"/>
              </a:lnSpc>
              <a:buNone/>
              <a:defRPr lang="it-IT" sz="5000" kern="1200" dirty="0" smtClean="0">
                <a:solidFill>
                  <a:schemeClr val="bg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053393F5-7557-622C-C1A0-DE1D3ECD1763}"/>
              </a:ext>
            </a:extLst>
          </p:cNvPr>
          <p:cNvSpPr>
            <a:spLocks noGrp="1"/>
          </p:cNvSpPr>
          <p:nvPr>
            <p:ph type="body" sz="quarter" idx="13" hasCustomPrompt="1"/>
          </p:nvPr>
        </p:nvSpPr>
        <p:spPr>
          <a:xfrm>
            <a:off x="320076" y="3249012"/>
            <a:ext cx="5070500" cy="657387"/>
          </a:xfrm>
          <a:prstGeom prst="rect">
            <a:avLst/>
          </a:prstGeom>
        </p:spPr>
        <p:txBody>
          <a:bodyPr lIns="0" tIns="0" rIns="0" bIns="0" anchor="t"/>
          <a:lstStyle>
            <a:lvl1pPr marL="0" indent="0">
              <a:lnSpc>
                <a:spcPts val="5000"/>
              </a:lnSpc>
              <a:buNone/>
              <a:defRPr lang="it-IT" sz="5000" b="1" i="1" kern="1200" dirty="0" smtClean="0">
                <a:solidFill>
                  <a:schemeClr val="bg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B8365390-1AFD-2DEF-C143-1DC504CA5BA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8246" y="6025577"/>
            <a:ext cx="522216" cy="432001"/>
          </a:xfrm>
          <a:prstGeom prst="rect">
            <a:avLst/>
          </a:prstGeom>
        </p:spPr>
      </p:pic>
      <p:sp>
        <p:nvSpPr>
          <p:cNvPr id="2" name="CasellaDiTesto 1">
            <a:extLst>
              <a:ext uri="{FF2B5EF4-FFF2-40B4-BE49-F238E27FC236}">
                <a16:creationId xmlns:a16="http://schemas.microsoft.com/office/drawing/2014/main" id="{ADAA647A-17C4-F617-58A3-EFA6F84AA94C}"/>
              </a:ext>
            </a:extLst>
          </p:cNvPr>
          <p:cNvSpPr txBox="1"/>
          <p:nvPr userDrawn="1"/>
        </p:nvSpPr>
        <p:spPr>
          <a:xfrm>
            <a:off x="320955" y="357559"/>
            <a:ext cx="7408313" cy="246221"/>
          </a:xfrm>
          <a:prstGeom prst="rect">
            <a:avLst/>
          </a:prstGeom>
          <a:noFill/>
        </p:spPr>
        <p:txBody>
          <a:bodyPr wrap="square" rtlCol="0">
            <a:spAutoFit/>
          </a:bodyPr>
          <a:lstStyle/>
          <a:p>
            <a:r>
              <a:rPr lang="it-IT" sz="1000">
                <a:solidFill>
                  <a:schemeClr val="bg1"/>
                </a:solidFill>
                <a:latin typeface="TIM Sans" panose="00000500000000000000" pitchFamily="50" charset="0"/>
              </a:rPr>
              <a:t>Titolo presentazione</a:t>
            </a:r>
          </a:p>
        </p:txBody>
      </p:sp>
    </p:spTree>
    <p:extLst>
      <p:ext uri="{BB962C8B-B14F-4D97-AF65-F5344CB8AC3E}">
        <p14:creationId xmlns:p14="http://schemas.microsoft.com/office/powerpoint/2010/main" val="3437800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over - Box + Visual">
    <p:spTree>
      <p:nvGrpSpPr>
        <p:cNvPr id="1" name=""/>
        <p:cNvGrpSpPr/>
        <p:nvPr/>
      </p:nvGrpSpPr>
      <p:grpSpPr>
        <a:xfrm>
          <a:off x="0" y="0"/>
          <a:ext cx="0" cy="0"/>
          <a:chOff x="0" y="0"/>
          <a:chExt cx="0" cy="0"/>
        </a:xfrm>
      </p:grpSpPr>
      <p:sp>
        <p:nvSpPr>
          <p:cNvPr id="13" name="Segnaposto immagine 12">
            <a:extLst>
              <a:ext uri="{FF2B5EF4-FFF2-40B4-BE49-F238E27FC236}">
                <a16:creationId xmlns:a16="http://schemas.microsoft.com/office/drawing/2014/main" id="{633012D7-4D93-0510-7028-EA39574937E0}"/>
              </a:ext>
            </a:extLst>
          </p:cNvPr>
          <p:cNvSpPr>
            <a:spLocks noGrp="1"/>
          </p:cNvSpPr>
          <p:nvPr>
            <p:ph type="pic" sz="quarter" idx="14"/>
          </p:nvPr>
        </p:nvSpPr>
        <p:spPr>
          <a:xfrm>
            <a:off x="0" y="-21759"/>
            <a:ext cx="12216284" cy="6858000"/>
          </a:xfrm>
          <a:custGeom>
            <a:avLst/>
            <a:gdLst>
              <a:gd name="connsiteX0" fmla="*/ 0 w 12216284"/>
              <a:gd name="connsiteY0" fmla="*/ 0 h 6858000"/>
              <a:gd name="connsiteX1" fmla="*/ 12216284 w 12216284"/>
              <a:gd name="connsiteY1" fmla="*/ 0 h 6858000"/>
              <a:gd name="connsiteX2" fmla="*/ 12216284 w 12216284"/>
              <a:gd name="connsiteY2" fmla="*/ 6858000 h 6858000"/>
              <a:gd name="connsiteX3" fmla="*/ 4641773 w 12216284"/>
              <a:gd name="connsiteY3" fmla="*/ 6858000 h 6858000"/>
              <a:gd name="connsiteX4" fmla="*/ 4703924 w 12216284"/>
              <a:gd name="connsiteY4" fmla="*/ 6835489 h 6858000"/>
              <a:gd name="connsiteX5" fmla="*/ 4845242 w 12216284"/>
              <a:gd name="connsiteY5" fmla="*/ 6742187 h 6858000"/>
              <a:gd name="connsiteX6" fmla="*/ 5487900 w 12216284"/>
              <a:gd name="connsiteY6" fmla="*/ 6194292 h 6858000"/>
              <a:gd name="connsiteX7" fmla="*/ 5775765 w 12216284"/>
              <a:gd name="connsiteY7" fmla="*/ 5599344 h 6858000"/>
              <a:gd name="connsiteX8" fmla="*/ 5781302 w 12216284"/>
              <a:gd name="connsiteY8" fmla="*/ 476174 h 6858000"/>
              <a:gd name="connsiteX9" fmla="*/ 5216394 w 12216284"/>
              <a:gd name="connsiteY9" fmla="*/ 21756 h 6858000"/>
              <a:gd name="connsiteX10" fmla="*/ 1 w 12216284"/>
              <a:gd name="connsiteY10" fmla="*/ 26477 h 6858000"/>
              <a:gd name="connsiteX11" fmla="*/ 1 w 12216284"/>
              <a:gd name="connsiteY11" fmla="*/ 6858000 h 6858000"/>
              <a:gd name="connsiteX12" fmla="*/ 0 w 1221628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6284" h="6858000">
                <a:moveTo>
                  <a:pt x="0" y="0"/>
                </a:moveTo>
                <a:lnTo>
                  <a:pt x="12216284" y="0"/>
                </a:lnTo>
                <a:lnTo>
                  <a:pt x="12216284" y="6858000"/>
                </a:lnTo>
                <a:lnTo>
                  <a:pt x="4641773" y="6858000"/>
                </a:lnTo>
                <a:lnTo>
                  <a:pt x="4703924" y="6835489"/>
                </a:lnTo>
                <a:cubicBezTo>
                  <a:pt x="4759334" y="6809110"/>
                  <a:pt x="4806969" y="6774558"/>
                  <a:pt x="4845242" y="6742187"/>
                </a:cubicBezTo>
                <a:lnTo>
                  <a:pt x="5487900" y="6194292"/>
                </a:lnTo>
                <a:cubicBezTo>
                  <a:pt x="5644749" y="6043192"/>
                  <a:pt x="5767187" y="5790013"/>
                  <a:pt x="5775765" y="5599344"/>
                </a:cubicBezTo>
                <a:cubicBezTo>
                  <a:pt x="5784343" y="5408674"/>
                  <a:pt x="5781343" y="1404985"/>
                  <a:pt x="5781302" y="476174"/>
                </a:cubicBezTo>
                <a:cubicBezTo>
                  <a:pt x="5775724" y="217860"/>
                  <a:pt x="5543318" y="25878"/>
                  <a:pt x="5216394" y="21756"/>
                </a:cubicBezTo>
                <a:lnTo>
                  <a:pt x="1" y="26477"/>
                </a:lnTo>
                <a:lnTo>
                  <a:pt x="1" y="6858000"/>
                </a:lnTo>
                <a:lnTo>
                  <a:pt x="0" y="6858000"/>
                </a:lnTo>
                <a:close/>
              </a:path>
            </a:pathLst>
          </a:custGeom>
        </p:spPr>
        <p:txBody>
          <a:bodyPr wrap="square">
            <a:noAutofit/>
          </a:bodyPr>
          <a:lstStyle/>
          <a:p>
            <a:endParaRPr lang="it-IT"/>
          </a:p>
        </p:txBody>
      </p:sp>
      <p:sp>
        <p:nvSpPr>
          <p:cNvPr id="8" name="Rettangolo con un angolo ritagliato 5">
            <a:extLst>
              <a:ext uri="{FF2B5EF4-FFF2-40B4-BE49-F238E27FC236}">
                <a16:creationId xmlns:a16="http://schemas.microsoft.com/office/drawing/2014/main" id="{7F0482DA-C92F-5057-B7E7-FF4072616DB1}"/>
              </a:ext>
            </a:extLst>
          </p:cNvPr>
          <p:cNvSpPr>
            <a:spLocks noChangeAspect="1"/>
          </p:cNvSpPr>
          <p:nvPr userDrawn="1"/>
        </p:nvSpPr>
        <p:spPr>
          <a:xfrm rot="10800000" flipH="1">
            <a:off x="1" y="0"/>
            <a:ext cx="5781841" cy="6858001"/>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B6F11F"/>
              </a:gs>
              <a:gs pos="100000">
                <a:srgbClr val="4FE3C2"/>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9">
            <a:extLst>
              <a:ext uri="{FF2B5EF4-FFF2-40B4-BE49-F238E27FC236}">
                <a16:creationId xmlns:a16="http://schemas.microsoft.com/office/drawing/2014/main" id="{8413D851-E349-9A97-1E12-E268FBA47CFB}"/>
              </a:ext>
            </a:extLst>
          </p:cNvPr>
          <p:cNvSpPr>
            <a:spLocks noGrp="1"/>
          </p:cNvSpPr>
          <p:nvPr>
            <p:ph type="body" sz="quarter" idx="12" hasCustomPrompt="1"/>
          </p:nvPr>
        </p:nvSpPr>
        <p:spPr>
          <a:xfrm>
            <a:off x="320076" y="2581747"/>
            <a:ext cx="5070500" cy="657387"/>
          </a:xfrm>
          <a:prstGeom prst="rect">
            <a:avLst/>
          </a:prstGeom>
        </p:spPr>
        <p:txBody>
          <a:bodyPr lIns="0" tIns="0" rIns="0" bIns="0" anchor="t"/>
          <a:lstStyle>
            <a:lvl1pPr marL="0" indent="0">
              <a:lnSpc>
                <a:spcPts val="5000"/>
              </a:lnSpc>
              <a:buNone/>
              <a:defRPr lang="it-IT" sz="5000" kern="1200" dirty="0" smtClean="0">
                <a:solidFill>
                  <a:schemeClr val="tx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053393F5-7557-622C-C1A0-DE1D3ECD1763}"/>
              </a:ext>
            </a:extLst>
          </p:cNvPr>
          <p:cNvSpPr>
            <a:spLocks noGrp="1"/>
          </p:cNvSpPr>
          <p:nvPr>
            <p:ph type="body" sz="quarter" idx="13" hasCustomPrompt="1"/>
          </p:nvPr>
        </p:nvSpPr>
        <p:spPr>
          <a:xfrm>
            <a:off x="320076" y="3249012"/>
            <a:ext cx="5070500" cy="657387"/>
          </a:xfrm>
          <a:prstGeom prst="rect">
            <a:avLst/>
          </a:prstGeom>
        </p:spPr>
        <p:txBody>
          <a:bodyPr lIns="0" tIns="0" rIns="0" bIns="0" anchor="t"/>
          <a:lstStyle>
            <a:lvl1pPr marL="0" indent="0">
              <a:lnSpc>
                <a:spcPts val="5000"/>
              </a:lnSpc>
              <a:buNone/>
              <a:defRPr lang="it-IT" sz="5000" b="1" i="1" kern="1200" dirty="0" smtClean="0">
                <a:solidFill>
                  <a:schemeClr val="tx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B8365390-1AFD-2DEF-C143-1DC504CA5BA2}"/>
              </a:ext>
            </a:extLst>
          </p:cNvPr>
          <p:cNvPicPr>
            <a:picLocks noChangeAspect="1"/>
          </p:cNvPicPr>
          <p:nvPr userDrawn="1"/>
        </p:nvPicPr>
        <p:blipFill>
          <a:blip r:embed="rId2"/>
          <a:stretch>
            <a:fillRect/>
          </a:stretch>
        </p:blipFill>
        <p:spPr>
          <a:xfrm>
            <a:off x="418246" y="6025577"/>
            <a:ext cx="522216" cy="432001"/>
          </a:xfrm>
          <a:prstGeom prst="rect">
            <a:avLst/>
          </a:prstGeom>
        </p:spPr>
      </p:pic>
      <p:sp>
        <p:nvSpPr>
          <p:cNvPr id="2" name="CasellaDiTesto 1">
            <a:extLst>
              <a:ext uri="{FF2B5EF4-FFF2-40B4-BE49-F238E27FC236}">
                <a16:creationId xmlns:a16="http://schemas.microsoft.com/office/drawing/2014/main" id="{ADAA647A-17C4-F617-58A3-EFA6F84AA94C}"/>
              </a:ext>
            </a:extLst>
          </p:cNvPr>
          <p:cNvSpPr txBox="1"/>
          <p:nvPr userDrawn="1"/>
        </p:nvSpPr>
        <p:spPr>
          <a:xfrm>
            <a:off x="320955" y="357559"/>
            <a:ext cx="7408313" cy="246221"/>
          </a:xfrm>
          <a:prstGeom prst="rect">
            <a:avLst/>
          </a:prstGeom>
          <a:noFill/>
        </p:spPr>
        <p:txBody>
          <a:bodyPr wrap="square" rtlCol="0">
            <a:spAutoFit/>
          </a:bodyPr>
          <a:lstStyle/>
          <a:p>
            <a:r>
              <a:rPr lang="it-IT" sz="1000">
                <a:solidFill>
                  <a:schemeClr val="tx1"/>
                </a:solidFill>
                <a:latin typeface="TIM Sans" panose="00000500000000000000" pitchFamily="50" charset="0"/>
              </a:rPr>
              <a:t>Titolo presentazione</a:t>
            </a:r>
          </a:p>
        </p:txBody>
      </p:sp>
    </p:spTree>
    <p:extLst>
      <p:ext uri="{BB962C8B-B14F-4D97-AF65-F5344CB8AC3E}">
        <p14:creationId xmlns:p14="http://schemas.microsoft.com/office/powerpoint/2010/main" val="487278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ver - Box + Visual">
    <p:spTree>
      <p:nvGrpSpPr>
        <p:cNvPr id="1" name=""/>
        <p:cNvGrpSpPr/>
        <p:nvPr/>
      </p:nvGrpSpPr>
      <p:grpSpPr>
        <a:xfrm>
          <a:off x="0" y="0"/>
          <a:ext cx="0" cy="0"/>
          <a:chOff x="0" y="0"/>
          <a:chExt cx="0" cy="0"/>
        </a:xfrm>
      </p:grpSpPr>
      <p:sp>
        <p:nvSpPr>
          <p:cNvPr id="13" name="Segnaposto immagine 12">
            <a:extLst>
              <a:ext uri="{FF2B5EF4-FFF2-40B4-BE49-F238E27FC236}">
                <a16:creationId xmlns:a16="http://schemas.microsoft.com/office/drawing/2014/main" id="{633012D7-4D93-0510-7028-EA39574937E0}"/>
              </a:ext>
            </a:extLst>
          </p:cNvPr>
          <p:cNvSpPr>
            <a:spLocks noGrp="1"/>
          </p:cNvSpPr>
          <p:nvPr>
            <p:ph type="pic" sz="quarter" idx="14"/>
          </p:nvPr>
        </p:nvSpPr>
        <p:spPr>
          <a:xfrm>
            <a:off x="0" y="-21759"/>
            <a:ext cx="12216284" cy="6858000"/>
          </a:xfrm>
          <a:custGeom>
            <a:avLst/>
            <a:gdLst>
              <a:gd name="connsiteX0" fmla="*/ 0 w 12216284"/>
              <a:gd name="connsiteY0" fmla="*/ 0 h 6858000"/>
              <a:gd name="connsiteX1" fmla="*/ 12216284 w 12216284"/>
              <a:gd name="connsiteY1" fmla="*/ 0 h 6858000"/>
              <a:gd name="connsiteX2" fmla="*/ 12216284 w 12216284"/>
              <a:gd name="connsiteY2" fmla="*/ 6858000 h 6858000"/>
              <a:gd name="connsiteX3" fmla="*/ 4641773 w 12216284"/>
              <a:gd name="connsiteY3" fmla="*/ 6858000 h 6858000"/>
              <a:gd name="connsiteX4" fmla="*/ 4703924 w 12216284"/>
              <a:gd name="connsiteY4" fmla="*/ 6835489 h 6858000"/>
              <a:gd name="connsiteX5" fmla="*/ 4845242 w 12216284"/>
              <a:gd name="connsiteY5" fmla="*/ 6742187 h 6858000"/>
              <a:gd name="connsiteX6" fmla="*/ 5487900 w 12216284"/>
              <a:gd name="connsiteY6" fmla="*/ 6194292 h 6858000"/>
              <a:gd name="connsiteX7" fmla="*/ 5775765 w 12216284"/>
              <a:gd name="connsiteY7" fmla="*/ 5599344 h 6858000"/>
              <a:gd name="connsiteX8" fmla="*/ 5781302 w 12216284"/>
              <a:gd name="connsiteY8" fmla="*/ 476174 h 6858000"/>
              <a:gd name="connsiteX9" fmla="*/ 5216394 w 12216284"/>
              <a:gd name="connsiteY9" fmla="*/ 21756 h 6858000"/>
              <a:gd name="connsiteX10" fmla="*/ 1 w 12216284"/>
              <a:gd name="connsiteY10" fmla="*/ 26477 h 6858000"/>
              <a:gd name="connsiteX11" fmla="*/ 1 w 12216284"/>
              <a:gd name="connsiteY11" fmla="*/ 6858000 h 6858000"/>
              <a:gd name="connsiteX12" fmla="*/ 0 w 1221628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6284" h="6858000">
                <a:moveTo>
                  <a:pt x="0" y="0"/>
                </a:moveTo>
                <a:lnTo>
                  <a:pt x="12216284" y="0"/>
                </a:lnTo>
                <a:lnTo>
                  <a:pt x="12216284" y="6858000"/>
                </a:lnTo>
                <a:lnTo>
                  <a:pt x="4641773" y="6858000"/>
                </a:lnTo>
                <a:lnTo>
                  <a:pt x="4703924" y="6835489"/>
                </a:lnTo>
                <a:cubicBezTo>
                  <a:pt x="4759334" y="6809110"/>
                  <a:pt x="4806969" y="6774558"/>
                  <a:pt x="4845242" y="6742187"/>
                </a:cubicBezTo>
                <a:lnTo>
                  <a:pt x="5487900" y="6194292"/>
                </a:lnTo>
                <a:cubicBezTo>
                  <a:pt x="5644749" y="6043192"/>
                  <a:pt x="5767187" y="5790013"/>
                  <a:pt x="5775765" y="5599344"/>
                </a:cubicBezTo>
                <a:cubicBezTo>
                  <a:pt x="5784343" y="5408674"/>
                  <a:pt x="5781343" y="1404985"/>
                  <a:pt x="5781302" y="476174"/>
                </a:cubicBezTo>
                <a:cubicBezTo>
                  <a:pt x="5775724" y="217860"/>
                  <a:pt x="5543318" y="25878"/>
                  <a:pt x="5216394" y="21756"/>
                </a:cubicBezTo>
                <a:lnTo>
                  <a:pt x="1" y="26477"/>
                </a:lnTo>
                <a:lnTo>
                  <a:pt x="1" y="6858000"/>
                </a:lnTo>
                <a:lnTo>
                  <a:pt x="0" y="6858000"/>
                </a:lnTo>
                <a:close/>
              </a:path>
            </a:pathLst>
          </a:custGeom>
        </p:spPr>
        <p:txBody>
          <a:bodyPr wrap="square">
            <a:noAutofit/>
          </a:bodyPr>
          <a:lstStyle/>
          <a:p>
            <a:endParaRPr lang="it-IT"/>
          </a:p>
        </p:txBody>
      </p:sp>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9">
            <a:extLst>
              <a:ext uri="{FF2B5EF4-FFF2-40B4-BE49-F238E27FC236}">
                <a16:creationId xmlns:a16="http://schemas.microsoft.com/office/drawing/2014/main" id="{8413D851-E349-9A97-1E12-E268FBA47CFB}"/>
              </a:ext>
            </a:extLst>
          </p:cNvPr>
          <p:cNvSpPr>
            <a:spLocks noGrp="1"/>
          </p:cNvSpPr>
          <p:nvPr>
            <p:ph type="body" sz="quarter" idx="12" hasCustomPrompt="1"/>
          </p:nvPr>
        </p:nvSpPr>
        <p:spPr>
          <a:xfrm>
            <a:off x="320076" y="2581747"/>
            <a:ext cx="5070500" cy="657387"/>
          </a:xfrm>
          <a:prstGeom prst="rect">
            <a:avLst/>
          </a:prstGeom>
        </p:spPr>
        <p:txBody>
          <a:bodyPr lIns="0" tIns="0" rIns="0" bIns="0" anchor="t"/>
          <a:lstStyle>
            <a:lvl1pPr marL="0" indent="0">
              <a:lnSpc>
                <a:spcPts val="5000"/>
              </a:lnSpc>
              <a:buNone/>
              <a:defRPr lang="it-IT" sz="5000" kern="1200" dirty="0" smtClean="0">
                <a:solidFill>
                  <a:schemeClr val="bg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053393F5-7557-622C-C1A0-DE1D3ECD1763}"/>
              </a:ext>
            </a:extLst>
          </p:cNvPr>
          <p:cNvSpPr>
            <a:spLocks noGrp="1"/>
          </p:cNvSpPr>
          <p:nvPr>
            <p:ph type="body" sz="quarter" idx="13" hasCustomPrompt="1"/>
          </p:nvPr>
        </p:nvSpPr>
        <p:spPr>
          <a:xfrm>
            <a:off x="320076" y="3249012"/>
            <a:ext cx="5070500" cy="657387"/>
          </a:xfrm>
          <a:prstGeom prst="rect">
            <a:avLst/>
          </a:prstGeom>
        </p:spPr>
        <p:txBody>
          <a:bodyPr lIns="0" tIns="0" rIns="0" bIns="0" anchor="t"/>
          <a:lstStyle>
            <a:lvl1pPr marL="0" indent="0">
              <a:lnSpc>
                <a:spcPts val="5000"/>
              </a:lnSpc>
              <a:buNone/>
              <a:defRPr lang="it-IT" sz="5000" b="1" i="1" kern="1200" dirty="0" smtClean="0">
                <a:solidFill>
                  <a:schemeClr val="bg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B8365390-1AFD-2DEF-C143-1DC504CA5BA2}"/>
              </a:ext>
            </a:extLst>
          </p:cNvPr>
          <p:cNvPicPr>
            <a:picLocks noChangeAspect="1"/>
          </p:cNvPicPr>
          <p:nvPr userDrawn="1"/>
        </p:nvPicPr>
        <p:blipFill>
          <a:blip r:embed="rId2"/>
          <a:stretch>
            <a:fillRect/>
          </a:stretch>
        </p:blipFill>
        <p:spPr>
          <a:xfrm>
            <a:off x="418246" y="6025577"/>
            <a:ext cx="522216" cy="432001"/>
          </a:xfrm>
          <a:prstGeom prst="rect">
            <a:avLst/>
          </a:prstGeom>
        </p:spPr>
      </p:pic>
      <p:sp>
        <p:nvSpPr>
          <p:cNvPr id="2" name="CasellaDiTesto 1">
            <a:extLst>
              <a:ext uri="{FF2B5EF4-FFF2-40B4-BE49-F238E27FC236}">
                <a16:creationId xmlns:a16="http://schemas.microsoft.com/office/drawing/2014/main" id="{ADAA647A-17C4-F617-58A3-EFA6F84AA94C}"/>
              </a:ext>
            </a:extLst>
          </p:cNvPr>
          <p:cNvSpPr txBox="1"/>
          <p:nvPr userDrawn="1"/>
        </p:nvSpPr>
        <p:spPr>
          <a:xfrm>
            <a:off x="320955" y="357559"/>
            <a:ext cx="7408313" cy="246221"/>
          </a:xfrm>
          <a:prstGeom prst="rect">
            <a:avLst/>
          </a:prstGeom>
          <a:noFill/>
        </p:spPr>
        <p:txBody>
          <a:bodyPr wrap="square" rtlCol="0">
            <a:spAutoFit/>
          </a:bodyPr>
          <a:lstStyle/>
          <a:p>
            <a:r>
              <a:rPr lang="it-IT" sz="1000">
                <a:solidFill>
                  <a:schemeClr val="bg1"/>
                </a:solidFill>
                <a:latin typeface="TIM Sans" panose="00000500000000000000" pitchFamily="50" charset="0"/>
              </a:rPr>
              <a:t>Titolo presentazione</a:t>
            </a:r>
          </a:p>
        </p:txBody>
      </p:sp>
    </p:spTree>
    <p:extLst>
      <p:ext uri="{BB962C8B-B14F-4D97-AF65-F5344CB8AC3E}">
        <p14:creationId xmlns:p14="http://schemas.microsoft.com/office/powerpoint/2010/main" val="2348878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Titolo + Testo (TIM Icon)">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3DAB334-14C1-81DD-7A35-8BAC4D488802}"/>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pic>
        <p:nvPicPr>
          <p:cNvPr id="12" name="Immagine 11">
            <a:extLst>
              <a:ext uri="{FF2B5EF4-FFF2-40B4-BE49-F238E27FC236}">
                <a16:creationId xmlns:a16="http://schemas.microsoft.com/office/drawing/2014/main" id="{8924DA8B-9B55-888D-1435-FD2517ED209F}"/>
              </a:ext>
            </a:extLst>
          </p:cNvPr>
          <p:cNvPicPr>
            <a:picLocks noChangeAspect="1"/>
          </p:cNvPicPr>
          <p:nvPr userDrawn="1"/>
        </p:nvPicPr>
        <p:blipFill>
          <a:blip r:embed="rId2"/>
          <a:stretch>
            <a:fillRect/>
          </a:stretch>
        </p:blipFill>
        <p:spPr>
          <a:xfrm>
            <a:off x="6129317" y="1341438"/>
            <a:ext cx="5652864" cy="4676304"/>
          </a:xfrm>
          <a:prstGeom prst="rect">
            <a:avLst/>
          </a:prstGeom>
        </p:spPr>
      </p:pic>
      <p:sp>
        <p:nvSpPr>
          <p:cNvPr id="13" name="Segnaposto testo 9">
            <a:extLst>
              <a:ext uri="{FF2B5EF4-FFF2-40B4-BE49-F238E27FC236}">
                <a16:creationId xmlns:a16="http://schemas.microsoft.com/office/drawing/2014/main" id="{95A9A071-89E7-2FCF-B095-6F60D60123E1}"/>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14" name="Segnaposto testo 9">
            <a:extLst>
              <a:ext uri="{FF2B5EF4-FFF2-40B4-BE49-F238E27FC236}">
                <a16:creationId xmlns:a16="http://schemas.microsoft.com/office/drawing/2014/main" id="{70C09D2E-6325-3914-646C-E5C3D50F9526}"/>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Tree>
    <p:extLst>
      <p:ext uri="{BB962C8B-B14F-4D97-AF65-F5344CB8AC3E}">
        <p14:creationId xmlns:p14="http://schemas.microsoft.com/office/powerpoint/2010/main" val="32776812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 Titolo + Testo (Estrusione)">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B5850E64-46DC-407C-27CD-F0EC2B9E3187}"/>
              </a:ext>
            </a:extLst>
          </p:cNvPr>
          <p:cNvGrpSpPr/>
          <p:nvPr userDrawn="1"/>
        </p:nvGrpSpPr>
        <p:grpSpPr>
          <a:xfrm>
            <a:off x="7833342" y="528060"/>
            <a:ext cx="4375844" cy="9759070"/>
            <a:chOff x="7833342" y="528060"/>
            <a:chExt cx="4375844" cy="9759070"/>
          </a:xfrm>
        </p:grpSpPr>
        <p:sp>
          <p:nvSpPr>
            <p:cNvPr id="10" name="Rettangolo con un angolo ritagliato 5">
              <a:extLst>
                <a:ext uri="{FF2B5EF4-FFF2-40B4-BE49-F238E27FC236}">
                  <a16:creationId xmlns:a16="http://schemas.microsoft.com/office/drawing/2014/main" id="{EACDEA1D-B903-0E4C-9F8F-CB7A8B4A2174}"/>
                </a:ext>
              </a:extLst>
            </p:cNvPr>
            <p:cNvSpPr>
              <a:spLocks noChangeAspect="1"/>
            </p:cNvSpPr>
            <p:nvPr userDrawn="1"/>
          </p:nvSpPr>
          <p:spPr>
            <a:xfrm rot="10800000">
              <a:off x="7833342" y="528060"/>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50000">
                  <a:srgbClr val="1229C2"/>
                </a:gs>
                <a:gs pos="0">
                  <a:srgbClr val="26A9FF"/>
                </a:gs>
                <a:gs pos="100000">
                  <a:srgbClr val="071777"/>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1" name="Rettangolo con un angolo ritagliato 5">
              <a:extLst>
                <a:ext uri="{FF2B5EF4-FFF2-40B4-BE49-F238E27FC236}">
                  <a16:creationId xmlns:a16="http://schemas.microsoft.com/office/drawing/2014/main" id="{115D8CFA-3094-07E1-9B22-797F9BDB5FEC}"/>
                </a:ext>
              </a:extLst>
            </p:cNvPr>
            <p:cNvSpPr>
              <a:spLocks noChangeAspect="1"/>
            </p:cNvSpPr>
            <p:nvPr userDrawn="1"/>
          </p:nvSpPr>
          <p:spPr>
            <a:xfrm rot="10800000">
              <a:off x="7833342" y="3034361"/>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50000">
                  <a:srgbClr val="1229C2"/>
                </a:gs>
                <a:gs pos="0">
                  <a:srgbClr val="26A9FF"/>
                </a:gs>
                <a:gs pos="100000">
                  <a:srgbClr val="071777"/>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2" name="Rettangolo con un angolo ritagliato 5">
              <a:extLst>
                <a:ext uri="{FF2B5EF4-FFF2-40B4-BE49-F238E27FC236}">
                  <a16:creationId xmlns:a16="http://schemas.microsoft.com/office/drawing/2014/main" id="{1890B6E2-6A2A-B7E7-01F1-59EEB9E92047}"/>
                </a:ext>
              </a:extLst>
            </p:cNvPr>
            <p:cNvSpPr>
              <a:spLocks noChangeAspect="1"/>
            </p:cNvSpPr>
            <p:nvPr userDrawn="1"/>
          </p:nvSpPr>
          <p:spPr>
            <a:xfrm rot="10800000">
              <a:off x="7833342" y="5540664"/>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50000">
                  <a:srgbClr val="1229C2"/>
                </a:gs>
                <a:gs pos="0">
                  <a:srgbClr val="26A9FF"/>
                </a:gs>
                <a:gs pos="100000">
                  <a:srgbClr val="071777"/>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grpSp>
      <p:sp>
        <p:nvSpPr>
          <p:cNvPr id="4" name="CasellaDiTesto 3">
            <a:extLst>
              <a:ext uri="{FF2B5EF4-FFF2-40B4-BE49-F238E27FC236}">
                <a16:creationId xmlns:a16="http://schemas.microsoft.com/office/drawing/2014/main" id="{2A3FEBCB-D67F-4499-1957-05161A987BED}"/>
              </a:ext>
            </a:extLst>
          </p:cNvPr>
          <p:cNvSpPr txBox="1"/>
          <p:nvPr userDrawn="1"/>
        </p:nvSpPr>
        <p:spPr>
          <a:xfrm>
            <a:off x="16954500" y="-63341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CasellaDiTesto 4">
            <a:extLst>
              <a:ext uri="{FF2B5EF4-FFF2-40B4-BE49-F238E27FC236}">
                <a16:creationId xmlns:a16="http://schemas.microsoft.com/office/drawing/2014/main" id="{1DFCF55C-85F8-71D1-5B43-66FD6D0E2F0C}"/>
              </a:ext>
            </a:extLst>
          </p:cNvPr>
          <p:cNvSpPr txBox="1"/>
          <p:nvPr userDrawn="1"/>
        </p:nvSpPr>
        <p:spPr>
          <a:xfrm>
            <a:off x="10162442" y="64515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sp>
        <p:nvSpPr>
          <p:cNvPr id="7" name="Segnaposto testo 9">
            <a:extLst>
              <a:ext uri="{FF2B5EF4-FFF2-40B4-BE49-F238E27FC236}">
                <a16:creationId xmlns:a16="http://schemas.microsoft.com/office/drawing/2014/main" id="{5772505F-B9EE-5098-2651-72736AF4923D}"/>
              </a:ext>
            </a:extLst>
          </p:cNvPr>
          <p:cNvSpPr>
            <a:spLocks noGrp="1"/>
          </p:cNvSpPr>
          <p:nvPr>
            <p:ph type="body" sz="quarter" idx="12" hasCustomPrompt="1"/>
          </p:nvPr>
        </p:nvSpPr>
        <p:spPr>
          <a:xfrm>
            <a:off x="555600" y="29363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43CFC5E7-24FB-7132-4A4B-D082FBFE07AD}"/>
              </a:ext>
            </a:extLst>
          </p:cNvPr>
          <p:cNvSpPr>
            <a:spLocks noGrp="1"/>
          </p:cNvSpPr>
          <p:nvPr>
            <p:ph type="body" sz="quarter" idx="13" hasCustomPrompt="1"/>
          </p:nvPr>
        </p:nvSpPr>
        <p:spPr>
          <a:xfrm>
            <a:off x="555600" y="36036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95303F09-53FE-EAEE-54A8-58F17765BB5A}"/>
              </a:ext>
            </a:extLst>
          </p:cNvPr>
          <p:cNvPicPr>
            <a:picLocks noChangeAspect="1"/>
          </p:cNvPicPr>
          <p:nvPr userDrawn="1"/>
        </p:nvPicPr>
        <p:blipFill>
          <a:blip r:embed="rId2"/>
          <a:stretch>
            <a:fillRect/>
          </a:stretch>
        </p:blipFill>
        <p:spPr>
          <a:xfrm>
            <a:off x="418246" y="6025577"/>
            <a:ext cx="522216" cy="432001"/>
          </a:xfrm>
          <a:prstGeom prst="rect">
            <a:avLst/>
          </a:prstGeom>
        </p:spPr>
      </p:pic>
    </p:spTree>
    <p:extLst>
      <p:ext uri="{BB962C8B-B14F-4D97-AF65-F5344CB8AC3E}">
        <p14:creationId xmlns:p14="http://schemas.microsoft.com/office/powerpoint/2010/main" val="8347590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ver - Titolo + Testo (Estrusione)">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D18D22E2-5607-B575-B10B-1268D5145192}"/>
              </a:ext>
            </a:extLst>
          </p:cNvPr>
          <p:cNvGrpSpPr/>
          <p:nvPr userDrawn="1"/>
        </p:nvGrpSpPr>
        <p:grpSpPr>
          <a:xfrm>
            <a:off x="7833342" y="528060"/>
            <a:ext cx="4375844" cy="9759070"/>
            <a:chOff x="7833342" y="528060"/>
            <a:chExt cx="4375844" cy="9759070"/>
          </a:xfrm>
        </p:grpSpPr>
        <p:sp>
          <p:nvSpPr>
            <p:cNvPr id="9" name="Rettangolo con un angolo ritagliato 5">
              <a:extLst>
                <a:ext uri="{FF2B5EF4-FFF2-40B4-BE49-F238E27FC236}">
                  <a16:creationId xmlns:a16="http://schemas.microsoft.com/office/drawing/2014/main" id="{B4BBEF4C-E977-F7CA-29E3-B3AC9CF05E4C}"/>
                </a:ext>
              </a:extLst>
            </p:cNvPr>
            <p:cNvSpPr>
              <a:spLocks noChangeAspect="1"/>
            </p:cNvSpPr>
            <p:nvPr userDrawn="1"/>
          </p:nvSpPr>
          <p:spPr>
            <a:xfrm rot="10800000">
              <a:off x="7833342" y="528060"/>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0">
                  <a:srgbClr val="EC0026"/>
                </a:gs>
                <a:gs pos="100000">
                  <a:srgbClr val="520CA5"/>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0" name="Rettangolo con un angolo ritagliato 5">
              <a:extLst>
                <a:ext uri="{FF2B5EF4-FFF2-40B4-BE49-F238E27FC236}">
                  <a16:creationId xmlns:a16="http://schemas.microsoft.com/office/drawing/2014/main" id="{57ACF77C-E1F0-6742-A522-AC20631B716E}"/>
                </a:ext>
              </a:extLst>
            </p:cNvPr>
            <p:cNvSpPr>
              <a:spLocks noChangeAspect="1"/>
            </p:cNvSpPr>
            <p:nvPr userDrawn="1"/>
          </p:nvSpPr>
          <p:spPr>
            <a:xfrm rot="10800000">
              <a:off x="7833342" y="3034361"/>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EC0026"/>
                </a:gs>
                <a:gs pos="100000">
                  <a:srgbClr val="520CA5"/>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1" name="Rettangolo con un angolo ritagliato 5">
              <a:extLst>
                <a:ext uri="{FF2B5EF4-FFF2-40B4-BE49-F238E27FC236}">
                  <a16:creationId xmlns:a16="http://schemas.microsoft.com/office/drawing/2014/main" id="{1817A863-B588-79F3-DE24-546509B40F70}"/>
                </a:ext>
              </a:extLst>
            </p:cNvPr>
            <p:cNvSpPr>
              <a:spLocks noChangeAspect="1"/>
            </p:cNvSpPr>
            <p:nvPr userDrawn="1"/>
          </p:nvSpPr>
          <p:spPr>
            <a:xfrm rot="10800000">
              <a:off x="7833342" y="5540664"/>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EC0026"/>
                </a:gs>
                <a:gs pos="100000">
                  <a:srgbClr val="520CA5"/>
                </a:gs>
              </a:gsLst>
              <a:lin ang="12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grpSp>
      <p:sp>
        <p:nvSpPr>
          <p:cNvPr id="4" name="CasellaDiTesto 3">
            <a:extLst>
              <a:ext uri="{FF2B5EF4-FFF2-40B4-BE49-F238E27FC236}">
                <a16:creationId xmlns:a16="http://schemas.microsoft.com/office/drawing/2014/main" id="{2A3FEBCB-D67F-4499-1957-05161A987BED}"/>
              </a:ext>
            </a:extLst>
          </p:cNvPr>
          <p:cNvSpPr txBox="1"/>
          <p:nvPr userDrawn="1"/>
        </p:nvSpPr>
        <p:spPr>
          <a:xfrm>
            <a:off x="16954500" y="-63341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CasellaDiTesto 4">
            <a:extLst>
              <a:ext uri="{FF2B5EF4-FFF2-40B4-BE49-F238E27FC236}">
                <a16:creationId xmlns:a16="http://schemas.microsoft.com/office/drawing/2014/main" id="{1DFCF55C-85F8-71D1-5B43-66FD6D0E2F0C}"/>
              </a:ext>
            </a:extLst>
          </p:cNvPr>
          <p:cNvSpPr txBox="1"/>
          <p:nvPr userDrawn="1"/>
        </p:nvSpPr>
        <p:spPr>
          <a:xfrm>
            <a:off x="10162442" y="64515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sp>
        <p:nvSpPr>
          <p:cNvPr id="7" name="Segnaposto testo 9">
            <a:extLst>
              <a:ext uri="{FF2B5EF4-FFF2-40B4-BE49-F238E27FC236}">
                <a16:creationId xmlns:a16="http://schemas.microsoft.com/office/drawing/2014/main" id="{5772505F-B9EE-5098-2651-72736AF4923D}"/>
              </a:ext>
            </a:extLst>
          </p:cNvPr>
          <p:cNvSpPr>
            <a:spLocks noGrp="1"/>
          </p:cNvSpPr>
          <p:nvPr>
            <p:ph type="body" sz="quarter" idx="12" hasCustomPrompt="1"/>
          </p:nvPr>
        </p:nvSpPr>
        <p:spPr>
          <a:xfrm>
            <a:off x="555600" y="29363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43CFC5E7-24FB-7132-4A4B-D082FBFE07AD}"/>
              </a:ext>
            </a:extLst>
          </p:cNvPr>
          <p:cNvSpPr>
            <a:spLocks noGrp="1"/>
          </p:cNvSpPr>
          <p:nvPr>
            <p:ph type="body" sz="quarter" idx="13" hasCustomPrompt="1"/>
          </p:nvPr>
        </p:nvSpPr>
        <p:spPr>
          <a:xfrm>
            <a:off x="555600" y="36036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95303F09-53FE-EAEE-54A8-58F17765BB5A}"/>
              </a:ext>
            </a:extLst>
          </p:cNvPr>
          <p:cNvPicPr>
            <a:picLocks noChangeAspect="1"/>
          </p:cNvPicPr>
          <p:nvPr userDrawn="1"/>
        </p:nvPicPr>
        <p:blipFill>
          <a:blip r:embed="rId2"/>
          <a:stretch>
            <a:fillRect/>
          </a:stretch>
        </p:blipFill>
        <p:spPr>
          <a:xfrm>
            <a:off x="418246" y="6025577"/>
            <a:ext cx="522216" cy="432001"/>
          </a:xfrm>
          <a:prstGeom prst="rect">
            <a:avLst/>
          </a:prstGeom>
        </p:spPr>
      </p:pic>
    </p:spTree>
    <p:extLst>
      <p:ext uri="{BB962C8B-B14F-4D97-AF65-F5344CB8AC3E}">
        <p14:creationId xmlns:p14="http://schemas.microsoft.com/office/powerpoint/2010/main" val="7736386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ver - Titolo + Testo (Estrusione)">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EAE8A64D-B5AB-B9C8-6CB3-B995EFE2122D}"/>
              </a:ext>
            </a:extLst>
          </p:cNvPr>
          <p:cNvGrpSpPr/>
          <p:nvPr userDrawn="1"/>
        </p:nvGrpSpPr>
        <p:grpSpPr>
          <a:xfrm>
            <a:off x="7833342" y="528060"/>
            <a:ext cx="4375844" cy="9759070"/>
            <a:chOff x="7833342" y="528060"/>
            <a:chExt cx="4375844" cy="9759070"/>
          </a:xfrm>
        </p:grpSpPr>
        <p:sp>
          <p:nvSpPr>
            <p:cNvPr id="9" name="Rettangolo con un angolo ritagliato 5">
              <a:extLst>
                <a:ext uri="{FF2B5EF4-FFF2-40B4-BE49-F238E27FC236}">
                  <a16:creationId xmlns:a16="http://schemas.microsoft.com/office/drawing/2014/main" id="{2BE364EF-5E5D-3D89-F9C5-E53BA923C3D6}"/>
                </a:ext>
              </a:extLst>
            </p:cNvPr>
            <p:cNvSpPr>
              <a:spLocks noChangeAspect="1"/>
            </p:cNvSpPr>
            <p:nvPr userDrawn="1"/>
          </p:nvSpPr>
          <p:spPr>
            <a:xfrm rot="10800000">
              <a:off x="7833342" y="528060"/>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450" y="4379787"/>
                  </a:lnTo>
                  <a:cubicBezTo>
                    <a:pt x="-4572" y="2567785"/>
                    <a:pt x="10487" y="1812002"/>
                    <a:pt x="4465" y="0"/>
                  </a:cubicBezTo>
                  <a:close/>
                </a:path>
              </a:pathLst>
            </a:custGeom>
            <a:gradFill flip="none" rotWithShape="1">
              <a:gsLst>
                <a:gs pos="0">
                  <a:srgbClr val="B6F11F"/>
                </a:gs>
                <a:gs pos="100000">
                  <a:srgbClr val="4FE3C2"/>
                </a:gs>
              </a:gsLst>
              <a:lin ang="6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0" name="Rettangolo con un angolo ritagliato 5">
              <a:extLst>
                <a:ext uri="{FF2B5EF4-FFF2-40B4-BE49-F238E27FC236}">
                  <a16:creationId xmlns:a16="http://schemas.microsoft.com/office/drawing/2014/main" id="{FAED1BE8-B0D9-4453-77BA-33BC0A2A5EB5}"/>
                </a:ext>
              </a:extLst>
            </p:cNvPr>
            <p:cNvSpPr>
              <a:spLocks noChangeAspect="1"/>
            </p:cNvSpPr>
            <p:nvPr userDrawn="1"/>
          </p:nvSpPr>
          <p:spPr>
            <a:xfrm rot="10800000">
              <a:off x="7833342" y="3034361"/>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B6F11F"/>
                </a:gs>
                <a:gs pos="100000">
                  <a:srgbClr val="4FE3C2"/>
                </a:gs>
              </a:gsLst>
              <a:lin ang="6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1" name="Rettangolo con un angolo ritagliato 5">
              <a:extLst>
                <a:ext uri="{FF2B5EF4-FFF2-40B4-BE49-F238E27FC236}">
                  <a16:creationId xmlns:a16="http://schemas.microsoft.com/office/drawing/2014/main" id="{713EFB46-8CEE-EB00-9545-D6654ED4F3D6}"/>
                </a:ext>
              </a:extLst>
            </p:cNvPr>
            <p:cNvSpPr>
              <a:spLocks noChangeAspect="1"/>
            </p:cNvSpPr>
            <p:nvPr userDrawn="1"/>
          </p:nvSpPr>
          <p:spPr>
            <a:xfrm rot="10800000">
              <a:off x="7833342" y="5540664"/>
              <a:ext cx="4375844" cy="4746466"/>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70837"/>
                <a:gd name="connsiteY0" fmla="*/ 0 h 4379842"/>
                <a:gd name="connsiteX1" fmla="*/ 992145 w 3370837"/>
                <a:gd name="connsiteY1" fmla="*/ 4005 h 4379842"/>
                <a:gd name="connsiteX2" fmla="*/ 3237193 w 3370837"/>
                <a:gd name="connsiteY2" fmla="*/ 3031791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40997 w 3370837"/>
                <a:gd name="connsiteY2" fmla="*/ 3173180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70837"/>
                <a:gd name="connsiteY0" fmla="*/ 0 h 4379842"/>
                <a:gd name="connsiteX1" fmla="*/ 992145 w 3370837"/>
                <a:gd name="connsiteY1" fmla="*/ 4005 h 4379842"/>
                <a:gd name="connsiteX2" fmla="*/ 3229587 w 3370837"/>
                <a:gd name="connsiteY2" fmla="*/ 3145815 h 4379842"/>
                <a:gd name="connsiteX3" fmla="*/ 3370711 w 3370837"/>
                <a:gd name="connsiteY3" fmla="*/ 3649906 h 4379842"/>
                <a:gd name="connsiteX4" fmla="*/ 3362242 w 3370837"/>
                <a:gd name="connsiteY4" fmla="*/ 4029695 h 4379842"/>
                <a:gd name="connsiteX5" fmla="*/ 3094695 w 3370837"/>
                <a:gd name="connsiteY5" fmla="*/ 4379842 h 4379842"/>
                <a:gd name="connsiteX6" fmla="*/ 1450 w 3370837"/>
                <a:gd name="connsiteY6" fmla="*/ 4379787 h 4379842"/>
                <a:gd name="connsiteX7" fmla="*/ 4465 w 3370837"/>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50 w 3367092"/>
                <a:gd name="connsiteY6" fmla="*/ 4379787 h 4379842"/>
                <a:gd name="connsiteX7" fmla="*/ 4465 w 3367092"/>
                <a:gd name="connsiteY7"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4379787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478359 w 3367092"/>
                <a:gd name="connsiteY6" fmla="*/ 437282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2683892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495452 w 3367092"/>
                <a:gd name="connsiteY6" fmla="*/ 4030306 h 4379842"/>
                <a:gd name="connsiteX7" fmla="*/ 1450 w 3367092"/>
                <a:gd name="connsiteY7" fmla="*/ 3009704 h 4379842"/>
                <a:gd name="connsiteX8" fmla="*/ 4465 w 3367092"/>
                <a:gd name="connsiteY8" fmla="*/ 0 h 4379842"/>
                <a:gd name="connsiteX0" fmla="*/ 4465 w 3367092"/>
                <a:gd name="connsiteY0" fmla="*/ 0 h 4379842"/>
                <a:gd name="connsiteX1" fmla="*/ 992145 w 3367092"/>
                <a:gd name="connsiteY1" fmla="*/ 4005 h 4379842"/>
                <a:gd name="connsiteX2" fmla="*/ 3229587 w 3367092"/>
                <a:gd name="connsiteY2" fmla="*/ 3145815 h 4379842"/>
                <a:gd name="connsiteX3" fmla="*/ 3366909 w 3367092"/>
                <a:gd name="connsiteY3" fmla="*/ 3522201 h 4379842"/>
                <a:gd name="connsiteX4" fmla="*/ 3362242 w 3367092"/>
                <a:gd name="connsiteY4" fmla="*/ 4029695 h 4379842"/>
                <a:gd name="connsiteX5" fmla="*/ 3094695 w 3367092"/>
                <a:gd name="connsiteY5" fmla="*/ 4379842 h 4379842"/>
                <a:gd name="connsiteX6" fmla="*/ 1005441 w 3367092"/>
                <a:gd name="connsiteY6" fmla="*/ 4376855 h 4379842"/>
                <a:gd name="connsiteX7" fmla="*/ 1450 w 3367092"/>
                <a:gd name="connsiteY7" fmla="*/ 3009704 h 4379842"/>
                <a:gd name="connsiteX8" fmla="*/ 4465 w 3367092"/>
                <a:gd name="connsiteY8" fmla="*/ 0 h 437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092" h="4379842">
                  <a:moveTo>
                    <a:pt x="4465" y="0"/>
                  </a:moveTo>
                  <a:lnTo>
                    <a:pt x="992145" y="4005"/>
                  </a:lnTo>
                  <a:lnTo>
                    <a:pt x="3229587" y="3145815"/>
                  </a:lnTo>
                  <a:cubicBezTo>
                    <a:pt x="3304854" y="3253715"/>
                    <a:pt x="3369390" y="3288307"/>
                    <a:pt x="3366909" y="3522201"/>
                  </a:cubicBezTo>
                  <a:cubicBezTo>
                    <a:pt x="3368347" y="3728456"/>
                    <a:pt x="3360804" y="3823440"/>
                    <a:pt x="3362242" y="4029695"/>
                  </a:cubicBezTo>
                  <a:cubicBezTo>
                    <a:pt x="3359213" y="4269886"/>
                    <a:pt x="3160763" y="4376521"/>
                    <a:pt x="3094695" y="4379842"/>
                  </a:cubicBezTo>
                  <a:lnTo>
                    <a:pt x="1005441" y="4376855"/>
                  </a:lnTo>
                  <a:lnTo>
                    <a:pt x="1450" y="3009704"/>
                  </a:lnTo>
                  <a:cubicBezTo>
                    <a:pt x="-4572" y="1197702"/>
                    <a:pt x="10487" y="1812002"/>
                    <a:pt x="4465" y="0"/>
                  </a:cubicBezTo>
                  <a:close/>
                </a:path>
              </a:pathLst>
            </a:custGeom>
            <a:gradFill flip="none" rotWithShape="1">
              <a:gsLst>
                <a:gs pos="0">
                  <a:srgbClr val="B6F11F"/>
                </a:gs>
                <a:gs pos="100000">
                  <a:srgbClr val="4FE3C2"/>
                </a:gs>
              </a:gsLst>
              <a:lin ang="6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grpSp>
      <p:sp>
        <p:nvSpPr>
          <p:cNvPr id="4" name="CasellaDiTesto 3">
            <a:extLst>
              <a:ext uri="{FF2B5EF4-FFF2-40B4-BE49-F238E27FC236}">
                <a16:creationId xmlns:a16="http://schemas.microsoft.com/office/drawing/2014/main" id="{2A3FEBCB-D67F-4499-1957-05161A987BED}"/>
              </a:ext>
            </a:extLst>
          </p:cNvPr>
          <p:cNvSpPr txBox="1"/>
          <p:nvPr userDrawn="1"/>
        </p:nvSpPr>
        <p:spPr>
          <a:xfrm>
            <a:off x="16954500" y="-63341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5" name="CasellaDiTesto 4">
            <a:extLst>
              <a:ext uri="{FF2B5EF4-FFF2-40B4-BE49-F238E27FC236}">
                <a16:creationId xmlns:a16="http://schemas.microsoft.com/office/drawing/2014/main" id="{1DFCF55C-85F8-71D1-5B43-66FD6D0E2F0C}"/>
              </a:ext>
            </a:extLst>
          </p:cNvPr>
          <p:cNvSpPr txBox="1"/>
          <p:nvPr userDrawn="1"/>
        </p:nvSpPr>
        <p:spPr>
          <a:xfrm>
            <a:off x="10162442" y="64515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rgbClr val="042DEF"/>
                </a:solidFill>
                <a:latin typeface="TIM Sans" pitchFamily="2" charset="77"/>
              </a:rPr>
              <a:t>‹N›</a:t>
            </a:fld>
            <a:endParaRPr lang="it-IT" sz="1000">
              <a:solidFill>
                <a:srgbClr val="042DEF"/>
              </a:solidFill>
              <a:latin typeface="TIM Sans" pitchFamily="2" charset="77"/>
            </a:endParaRPr>
          </a:p>
        </p:txBody>
      </p:sp>
      <p:sp>
        <p:nvSpPr>
          <p:cNvPr id="7" name="Segnaposto testo 9">
            <a:extLst>
              <a:ext uri="{FF2B5EF4-FFF2-40B4-BE49-F238E27FC236}">
                <a16:creationId xmlns:a16="http://schemas.microsoft.com/office/drawing/2014/main" id="{5772505F-B9EE-5098-2651-72736AF4923D}"/>
              </a:ext>
            </a:extLst>
          </p:cNvPr>
          <p:cNvSpPr>
            <a:spLocks noGrp="1"/>
          </p:cNvSpPr>
          <p:nvPr>
            <p:ph type="body" sz="quarter" idx="12" hasCustomPrompt="1"/>
          </p:nvPr>
        </p:nvSpPr>
        <p:spPr>
          <a:xfrm>
            <a:off x="555600" y="29363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43CFC5E7-24FB-7132-4A4B-D082FBFE07AD}"/>
              </a:ext>
            </a:extLst>
          </p:cNvPr>
          <p:cNvSpPr>
            <a:spLocks noGrp="1"/>
          </p:cNvSpPr>
          <p:nvPr>
            <p:ph type="body" sz="quarter" idx="13" hasCustomPrompt="1"/>
          </p:nvPr>
        </p:nvSpPr>
        <p:spPr>
          <a:xfrm>
            <a:off x="555600" y="36036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95303F09-53FE-EAEE-54A8-58F17765BB5A}"/>
              </a:ext>
            </a:extLst>
          </p:cNvPr>
          <p:cNvPicPr>
            <a:picLocks noChangeAspect="1"/>
          </p:cNvPicPr>
          <p:nvPr userDrawn="1"/>
        </p:nvPicPr>
        <p:blipFill>
          <a:blip r:embed="rId2"/>
          <a:stretch>
            <a:fillRect/>
          </a:stretch>
        </p:blipFill>
        <p:spPr>
          <a:xfrm>
            <a:off x="418246" y="6025577"/>
            <a:ext cx="522216" cy="432001"/>
          </a:xfrm>
          <a:prstGeom prst="rect">
            <a:avLst/>
          </a:prstGeom>
        </p:spPr>
      </p:pic>
    </p:spTree>
    <p:extLst>
      <p:ext uri="{BB962C8B-B14F-4D97-AF65-F5344CB8AC3E}">
        <p14:creationId xmlns:p14="http://schemas.microsoft.com/office/powerpoint/2010/main" val="12228165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 Titolo + Testo (TIM Icon + Scontorno)">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FBB444D-AB82-EAB7-56DB-EA9BED38C967}"/>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pic>
        <p:nvPicPr>
          <p:cNvPr id="6" name="Immagine 5">
            <a:extLst>
              <a:ext uri="{FF2B5EF4-FFF2-40B4-BE49-F238E27FC236}">
                <a16:creationId xmlns:a16="http://schemas.microsoft.com/office/drawing/2014/main" id="{F62788D2-8F94-096F-7EC3-F727C92FDC7C}"/>
              </a:ext>
            </a:extLst>
          </p:cNvPr>
          <p:cNvPicPr>
            <a:picLocks noChangeAspect="1"/>
          </p:cNvPicPr>
          <p:nvPr userDrawn="1"/>
        </p:nvPicPr>
        <p:blipFill>
          <a:blip r:embed="rId2"/>
          <a:stretch>
            <a:fillRect/>
          </a:stretch>
        </p:blipFill>
        <p:spPr>
          <a:xfrm>
            <a:off x="6129317" y="1341438"/>
            <a:ext cx="5652864" cy="4676304"/>
          </a:xfrm>
          <a:prstGeom prst="rect">
            <a:avLst/>
          </a:prstGeom>
        </p:spPr>
      </p:pic>
      <p:sp>
        <p:nvSpPr>
          <p:cNvPr id="7" name="Segnaposto testo 9">
            <a:extLst>
              <a:ext uri="{FF2B5EF4-FFF2-40B4-BE49-F238E27FC236}">
                <a16:creationId xmlns:a16="http://schemas.microsoft.com/office/drawing/2014/main" id="{E3C526B5-8975-C6E8-F465-D8EE53B74D5C}"/>
              </a:ext>
            </a:extLst>
          </p:cNvPr>
          <p:cNvSpPr>
            <a:spLocks noGrp="1"/>
          </p:cNvSpPr>
          <p:nvPr>
            <p:ph type="body" sz="quarter" idx="12" hasCustomPrompt="1"/>
          </p:nvPr>
        </p:nvSpPr>
        <p:spPr>
          <a:xfrm>
            <a:off x="403200" y="2783970"/>
            <a:ext cx="5421312" cy="657387"/>
          </a:xfrm>
          <a:prstGeom prst="rect">
            <a:avLst/>
          </a:prstGeom>
        </p:spPr>
        <p:txBody>
          <a:bodyPr lIns="0" tIns="0" rIns="0" bIns="0" anchor="t"/>
          <a:lstStyle>
            <a:lvl1pPr marL="0" indent="0">
              <a:lnSpc>
                <a:spcPts val="5000"/>
              </a:lnSpc>
              <a:buNone/>
              <a:defRPr lang="it-IT" sz="5000" kern="1200" dirty="0" smtClean="0">
                <a:solidFill>
                  <a:srgbClr val="0033A1"/>
                </a:solidFill>
                <a:latin typeface="TIM Sans Light" pitchFamily="2" charset="77"/>
                <a:ea typeface="+mn-ea"/>
                <a:cs typeface="+mn-cs"/>
              </a:defRPr>
            </a:lvl1pPr>
          </a:lstStyle>
          <a:p>
            <a:pPr lvl="0"/>
            <a:r>
              <a:rPr lang="it-IT"/>
              <a:t>Prima riga</a:t>
            </a:r>
          </a:p>
        </p:txBody>
      </p:sp>
      <p:sp>
        <p:nvSpPr>
          <p:cNvPr id="8" name="Segnaposto testo 9">
            <a:extLst>
              <a:ext uri="{FF2B5EF4-FFF2-40B4-BE49-F238E27FC236}">
                <a16:creationId xmlns:a16="http://schemas.microsoft.com/office/drawing/2014/main" id="{9523BD8D-69BB-D07E-F929-A3D32D2974EE}"/>
              </a:ext>
            </a:extLst>
          </p:cNvPr>
          <p:cNvSpPr>
            <a:spLocks noGrp="1"/>
          </p:cNvSpPr>
          <p:nvPr>
            <p:ph type="body" sz="quarter" idx="13" hasCustomPrompt="1"/>
          </p:nvPr>
        </p:nvSpPr>
        <p:spPr>
          <a:xfrm>
            <a:off x="403200" y="3451235"/>
            <a:ext cx="5421312" cy="657387"/>
          </a:xfrm>
          <a:prstGeom prst="rect">
            <a:avLst/>
          </a:prstGeom>
        </p:spPr>
        <p:txBody>
          <a:bodyPr lIns="0" tIns="0" rIns="0" bIns="0" anchor="t"/>
          <a:lstStyle>
            <a:lvl1pPr marL="0" indent="0">
              <a:lnSpc>
                <a:spcPts val="5000"/>
              </a:lnSpc>
              <a:buNone/>
              <a:defRPr lang="it-IT" sz="5000" b="1" i="1" kern="1200" dirty="0" smtClean="0">
                <a:solidFill>
                  <a:srgbClr val="0033A1"/>
                </a:solidFill>
                <a:latin typeface="TIM Sans" pitchFamily="2" charset="77"/>
                <a:ea typeface="+mn-ea"/>
                <a:cs typeface="+mn-cs"/>
              </a:defRPr>
            </a:lvl1pPr>
          </a:lstStyle>
          <a:p>
            <a:pPr lvl="0"/>
            <a:r>
              <a:rPr lang="it-IT"/>
              <a:t>seconda riga</a:t>
            </a:r>
          </a:p>
        </p:txBody>
      </p:sp>
      <p:sp>
        <p:nvSpPr>
          <p:cNvPr id="9" name="Segnaposto immagine 15">
            <a:extLst>
              <a:ext uri="{FF2B5EF4-FFF2-40B4-BE49-F238E27FC236}">
                <a16:creationId xmlns:a16="http://schemas.microsoft.com/office/drawing/2014/main" id="{A5F9E439-E38B-7CFC-F1E1-F877B6ABFA6F}"/>
              </a:ext>
            </a:extLst>
          </p:cNvPr>
          <p:cNvSpPr>
            <a:spLocks noGrp="1"/>
          </p:cNvSpPr>
          <p:nvPr>
            <p:ph type="pic" sz="quarter" idx="14"/>
          </p:nvPr>
        </p:nvSpPr>
        <p:spPr>
          <a:xfrm>
            <a:off x="6959600" y="839788"/>
            <a:ext cx="5232400" cy="6018212"/>
          </a:xfrm>
          <a:prstGeom prst="rect">
            <a:avLst/>
          </a:prstGeom>
        </p:spPr>
        <p:txBody>
          <a:bodyPr/>
          <a:lstStyle/>
          <a:p>
            <a:endParaRPr lang="it-IT"/>
          </a:p>
        </p:txBody>
      </p:sp>
    </p:spTree>
    <p:extLst>
      <p:ext uri="{BB962C8B-B14F-4D97-AF65-F5344CB8AC3E}">
        <p14:creationId xmlns:p14="http://schemas.microsoft.com/office/powerpoint/2010/main" val="41172461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 Box + Visual">
    <p:spTree>
      <p:nvGrpSpPr>
        <p:cNvPr id="1" name=""/>
        <p:cNvGrpSpPr/>
        <p:nvPr/>
      </p:nvGrpSpPr>
      <p:grpSpPr>
        <a:xfrm>
          <a:off x="0" y="0"/>
          <a:ext cx="0" cy="0"/>
          <a:chOff x="0" y="0"/>
          <a:chExt cx="0" cy="0"/>
        </a:xfrm>
      </p:grpSpPr>
      <p:sp>
        <p:nvSpPr>
          <p:cNvPr id="5" name="Rettangolo con un angolo ritagliato 5">
            <a:extLst>
              <a:ext uri="{FF2B5EF4-FFF2-40B4-BE49-F238E27FC236}">
                <a16:creationId xmlns:a16="http://schemas.microsoft.com/office/drawing/2014/main" id="{F64D6EDF-1ECF-0775-9105-058DF98FEAB9}"/>
              </a:ext>
            </a:extLst>
          </p:cNvPr>
          <p:cNvSpPr>
            <a:spLocks noChangeAspect="1"/>
          </p:cNvSpPr>
          <p:nvPr userDrawn="1"/>
        </p:nvSpPr>
        <p:spPr>
          <a:xfrm rot="10800000" flipH="1">
            <a:off x="1" y="0"/>
            <a:ext cx="5781841" cy="6858001"/>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50000">
                <a:srgbClr val="1228C3"/>
              </a:gs>
              <a:gs pos="0">
                <a:srgbClr val="26A9FF"/>
              </a:gs>
              <a:gs pos="100000">
                <a:srgbClr val="08177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immagine 12">
            <a:extLst>
              <a:ext uri="{FF2B5EF4-FFF2-40B4-BE49-F238E27FC236}">
                <a16:creationId xmlns:a16="http://schemas.microsoft.com/office/drawing/2014/main" id="{633012D7-4D93-0510-7028-EA39574937E0}"/>
              </a:ext>
            </a:extLst>
          </p:cNvPr>
          <p:cNvSpPr>
            <a:spLocks noGrp="1"/>
          </p:cNvSpPr>
          <p:nvPr>
            <p:ph type="pic" sz="quarter" idx="14"/>
          </p:nvPr>
        </p:nvSpPr>
        <p:spPr>
          <a:xfrm>
            <a:off x="0" y="-21759"/>
            <a:ext cx="12216284" cy="6858000"/>
          </a:xfrm>
          <a:custGeom>
            <a:avLst/>
            <a:gdLst>
              <a:gd name="connsiteX0" fmla="*/ 0 w 12216284"/>
              <a:gd name="connsiteY0" fmla="*/ 0 h 6858000"/>
              <a:gd name="connsiteX1" fmla="*/ 12216284 w 12216284"/>
              <a:gd name="connsiteY1" fmla="*/ 0 h 6858000"/>
              <a:gd name="connsiteX2" fmla="*/ 12216284 w 12216284"/>
              <a:gd name="connsiteY2" fmla="*/ 6858000 h 6858000"/>
              <a:gd name="connsiteX3" fmla="*/ 4641773 w 12216284"/>
              <a:gd name="connsiteY3" fmla="*/ 6858000 h 6858000"/>
              <a:gd name="connsiteX4" fmla="*/ 4703924 w 12216284"/>
              <a:gd name="connsiteY4" fmla="*/ 6835489 h 6858000"/>
              <a:gd name="connsiteX5" fmla="*/ 4845242 w 12216284"/>
              <a:gd name="connsiteY5" fmla="*/ 6742187 h 6858000"/>
              <a:gd name="connsiteX6" fmla="*/ 5487900 w 12216284"/>
              <a:gd name="connsiteY6" fmla="*/ 6194292 h 6858000"/>
              <a:gd name="connsiteX7" fmla="*/ 5775765 w 12216284"/>
              <a:gd name="connsiteY7" fmla="*/ 5599344 h 6858000"/>
              <a:gd name="connsiteX8" fmla="*/ 5781302 w 12216284"/>
              <a:gd name="connsiteY8" fmla="*/ 476174 h 6858000"/>
              <a:gd name="connsiteX9" fmla="*/ 5216394 w 12216284"/>
              <a:gd name="connsiteY9" fmla="*/ 21756 h 6858000"/>
              <a:gd name="connsiteX10" fmla="*/ 1 w 12216284"/>
              <a:gd name="connsiteY10" fmla="*/ 26477 h 6858000"/>
              <a:gd name="connsiteX11" fmla="*/ 1 w 12216284"/>
              <a:gd name="connsiteY11" fmla="*/ 6858000 h 6858000"/>
              <a:gd name="connsiteX12" fmla="*/ 0 w 1221628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6284" h="6858000">
                <a:moveTo>
                  <a:pt x="0" y="0"/>
                </a:moveTo>
                <a:lnTo>
                  <a:pt x="12216284" y="0"/>
                </a:lnTo>
                <a:lnTo>
                  <a:pt x="12216284" y="6858000"/>
                </a:lnTo>
                <a:lnTo>
                  <a:pt x="4641773" y="6858000"/>
                </a:lnTo>
                <a:lnTo>
                  <a:pt x="4703924" y="6835489"/>
                </a:lnTo>
                <a:cubicBezTo>
                  <a:pt x="4759334" y="6809110"/>
                  <a:pt x="4806969" y="6774558"/>
                  <a:pt x="4845242" y="6742187"/>
                </a:cubicBezTo>
                <a:lnTo>
                  <a:pt x="5487900" y="6194292"/>
                </a:lnTo>
                <a:cubicBezTo>
                  <a:pt x="5644749" y="6043192"/>
                  <a:pt x="5767187" y="5790013"/>
                  <a:pt x="5775765" y="5599344"/>
                </a:cubicBezTo>
                <a:cubicBezTo>
                  <a:pt x="5784343" y="5408674"/>
                  <a:pt x="5781343" y="1404985"/>
                  <a:pt x="5781302" y="476174"/>
                </a:cubicBezTo>
                <a:cubicBezTo>
                  <a:pt x="5775724" y="217860"/>
                  <a:pt x="5543318" y="25878"/>
                  <a:pt x="5216394" y="21756"/>
                </a:cubicBezTo>
                <a:lnTo>
                  <a:pt x="1" y="26477"/>
                </a:lnTo>
                <a:lnTo>
                  <a:pt x="1" y="6858000"/>
                </a:lnTo>
                <a:lnTo>
                  <a:pt x="0" y="6858000"/>
                </a:lnTo>
                <a:close/>
              </a:path>
            </a:pathLst>
          </a:custGeom>
        </p:spPr>
        <p:txBody>
          <a:bodyPr wrap="square">
            <a:noAutofit/>
          </a:bodyPr>
          <a:lstStyle/>
          <a:p>
            <a:endParaRPr lang="it-IT"/>
          </a:p>
        </p:txBody>
      </p:sp>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9">
            <a:extLst>
              <a:ext uri="{FF2B5EF4-FFF2-40B4-BE49-F238E27FC236}">
                <a16:creationId xmlns:a16="http://schemas.microsoft.com/office/drawing/2014/main" id="{8413D851-E349-9A97-1E12-E268FBA47CFB}"/>
              </a:ext>
            </a:extLst>
          </p:cNvPr>
          <p:cNvSpPr>
            <a:spLocks noGrp="1"/>
          </p:cNvSpPr>
          <p:nvPr>
            <p:ph type="body" sz="quarter" idx="12" hasCustomPrompt="1"/>
          </p:nvPr>
        </p:nvSpPr>
        <p:spPr>
          <a:xfrm>
            <a:off x="320076" y="2581747"/>
            <a:ext cx="5070500" cy="657387"/>
          </a:xfrm>
          <a:prstGeom prst="rect">
            <a:avLst/>
          </a:prstGeom>
        </p:spPr>
        <p:txBody>
          <a:bodyPr lIns="0" tIns="0" rIns="0" bIns="0" anchor="t"/>
          <a:lstStyle>
            <a:lvl1pPr marL="0" indent="0">
              <a:lnSpc>
                <a:spcPts val="5000"/>
              </a:lnSpc>
              <a:buNone/>
              <a:defRPr lang="it-IT" sz="5000" kern="1200" dirty="0" smtClean="0">
                <a:solidFill>
                  <a:schemeClr val="bg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053393F5-7557-622C-C1A0-DE1D3ECD1763}"/>
              </a:ext>
            </a:extLst>
          </p:cNvPr>
          <p:cNvSpPr>
            <a:spLocks noGrp="1"/>
          </p:cNvSpPr>
          <p:nvPr>
            <p:ph type="body" sz="quarter" idx="13" hasCustomPrompt="1"/>
          </p:nvPr>
        </p:nvSpPr>
        <p:spPr>
          <a:xfrm>
            <a:off x="320076" y="3249012"/>
            <a:ext cx="5070500" cy="657387"/>
          </a:xfrm>
          <a:prstGeom prst="rect">
            <a:avLst/>
          </a:prstGeom>
        </p:spPr>
        <p:txBody>
          <a:bodyPr lIns="0" tIns="0" rIns="0" bIns="0" anchor="t"/>
          <a:lstStyle>
            <a:lvl1pPr marL="0" indent="0">
              <a:lnSpc>
                <a:spcPts val="5000"/>
              </a:lnSpc>
              <a:buNone/>
              <a:defRPr lang="it-IT" sz="5000" b="1" i="1" kern="1200" dirty="0" smtClean="0">
                <a:solidFill>
                  <a:schemeClr val="bg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B8365390-1AFD-2DEF-C143-1DC504CA5BA2}"/>
              </a:ext>
            </a:extLst>
          </p:cNvPr>
          <p:cNvPicPr>
            <a:picLocks noChangeAspect="1"/>
          </p:cNvPicPr>
          <p:nvPr userDrawn="1"/>
        </p:nvPicPr>
        <p:blipFill>
          <a:blip r:embed="rId2"/>
          <a:stretch>
            <a:fillRect/>
          </a:stretch>
        </p:blipFill>
        <p:spPr>
          <a:xfrm>
            <a:off x="418246" y="6025577"/>
            <a:ext cx="522216" cy="432001"/>
          </a:xfrm>
          <a:prstGeom prst="rect">
            <a:avLst/>
          </a:prstGeom>
        </p:spPr>
      </p:pic>
      <p:sp>
        <p:nvSpPr>
          <p:cNvPr id="2" name="CasellaDiTesto 1">
            <a:extLst>
              <a:ext uri="{FF2B5EF4-FFF2-40B4-BE49-F238E27FC236}">
                <a16:creationId xmlns:a16="http://schemas.microsoft.com/office/drawing/2014/main" id="{ADAA647A-17C4-F617-58A3-EFA6F84AA94C}"/>
              </a:ext>
            </a:extLst>
          </p:cNvPr>
          <p:cNvSpPr txBox="1"/>
          <p:nvPr userDrawn="1"/>
        </p:nvSpPr>
        <p:spPr>
          <a:xfrm>
            <a:off x="320955" y="357559"/>
            <a:ext cx="7408313" cy="246221"/>
          </a:xfrm>
          <a:prstGeom prst="rect">
            <a:avLst/>
          </a:prstGeom>
          <a:noFill/>
        </p:spPr>
        <p:txBody>
          <a:bodyPr wrap="square" rtlCol="0">
            <a:spAutoFit/>
          </a:bodyPr>
          <a:lstStyle/>
          <a:p>
            <a:r>
              <a:rPr lang="it-IT" sz="1000">
                <a:solidFill>
                  <a:schemeClr val="bg1"/>
                </a:solidFill>
                <a:latin typeface="TIM Sans" panose="00000500000000000000" pitchFamily="50" charset="0"/>
              </a:rPr>
              <a:t>Titolo presentazione</a:t>
            </a:r>
          </a:p>
        </p:txBody>
      </p:sp>
    </p:spTree>
    <p:extLst>
      <p:ext uri="{BB962C8B-B14F-4D97-AF65-F5344CB8AC3E}">
        <p14:creationId xmlns:p14="http://schemas.microsoft.com/office/powerpoint/2010/main" val="8417546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ver - Box + Visual">
    <p:spTree>
      <p:nvGrpSpPr>
        <p:cNvPr id="1" name=""/>
        <p:cNvGrpSpPr/>
        <p:nvPr/>
      </p:nvGrpSpPr>
      <p:grpSpPr>
        <a:xfrm>
          <a:off x="0" y="0"/>
          <a:ext cx="0" cy="0"/>
          <a:chOff x="0" y="0"/>
          <a:chExt cx="0" cy="0"/>
        </a:xfrm>
      </p:grpSpPr>
      <p:sp>
        <p:nvSpPr>
          <p:cNvPr id="6" name="Rettangolo con un angolo ritagliato 5">
            <a:extLst>
              <a:ext uri="{FF2B5EF4-FFF2-40B4-BE49-F238E27FC236}">
                <a16:creationId xmlns:a16="http://schemas.microsoft.com/office/drawing/2014/main" id="{ACDC2F20-8D1B-D2F3-F8E0-927A20E820CE}"/>
              </a:ext>
            </a:extLst>
          </p:cNvPr>
          <p:cNvSpPr>
            <a:spLocks noChangeAspect="1"/>
          </p:cNvSpPr>
          <p:nvPr userDrawn="1"/>
        </p:nvSpPr>
        <p:spPr>
          <a:xfrm rot="10800000" flipH="1">
            <a:off x="1" y="0"/>
            <a:ext cx="5781841" cy="6858001"/>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046" h="5442958">
                <a:moveTo>
                  <a:pt x="0" y="3205"/>
                </a:moveTo>
                <a:lnTo>
                  <a:pt x="3057097" y="3"/>
                </a:lnTo>
                <a:cubicBezTo>
                  <a:pt x="3151024" y="-506"/>
                  <a:pt x="3228191" y="57801"/>
                  <a:pt x="3280010" y="109185"/>
                </a:cubicBezTo>
                <a:lnTo>
                  <a:pt x="3715060" y="544030"/>
                </a:lnTo>
                <a:cubicBezTo>
                  <a:pt x="3821240" y="663953"/>
                  <a:pt x="3904125" y="864892"/>
                  <a:pt x="3909932" y="1016220"/>
                </a:cubicBezTo>
                <a:cubicBezTo>
                  <a:pt x="3915739" y="1167548"/>
                  <a:pt x="3913708" y="4345137"/>
                  <a:pt x="3913680" y="5082302"/>
                </a:cubicBezTo>
                <a:cubicBezTo>
                  <a:pt x="3909904" y="5287317"/>
                  <a:pt x="3752576" y="5439687"/>
                  <a:pt x="3531263" y="5442958"/>
                </a:cubicBezTo>
                <a:lnTo>
                  <a:pt x="0" y="5439211"/>
                </a:lnTo>
                <a:lnTo>
                  <a:pt x="0" y="3205"/>
                </a:lnTo>
                <a:close/>
              </a:path>
            </a:pathLst>
          </a:custGeom>
          <a:gradFill flip="none" rotWithShape="1">
            <a:gsLst>
              <a:gs pos="0">
                <a:srgbClr val="EC0026"/>
              </a:gs>
              <a:gs pos="100000">
                <a:srgbClr val="520CA5"/>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immagine 12">
            <a:extLst>
              <a:ext uri="{FF2B5EF4-FFF2-40B4-BE49-F238E27FC236}">
                <a16:creationId xmlns:a16="http://schemas.microsoft.com/office/drawing/2014/main" id="{633012D7-4D93-0510-7028-EA39574937E0}"/>
              </a:ext>
            </a:extLst>
          </p:cNvPr>
          <p:cNvSpPr>
            <a:spLocks noGrp="1"/>
          </p:cNvSpPr>
          <p:nvPr>
            <p:ph type="pic" sz="quarter" idx="14"/>
          </p:nvPr>
        </p:nvSpPr>
        <p:spPr>
          <a:xfrm>
            <a:off x="0" y="-21759"/>
            <a:ext cx="12216284" cy="6858000"/>
          </a:xfrm>
          <a:custGeom>
            <a:avLst/>
            <a:gdLst>
              <a:gd name="connsiteX0" fmla="*/ 0 w 12216284"/>
              <a:gd name="connsiteY0" fmla="*/ 0 h 6858000"/>
              <a:gd name="connsiteX1" fmla="*/ 12216284 w 12216284"/>
              <a:gd name="connsiteY1" fmla="*/ 0 h 6858000"/>
              <a:gd name="connsiteX2" fmla="*/ 12216284 w 12216284"/>
              <a:gd name="connsiteY2" fmla="*/ 6858000 h 6858000"/>
              <a:gd name="connsiteX3" fmla="*/ 4641773 w 12216284"/>
              <a:gd name="connsiteY3" fmla="*/ 6858000 h 6858000"/>
              <a:gd name="connsiteX4" fmla="*/ 4703924 w 12216284"/>
              <a:gd name="connsiteY4" fmla="*/ 6835489 h 6858000"/>
              <a:gd name="connsiteX5" fmla="*/ 4845242 w 12216284"/>
              <a:gd name="connsiteY5" fmla="*/ 6742187 h 6858000"/>
              <a:gd name="connsiteX6" fmla="*/ 5487900 w 12216284"/>
              <a:gd name="connsiteY6" fmla="*/ 6194292 h 6858000"/>
              <a:gd name="connsiteX7" fmla="*/ 5775765 w 12216284"/>
              <a:gd name="connsiteY7" fmla="*/ 5599344 h 6858000"/>
              <a:gd name="connsiteX8" fmla="*/ 5781302 w 12216284"/>
              <a:gd name="connsiteY8" fmla="*/ 476174 h 6858000"/>
              <a:gd name="connsiteX9" fmla="*/ 5216394 w 12216284"/>
              <a:gd name="connsiteY9" fmla="*/ 21756 h 6858000"/>
              <a:gd name="connsiteX10" fmla="*/ 1 w 12216284"/>
              <a:gd name="connsiteY10" fmla="*/ 26477 h 6858000"/>
              <a:gd name="connsiteX11" fmla="*/ 1 w 12216284"/>
              <a:gd name="connsiteY11" fmla="*/ 6858000 h 6858000"/>
              <a:gd name="connsiteX12" fmla="*/ 0 w 1221628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6284" h="6858000">
                <a:moveTo>
                  <a:pt x="0" y="0"/>
                </a:moveTo>
                <a:lnTo>
                  <a:pt x="12216284" y="0"/>
                </a:lnTo>
                <a:lnTo>
                  <a:pt x="12216284" y="6858000"/>
                </a:lnTo>
                <a:lnTo>
                  <a:pt x="4641773" y="6858000"/>
                </a:lnTo>
                <a:lnTo>
                  <a:pt x="4703924" y="6835489"/>
                </a:lnTo>
                <a:cubicBezTo>
                  <a:pt x="4759334" y="6809110"/>
                  <a:pt x="4806969" y="6774558"/>
                  <a:pt x="4845242" y="6742187"/>
                </a:cubicBezTo>
                <a:lnTo>
                  <a:pt x="5487900" y="6194292"/>
                </a:lnTo>
                <a:cubicBezTo>
                  <a:pt x="5644749" y="6043192"/>
                  <a:pt x="5767187" y="5790013"/>
                  <a:pt x="5775765" y="5599344"/>
                </a:cubicBezTo>
                <a:cubicBezTo>
                  <a:pt x="5784343" y="5408674"/>
                  <a:pt x="5781343" y="1404985"/>
                  <a:pt x="5781302" y="476174"/>
                </a:cubicBezTo>
                <a:cubicBezTo>
                  <a:pt x="5775724" y="217860"/>
                  <a:pt x="5543318" y="25878"/>
                  <a:pt x="5216394" y="21756"/>
                </a:cubicBezTo>
                <a:lnTo>
                  <a:pt x="1" y="26477"/>
                </a:lnTo>
                <a:lnTo>
                  <a:pt x="1" y="6858000"/>
                </a:lnTo>
                <a:lnTo>
                  <a:pt x="0" y="6858000"/>
                </a:lnTo>
                <a:close/>
              </a:path>
            </a:pathLst>
          </a:custGeom>
        </p:spPr>
        <p:txBody>
          <a:bodyPr wrap="square">
            <a:noAutofit/>
          </a:bodyPr>
          <a:lstStyle/>
          <a:p>
            <a:endParaRPr lang="it-IT"/>
          </a:p>
        </p:txBody>
      </p:sp>
      <p:sp>
        <p:nvSpPr>
          <p:cNvPr id="11" name="CasellaDiTesto 10">
            <a:extLst>
              <a:ext uri="{FF2B5EF4-FFF2-40B4-BE49-F238E27FC236}">
                <a16:creationId xmlns:a16="http://schemas.microsoft.com/office/drawing/2014/main" id="{8D435B06-754C-0F35-653B-15F5B3E34649}"/>
              </a:ext>
            </a:extLst>
          </p:cNvPr>
          <p:cNvSpPr txBox="1"/>
          <p:nvPr userDrawn="1"/>
        </p:nvSpPr>
        <p:spPr>
          <a:xfrm>
            <a:off x="16802100" y="-6486525"/>
            <a:ext cx="0" cy="0"/>
          </a:xfrm>
          <a:prstGeom prst="rect">
            <a:avLst/>
          </a:prstGeom>
          <a:noFill/>
        </p:spPr>
        <p:txBody>
          <a:bodyPr wrap="none" lIns="0" tIns="0" rIns="0" bIns="0" rtlCol="0" anchor="b">
            <a:noAutofit/>
          </a:bodyPr>
          <a:lstStyle/>
          <a:p>
            <a:pPr algn="l"/>
            <a:endParaRPr lang="it-IT" err="1">
              <a:solidFill>
                <a:schemeClr val="accent1">
                  <a:alpha val="80002"/>
                </a:schemeClr>
              </a:solidFill>
              <a:latin typeface="TIM Sans Light" pitchFamily="2" charset="77"/>
            </a:endParaRPr>
          </a:p>
        </p:txBody>
      </p:sp>
      <p:sp>
        <p:nvSpPr>
          <p:cNvPr id="9" name="Segnaposto testo 9">
            <a:extLst>
              <a:ext uri="{FF2B5EF4-FFF2-40B4-BE49-F238E27FC236}">
                <a16:creationId xmlns:a16="http://schemas.microsoft.com/office/drawing/2014/main" id="{8413D851-E349-9A97-1E12-E268FBA47CFB}"/>
              </a:ext>
            </a:extLst>
          </p:cNvPr>
          <p:cNvSpPr>
            <a:spLocks noGrp="1"/>
          </p:cNvSpPr>
          <p:nvPr>
            <p:ph type="body" sz="quarter" idx="12" hasCustomPrompt="1"/>
          </p:nvPr>
        </p:nvSpPr>
        <p:spPr>
          <a:xfrm>
            <a:off x="320076" y="2581747"/>
            <a:ext cx="5070500" cy="657387"/>
          </a:xfrm>
          <a:prstGeom prst="rect">
            <a:avLst/>
          </a:prstGeom>
        </p:spPr>
        <p:txBody>
          <a:bodyPr lIns="0" tIns="0" rIns="0" bIns="0" anchor="t"/>
          <a:lstStyle>
            <a:lvl1pPr marL="0" indent="0">
              <a:lnSpc>
                <a:spcPts val="5000"/>
              </a:lnSpc>
              <a:buNone/>
              <a:defRPr lang="it-IT" sz="5000" kern="1200" dirty="0" smtClean="0">
                <a:solidFill>
                  <a:schemeClr val="bg1"/>
                </a:solidFill>
                <a:latin typeface="TIM Sans Light" pitchFamily="2" charset="77"/>
                <a:ea typeface="+mn-ea"/>
                <a:cs typeface="+mn-cs"/>
              </a:defRPr>
            </a:lvl1pPr>
          </a:lstStyle>
          <a:p>
            <a:pPr lvl="0"/>
            <a:r>
              <a:rPr lang="it-IT"/>
              <a:t>Prima riga</a:t>
            </a:r>
          </a:p>
        </p:txBody>
      </p:sp>
      <p:sp>
        <p:nvSpPr>
          <p:cNvPr id="10" name="Segnaposto testo 9">
            <a:extLst>
              <a:ext uri="{FF2B5EF4-FFF2-40B4-BE49-F238E27FC236}">
                <a16:creationId xmlns:a16="http://schemas.microsoft.com/office/drawing/2014/main" id="{053393F5-7557-622C-C1A0-DE1D3ECD1763}"/>
              </a:ext>
            </a:extLst>
          </p:cNvPr>
          <p:cNvSpPr>
            <a:spLocks noGrp="1"/>
          </p:cNvSpPr>
          <p:nvPr>
            <p:ph type="body" sz="quarter" idx="13" hasCustomPrompt="1"/>
          </p:nvPr>
        </p:nvSpPr>
        <p:spPr>
          <a:xfrm>
            <a:off x="320076" y="3249012"/>
            <a:ext cx="5070500" cy="657387"/>
          </a:xfrm>
          <a:prstGeom prst="rect">
            <a:avLst/>
          </a:prstGeom>
        </p:spPr>
        <p:txBody>
          <a:bodyPr lIns="0" tIns="0" rIns="0" bIns="0" anchor="t"/>
          <a:lstStyle>
            <a:lvl1pPr marL="0" indent="0">
              <a:lnSpc>
                <a:spcPts val="5000"/>
              </a:lnSpc>
              <a:buNone/>
              <a:defRPr lang="it-IT" sz="5000" b="1" i="1" kern="1200" dirty="0" smtClean="0">
                <a:solidFill>
                  <a:schemeClr val="bg1"/>
                </a:solidFill>
                <a:latin typeface="TIM Sans" pitchFamily="2" charset="77"/>
                <a:ea typeface="+mn-ea"/>
                <a:cs typeface="+mn-cs"/>
              </a:defRPr>
            </a:lvl1pPr>
          </a:lstStyle>
          <a:p>
            <a:pPr lvl="0"/>
            <a:r>
              <a:rPr lang="it-IT"/>
              <a:t>seconda riga</a:t>
            </a:r>
          </a:p>
        </p:txBody>
      </p:sp>
      <p:pic>
        <p:nvPicPr>
          <p:cNvPr id="3" name="Immagine 2">
            <a:extLst>
              <a:ext uri="{FF2B5EF4-FFF2-40B4-BE49-F238E27FC236}">
                <a16:creationId xmlns:a16="http://schemas.microsoft.com/office/drawing/2014/main" id="{B8365390-1AFD-2DEF-C143-1DC504CA5BA2}"/>
              </a:ext>
            </a:extLst>
          </p:cNvPr>
          <p:cNvPicPr>
            <a:picLocks noChangeAspect="1"/>
          </p:cNvPicPr>
          <p:nvPr userDrawn="1"/>
        </p:nvPicPr>
        <p:blipFill>
          <a:blip r:embed="rId2"/>
          <a:stretch>
            <a:fillRect/>
          </a:stretch>
        </p:blipFill>
        <p:spPr>
          <a:xfrm>
            <a:off x="418246" y="6025577"/>
            <a:ext cx="522216" cy="432001"/>
          </a:xfrm>
          <a:prstGeom prst="rect">
            <a:avLst/>
          </a:prstGeom>
        </p:spPr>
      </p:pic>
      <p:sp>
        <p:nvSpPr>
          <p:cNvPr id="2" name="CasellaDiTesto 1">
            <a:extLst>
              <a:ext uri="{FF2B5EF4-FFF2-40B4-BE49-F238E27FC236}">
                <a16:creationId xmlns:a16="http://schemas.microsoft.com/office/drawing/2014/main" id="{ADAA647A-17C4-F617-58A3-EFA6F84AA94C}"/>
              </a:ext>
            </a:extLst>
          </p:cNvPr>
          <p:cNvSpPr txBox="1"/>
          <p:nvPr userDrawn="1"/>
        </p:nvSpPr>
        <p:spPr>
          <a:xfrm>
            <a:off x="320955" y="357559"/>
            <a:ext cx="7408313" cy="246221"/>
          </a:xfrm>
          <a:prstGeom prst="rect">
            <a:avLst/>
          </a:prstGeom>
          <a:noFill/>
        </p:spPr>
        <p:txBody>
          <a:bodyPr wrap="square" rtlCol="0">
            <a:spAutoFit/>
          </a:bodyPr>
          <a:lstStyle/>
          <a:p>
            <a:r>
              <a:rPr lang="it-IT" sz="1000">
                <a:solidFill>
                  <a:schemeClr val="bg1"/>
                </a:solidFill>
                <a:latin typeface="TIM Sans" panose="00000500000000000000" pitchFamily="50" charset="0"/>
              </a:rPr>
              <a:t>Titolo presentazione</a:t>
            </a:r>
          </a:p>
        </p:txBody>
      </p:sp>
    </p:spTree>
    <p:extLst>
      <p:ext uri="{BB962C8B-B14F-4D97-AF65-F5344CB8AC3E}">
        <p14:creationId xmlns:p14="http://schemas.microsoft.com/office/powerpoint/2010/main" val="3274705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image" Target="../media/image1.png"/><Relationship Id="rId5" Type="http://schemas.openxmlformats.org/officeDocument/2006/relationships/slideLayout" Target="../slideLayouts/slideLayout105.xml"/><Relationship Id="rId10" Type="http://schemas.openxmlformats.org/officeDocument/2006/relationships/image" Target="../media/image11.emf"/><Relationship Id="rId4" Type="http://schemas.openxmlformats.org/officeDocument/2006/relationships/slideLayout" Target="../slideLayouts/slideLayout104.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0.xml"/><Relationship Id="rId7" Type="http://schemas.openxmlformats.org/officeDocument/2006/relationships/theme" Target="../theme/theme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9" Type="http://schemas.microsoft.com/office/2007/relationships/hdphoto" Target="../media/hdphoto2.wdp"/></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6.xml"/><Relationship Id="rId7"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EB54CFEF-1524-1AEC-1A4F-4F2401EE217F}"/>
              </a:ext>
            </a:extLst>
          </p:cNvPr>
          <p:cNvSpPr txBox="1"/>
          <p:nvPr userDrawn="1"/>
        </p:nvSpPr>
        <p:spPr>
          <a:xfrm>
            <a:off x="10010042" y="62991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tx1"/>
                </a:solidFill>
                <a:latin typeface="TIM Sans" pitchFamily="2" charset="77"/>
              </a:rPr>
              <a:t>‹N›</a:t>
            </a:fld>
            <a:endParaRPr lang="it-IT" sz="1000">
              <a:solidFill>
                <a:schemeClr val="tx1"/>
              </a:solidFill>
              <a:latin typeface="TIM Sans" pitchFamily="2" charset="77"/>
            </a:endParaRPr>
          </a:p>
        </p:txBody>
      </p:sp>
      <p:pic>
        <p:nvPicPr>
          <p:cNvPr id="3" name="Immagine 2">
            <a:extLst>
              <a:ext uri="{FF2B5EF4-FFF2-40B4-BE49-F238E27FC236}">
                <a16:creationId xmlns:a16="http://schemas.microsoft.com/office/drawing/2014/main" id="{2517B824-91A4-963F-4153-85F028950FFE}"/>
              </a:ext>
            </a:extLst>
          </p:cNvPr>
          <p:cNvPicPr>
            <a:picLocks noChangeAspect="1"/>
          </p:cNvPicPr>
          <p:nvPr userDrawn="1"/>
        </p:nvPicPr>
        <p:blipFill>
          <a:blip r:embed="rId94"/>
          <a:stretch>
            <a:fillRect/>
          </a:stretch>
        </p:blipFill>
        <p:spPr>
          <a:xfrm>
            <a:off x="418246" y="6025577"/>
            <a:ext cx="522216" cy="432001"/>
          </a:xfrm>
          <a:prstGeom prst="rect">
            <a:avLst/>
          </a:prstGeom>
        </p:spPr>
      </p:pic>
      <p:sp>
        <p:nvSpPr>
          <p:cNvPr id="5" name="TextBox 4">
            <a:extLst>
              <a:ext uri="{FF2B5EF4-FFF2-40B4-BE49-F238E27FC236}">
                <a16:creationId xmlns:a16="http://schemas.microsoft.com/office/drawing/2014/main" id="{E2AD10E5-0E24-6709-6F60-1C13B1AB2D3E}"/>
              </a:ext>
            </a:extLst>
          </p:cNvPr>
          <p:cNvSpPr txBox="1"/>
          <p:nvPr>
            <p:extLst>
              <p:ext uri="{1162E1C5-73C7-4A58-AE30-91384D911F3F}">
                <p184:classification xmlns:p184="http://schemas.microsoft.com/office/powerpoint/2018/4/main" val="ftr"/>
              </p:ext>
            </p:extLst>
          </p:nvPr>
        </p:nvSpPr>
        <p:spPr>
          <a:xfrm>
            <a:off x="5090287" y="6672580"/>
            <a:ext cx="2033588" cy="121920"/>
          </a:xfrm>
          <a:prstGeom prst="rect">
            <a:avLst/>
          </a:prstGeom>
        </p:spPr>
        <p:txBody>
          <a:bodyPr horzOverflow="overflow" lIns="0" tIns="0" rIns="0" bIns="0">
            <a:spAutoFit/>
          </a:bodyPr>
          <a:lstStyle/>
          <a:p>
            <a:pPr algn="l"/>
            <a:r>
              <a:rPr lang="en-US" sz="800">
                <a:solidFill>
                  <a:srgbClr val="4472C4"/>
                </a:solidFill>
                <a:latin typeface="Calibri" panose="020F0502020204030204" pitchFamily="34" charset="0"/>
                <a:ea typeface="Calibri" panose="020F0502020204030204" pitchFamily="34" charset="0"/>
                <a:cs typeface="Calibri" panose="020F0502020204030204" pitchFamily="34" charset="0"/>
              </a:rPr>
              <a:t>Gruppo TIM - Uso Interno - Tutti i diritti riservati.</a:t>
            </a:r>
          </a:p>
        </p:txBody>
      </p:sp>
    </p:spTree>
    <p:extLst>
      <p:ext uri="{BB962C8B-B14F-4D97-AF65-F5344CB8AC3E}">
        <p14:creationId xmlns:p14="http://schemas.microsoft.com/office/powerpoint/2010/main" val="2405242789"/>
      </p:ext>
    </p:extLst>
  </p:cSld>
  <p:clrMap bg1="lt1" tx1="dk1" bg2="lt2" tx2="dk2" accent1="accent1" accent2="accent2" accent3="accent3" accent4="accent4" accent5="accent5" accent6="accent6" hlink="hlink" folHlink="folHlink"/>
  <p:sldLayoutIdLst>
    <p:sldLayoutId id="2147483676" r:id="rId1"/>
    <p:sldLayoutId id="2147483661" r:id="rId2"/>
    <p:sldLayoutId id="2147483857" r:id="rId3"/>
    <p:sldLayoutId id="2147483858" r:id="rId4"/>
    <p:sldLayoutId id="2147483665" r:id="rId5"/>
    <p:sldLayoutId id="2147483715" r:id="rId6"/>
    <p:sldLayoutId id="2147483803" r:id="rId7"/>
    <p:sldLayoutId id="2147483802" r:id="rId8"/>
    <p:sldLayoutId id="2147483666" r:id="rId9"/>
    <p:sldLayoutId id="2147483667" r:id="rId10"/>
    <p:sldLayoutId id="2147483804" r:id="rId11"/>
    <p:sldLayoutId id="2147483805" r:id="rId12"/>
    <p:sldLayoutId id="2147483668" r:id="rId13"/>
    <p:sldLayoutId id="2147483806" r:id="rId14"/>
    <p:sldLayoutId id="2147483807" r:id="rId15"/>
    <p:sldLayoutId id="2147483669" r:id="rId16"/>
    <p:sldLayoutId id="2147483670" r:id="rId17"/>
    <p:sldLayoutId id="2147483671" r:id="rId18"/>
    <p:sldLayoutId id="2147483672" r:id="rId19"/>
    <p:sldLayoutId id="2147483673" r:id="rId20"/>
    <p:sldLayoutId id="2147483674" r:id="rId21"/>
    <p:sldLayoutId id="2147483675" r:id="rId22"/>
    <p:sldLayoutId id="2147483808" r:id="rId23"/>
    <p:sldLayoutId id="2147483809"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810" r:id="rId37"/>
    <p:sldLayoutId id="2147483811" r:id="rId38"/>
    <p:sldLayoutId id="2147483689" r:id="rId39"/>
    <p:sldLayoutId id="2147483812" r:id="rId40"/>
    <p:sldLayoutId id="2147483813" r:id="rId41"/>
    <p:sldLayoutId id="2147483690" r:id="rId42"/>
    <p:sldLayoutId id="2147483815" r:id="rId43"/>
    <p:sldLayoutId id="2147483814" r:id="rId44"/>
    <p:sldLayoutId id="2147483691" r:id="rId45"/>
    <p:sldLayoutId id="2147483692" r:id="rId46"/>
    <p:sldLayoutId id="2147483693" r:id="rId47"/>
    <p:sldLayoutId id="2147483694" r:id="rId48"/>
    <p:sldLayoutId id="2147483816" r:id="rId49"/>
    <p:sldLayoutId id="2147483818" r:id="rId50"/>
    <p:sldLayoutId id="2147483695" r:id="rId51"/>
    <p:sldLayoutId id="2147483696" r:id="rId52"/>
    <p:sldLayoutId id="2147483697" r:id="rId53"/>
    <p:sldLayoutId id="2147483698" r:id="rId54"/>
    <p:sldLayoutId id="2147483819" r:id="rId55"/>
    <p:sldLayoutId id="2147483820" r:id="rId56"/>
    <p:sldLayoutId id="2147483699" r:id="rId57"/>
    <p:sldLayoutId id="2147483821" r:id="rId58"/>
    <p:sldLayoutId id="2147483823" r:id="rId59"/>
    <p:sldLayoutId id="2147483700" r:id="rId60"/>
    <p:sldLayoutId id="2147483824" r:id="rId61"/>
    <p:sldLayoutId id="2147483825" r:id="rId62"/>
    <p:sldLayoutId id="2147483701" r:id="rId63"/>
    <p:sldLayoutId id="2147483826" r:id="rId64"/>
    <p:sldLayoutId id="2147483827" r:id="rId65"/>
    <p:sldLayoutId id="2147483702" r:id="rId66"/>
    <p:sldLayoutId id="2147483703" r:id="rId67"/>
    <p:sldLayoutId id="2147483704" r:id="rId68"/>
    <p:sldLayoutId id="2147483705" r:id="rId69"/>
    <p:sldLayoutId id="2147483706" r:id="rId70"/>
    <p:sldLayoutId id="2147483707" r:id="rId71"/>
    <p:sldLayoutId id="2147483708" r:id="rId72"/>
    <p:sldLayoutId id="2147483709" r:id="rId73"/>
    <p:sldLayoutId id="2147483710" r:id="rId74"/>
    <p:sldLayoutId id="2147483828" r:id="rId75"/>
    <p:sldLayoutId id="2147483829" r:id="rId76"/>
    <p:sldLayoutId id="2147483711" r:id="rId77"/>
    <p:sldLayoutId id="2147483830" r:id="rId78"/>
    <p:sldLayoutId id="2147483831" r:id="rId79"/>
    <p:sldLayoutId id="2147483712" r:id="rId80"/>
    <p:sldLayoutId id="2147483832" r:id="rId81"/>
    <p:sldLayoutId id="2147483833" r:id="rId82"/>
    <p:sldLayoutId id="2147483834" r:id="rId83"/>
    <p:sldLayoutId id="2147483713" r:id="rId84"/>
    <p:sldLayoutId id="2147483836" r:id="rId85"/>
    <p:sldLayoutId id="2147483714" r:id="rId86"/>
    <p:sldLayoutId id="2147483837" r:id="rId87"/>
    <p:sldLayoutId id="2147483838" r:id="rId88"/>
    <p:sldLayoutId id="2147483799" r:id="rId89"/>
    <p:sldLayoutId id="2147483839" r:id="rId90"/>
    <p:sldLayoutId id="2147483840" r:id="rId91"/>
    <p:sldLayoutId id="2147483800" r:id="rId9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78">
          <p15:clr>
            <a:srgbClr val="F26B43"/>
          </p15:clr>
        </p15:guide>
        <p15:guide id="3" pos="869">
          <p15:clr>
            <a:srgbClr val="F26B43"/>
          </p15:clr>
        </p15:guide>
        <p15:guide id="4" pos="1368">
          <p15:clr>
            <a:srgbClr val="F26B43"/>
          </p15:clr>
        </p15:guide>
        <p15:guide id="5" pos="1459">
          <p15:clr>
            <a:srgbClr val="F26B43"/>
          </p15:clr>
        </p15:guide>
        <p15:guide id="6" pos="1980">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73">
          <p15:clr>
            <a:srgbClr val="F26B43"/>
          </p15:clr>
        </p15:guide>
        <p15:guide id="12" pos="3772">
          <p15:clr>
            <a:srgbClr val="F26B43"/>
          </p15:clr>
        </p15:guide>
        <p15:guide id="13" pos="3885">
          <p15:clr>
            <a:srgbClr val="F26B43"/>
          </p15:clr>
        </p15:guide>
        <p15:guide id="14" pos="4384">
          <p15:clr>
            <a:srgbClr val="F26B43"/>
          </p15:clr>
        </p15:guide>
        <p15:guide id="15" pos="4475">
          <p15:clr>
            <a:srgbClr val="F26B43"/>
          </p15:clr>
        </p15:guide>
        <p15:guide id="16" pos="4997">
          <p15:clr>
            <a:srgbClr val="F26B43"/>
          </p15:clr>
        </p15:guide>
        <p15:guide id="17" pos="5087">
          <p15:clr>
            <a:srgbClr val="F26B43"/>
          </p15:clr>
        </p15:guide>
        <p15:guide id="18" pos="5609">
          <p15:clr>
            <a:srgbClr val="F26B43"/>
          </p15:clr>
        </p15:guide>
        <p15:guide id="19" pos="5700">
          <p15:clr>
            <a:srgbClr val="F26B43"/>
          </p15:clr>
        </p15:guide>
        <p15:guide id="20" pos="6199">
          <p15:clr>
            <a:srgbClr val="F26B43"/>
          </p15:clr>
        </p15:guide>
        <p15:guide id="21" pos="6289">
          <p15:clr>
            <a:srgbClr val="F26B43"/>
          </p15:clr>
        </p15:guide>
        <p15:guide id="22" pos="6811">
          <p15:clr>
            <a:srgbClr val="F26B43"/>
          </p15:clr>
        </p15:guide>
        <p15:guide id="23" pos="6902">
          <p15:clr>
            <a:srgbClr val="F26B43"/>
          </p15:clr>
        </p15:guide>
        <p15:guide id="24" pos="7423">
          <p15:clr>
            <a:srgbClr val="F26B43"/>
          </p15:clr>
        </p15:guide>
        <p15:guide id="25" orient="horz" pos="255">
          <p15:clr>
            <a:srgbClr val="F26B43"/>
          </p15:clr>
        </p15:guide>
        <p15:guide id="26" orient="horz" pos="4065">
          <p15:clr>
            <a:srgbClr val="F26B43"/>
          </p15:clr>
        </p15:guide>
        <p15:guide id="27"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EB54CFEF-1524-1AEC-1A4F-4F2401EE217F}"/>
              </a:ext>
            </a:extLst>
          </p:cNvPr>
          <p:cNvSpPr txBox="1"/>
          <p:nvPr userDrawn="1"/>
        </p:nvSpPr>
        <p:spPr>
          <a:xfrm>
            <a:off x="10010042" y="62991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tx1"/>
                </a:solidFill>
                <a:latin typeface="TIM Sans" pitchFamily="2" charset="77"/>
              </a:rPr>
              <a:t>‹N›</a:t>
            </a:fld>
            <a:endParaRPr lang="it-IT" sz="1000">
              <a:solidFill>
                <a:schemeClr val="tx1"/>
              </a:solidFill>
              <a:latin typeface="TIM Sans" pitchFamily="2" charset="77"/>
            </a:endParaRPr>
          </a:p>
        </p:txBody>
      </p:sp>
      <p:sp>
        <p:nvSpPr>
          <p:cNvPr id="4" name="TextBox 3">
            <a:extLst>
              <a:ext uri="{FF2B5EF4-FFF2-40B4-BE49-F238E27FC236}">
                <a16:creationId xmlns:a16="http://schemas.microsoft.com/office/drawing/2014/main" id="{83B43ACD-688D-1E72-274C-229985555A40}"/>
              </a:ext>
            </a:extLst>
          </p:cNvPr>
          <p:cNvSpPr txBox="1"/>
          <p:nvPr>
            <p:extLst>
              <p:ext uri="{1162E1C5-73C7-4A58-AE30-91384D911F3F}">
                <p184:classification xmlns:p184="http://schemas.microsoft.com/office/powerpoint/2018/4/main" val="ftr"/>
              </p:ext>
            </p:extLst>
          </p:nvPr>
        </p:nvSpPr>
        <p:spPr>
          <a:xfrm>
            <a:off x="5090287" y="6672580"/>
            <a:ext cx="2033588" cy="121920"/>
          </a:xfrm>
          <a:prstGeom prst="rect">
            <a:avLst/>
          </a:prstGeom>
        </p:spPr>
        <p:txBody>
          <a:bodyPr horzOverflow="overflow" lIns="0" tIns="0" rIns="0" bIns="0">
            <a:spAutoFit/>
          </a:bodyPr>
          <a:lstStyle/>
          <a:p>
            <a:pPr algn="l"/>
            <a:r>
              <a:rPr lang="en-US" sz="800">
                <a:solidFill>
                  <a:srgbClr val="4472C4"/>
                </a:solidFill>
                <a:latin typeface="Calibri" panose="020F0502020204030204" pitchFamily="34" charset="0"/>
                <a:ea typeface="Calibri" panose="020F0502020204030204" pitchFamily="34" charset="0"/>
                <a:cs typeface="Calibri" panose="020F0502020204030204" pitchFamily="34" charset="0"/>
              </a:rPr>
              <a:t>Gruppo TIM - Uso Interno - Tutti i diritti riservati.</a:t>
            </a:r>
          </a:p>
        </p:txBody>
      </p:sp>
    </p:spTree>
    <p:extLst>
      <p:ext uri="{BB962C8B-B14F-4D97-AF65-F5344CB8AC3E}">
        <p14:creationId xmlns:p14="http://schemas.microsoft.com/office/powerpoint/2010/main" val="1275427416"/>
      </p:ext>
    </p:extLst>
  </p:cSld>
  <p:clrMap bg1="lt1" tx1="dk1" bg2="lt2" tx2="dk2" accent1="accent1" accent2="accent2" accent3="accent3" accent4="accent4" accent5="accent5" accent6="accent6" hlink="hlink" folHlink="folHlink"/>
  <p:sldLayoutIdLst>
    <p:sldLayoutId id="2147483793" r:id="rId1"/>
    <p:sldLayoutId id="2147483797" r:id="rId2"/>
    <p:sldLayoutId id="2147483859" r:id="rId3"/>
    <p:sldLayoutId id="2147483860" r:id="rId4"/>
    <p:sldLayoutId id="2147483794" r:id="rId5"/>
    <p:sldLayoutId id="2147483798" r:id="rId6"/>
    <p:sldLayoutId id="2147483841" r:id="rId7"/>
    <p:sldLayoutId id="2147483842"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78">
          <p15:clr>
            <a:srgbClr val="F26B43"/>
          </p15:clr>
        </p15:guide>
        <p15:guide id="3" pos="869">
          <p15:clr>
            <a:srgbClr val="F26B43"/>
          </p15:clr>
        </p15:guide>
        <p15:guide id="4" pos="1368">
          <p15:clr>
            <a:srgbClr val="F26B43"/>
          </p15:clr>
        </p15:guide>
        <p15:guide id="5" pos="1459">
          <p15:clr>
            <a:srgbClr val="F26B43"/>
          </p15:clr>
        </p15:guide>
        <p15:guide id="6" pos="1980">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73">
          <p15:clr>
            <a:srgbClr val="F26B43"/>
          </p15:clr>
        </p15:guide>
        <p15:guide id="12" pos="3772">
          <p15:clr>
            <a:srgbClr val="F26B43"/>
          </p15:clr>
        </p15:guide>
        <p15:guide id="13" pos="3885">
          <p15:clr>
            <a:srgbClr val="F26B43"/>
          </p15:clr>
        </p15:guide>
        <p15:guide id="14" pos="4384">
          <p15:clr>
            <a:srgbClr val="F26B43"/>
          </p15:clr>
        </p15:guide>
        <p15:guide id="15" pos="4475">
          <p15:clr>
            <a:srgbClr val="F26B43"/>
          </p15:clr>
        </p15:guide>
        <p15:guide id="16" pos="4997">
          <p15:clr>
            <a:srgbClr val="F26B43"/>
          </p15:clr>
        </p15:guide>
        <p15:guide id="17" pos="5087">
          <p15:clr>
            <a:srgbClr val="F26B43"/>
          </p15:clr>
        </p15:guide>
        <p15:guide id="18" pos="5609">
          <p15:clr>
            <a:srgbClr val="F26B43"/>
          </p15:clr>
        </p15:guide>
        <p15:guide id="19" pos="5700">
          <p15:clr>
            <a:srgbClr val="F26B43"/>
          </p15:clr>
        </p15:guide>
        <p15:guide id="20" pos="6199">
          <p15:clr>
            <a:srgbClr val="F26B43"/>
          </p15:clr>
        </p15:guide>
        <p15:guide id="21" pos="6289">
          <p15:clr>
            <a:srgbClr val="F26B43"/>
          </p15:clr>
        </p15:guide>
        <p15:guide id="22" pos="6811">
          <p15:clr>
            <a:srgbClr val="F26B43"/>
          </p15:clr>
        </p15:guide>
        <p15:guide id="23" pos="6902">
          <p15:clr>
            <a:srgbClr val="F26B43"/>
          </p15:clr>
        </p15:guide>
        <p15:guide id="24" pos="7423">
          <p15:clr>
            <a:srgbClr val="F26B43"/>
          </p15:clr>
        </p15:guide>
        <p15:guide id="25" orient="horz" pos="255">
          <p15:clr>
            <a:srgbClr val="F26B43"/>
          </p15:clr>
        </p15:guide>
        <p15:guide id="26" orient="horz" pos="4065">
          <p15:clr>
            <a:srgbClr val="F26B43"/>
          </p15:clr>
        </p15:guide>
        <p15:guide id="27"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29C02AE-B2A6-B0AA-1E4A-BDB1AEB47A43}"/>
              </a:ext>
            </a:extLst>
          </p:cNvPr>
          <p:cNvPicPr>
            <a:picLocks noChangeAspect="1"/>
          </p:cNvPicPr>
          <p:nvPr userDrawn="1"/>
        </p:nvPicPr>
        <p:blipFill>
          <a:blip r:embed="rId9"/>
          <a:stretch>
            <a:fillRect/>
          </a:stretch>
        </p:blipFill>
        <p:spPr>
          <a:xfrm>
            <a:off x="-1" y="0"/>
            <a:ext cx="12191999" cy="6858000"/>
          </a:xfrm>
          <a:prstGeom prst="rect">
            <a:avLst/>
          </a:prstGeom>
        </p:spPr>
      </p:pic>
      <p:pic>
        <p:nvPicPr>
          <p:cNvPr id="3" name="Immagine 2">
            <a:extLst>
              <a:ext uri="{FF2B5EF4-FFF2-40B4-BE49-F238E27FC236}">
                <a16:creationId xmlns:a16="http://schemas.microsoft.com/office/drawing/2014/main" id="{FF2331C8-77BB-6E04-CA1E-F024699FD34F}"/>
              </a:ext>
            </a:extLst>
          </p:cNvPr>
          <p:cNvPicPr>
            <a:picLocks noChangeAspect="1"/>
          </p:cNvPicPr>
          <p:nvPr userDrawn="1"/>
        </p:nvPicPr>
        <p:blipFill>
          <a:blip r:embed="rId10"/>
          <a:srcRect l="25673"/>
          <a:stretch/>
        </p:blipFill>
        <p:spPr>
          <a:xfrm>
            <a:off x="-1" y="0"/>
            <a:ext cx="4049577" cy="5334000"/>
          </a:xfrm>
          <a:prstGeom prst="rect">
            <a:avLst/>
          </a:prstGeom>
        </p:spPr>
      </p:pic>
      <p:pic>
        <p:nvPicPr>
          <p:cNvPr id="6" name="Immagine 5">
            <a:extLst>
              <a:ext uri="{FF2B5EF4-FFF2-40B4-BE49-F238E27FC236}">
                <a16:creationId xmlns:a16="http://schemas.microsoft.com/office/drawing/2014/main" id="{3CD04DD6-508F-D976-368F-304B1399B9B3}"/>
              </a:ext>
            </a:extLst>
          </p:cNvPr>
          <p:cNvPicPr>
            <a:picLocks noChangeAspect="1"/>
          </p:cNvPicPr>
          <p:nvPr userDrawn="1"/>
        </p:nvPicPr>
        <p:blipFill>
          <a:blip r:embed="rId10"/>
          <a:srcRect l="25673"/>
          <a:stretch/>
        </p:blipFill>
        <p:spPr>
          <a:xfrm flipH="1" flipV="1">
            <a:off x="8142426" y="1524000"/>
            <a:ext cx="4049577" cy="5334000"/>
          </a:xfrm>
          <a:prstGeom prst="rect">
            <a:avLst/>
          </a:prstGeom>
        </p:spPr>
      </p:pic>
      <p:sp>
        <p:nvSpPr>
          <p:cNvPr id="9" name="CasellaDiTesto 8">
            <a:extLst>
              <a:ext uri="{FF2B5EF4-FFF2-40B4-BE49-F238E27FC236}">
                <a16:creationId xmlns:a16="http://schemas.microsoft.com/office/drawing/2014/main" id="{EB54CFEF-1524-1AEC-1A4F-4F2401EE217F}"/>
              </a:ext>
            </a:extLst>
          </p:cNvPr>
          <p:cNvSpPr txBox="1"/>
          <p:nvPr userDrawn="1"/>
        </p:nvSpPr>
        <p:spPr>
          <a:xfrm>
            <a:off x="10010042" y="62991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pic>
        <p:nvPicPr>
          <p:cNvPr id="5" name="Immagine 4">
            <a:extLst>
              <a:ext uri="{FF2B5EF4-FFF2-40B4-BE49-F238E27FC236}">
                <a16:creationId xmlns:a16="http://schemas.microsoft.com/office/drawing/2014/main" id="{A0074105-BC1D-C614-DC1C-5F2A376AA072}"/>
              </a:ext>
            </a:extLst>
          </p:cNvPr>
          <p:cNvPicPr>
            <a:picLocks noChangeAspect="1"/>
          </p:cNvPicPr>
          <p:nvPr userDrawn="1"/>
        </p:nvPicPr>
        <p:blipFill>
          <a:blip r:embed="rId11"/>
          <a:stretch>
            <a:fillRect/>
          </a:stretch>
        </p:blipFill>
        <p:spPr>
          <a:xfrm>
            <a:off x="418246" y="6025577"/>
            <a:ext cx="522216" cy="432001"/>
          </a:xfrm>
          <a:prstGeom prst="rect">
            <a:avLst/>
          </a:prstGeom>
        </p:spPr>
      </p:pic>
      <p:sp>
        <p:nvSpPr>
          <p:cNvPr id="8" name="TextBox 7">
            <a:extLst>
              <a:ext uri="{FF2B5EF4-FFF2-40B4-BE49-F238E27FC236}">
                <a16:creationId xmlns:a16="http://schemas.microsoft.com/office/drawing/2014/main" id="{6E5FA1DD-574C-ECEB-6C4F-242AB22421EE}"/>
              </a:ext>
            </a:extLst>
          </p:cNvPr>
          <p:cNvSpPr txBox="1"/>
          <p:nvPr>
            <p:extLst>
              <p:ext uri="{1162E1C5-73C7-4A58-AE30-91384D911F3F}">
                <p184:classification xmlns:p184="http://schemas.microsoft.com/office/powerpoint/2018/4/main" val="ftr"/>
              </p:ext>
            </p:extLst>
          </p:nvPr>
        </p:nvSpPr>
        <p:spPr>
          <a:xfrm>
            <a:off x="5090287" y="6672580"/>
            <a:ext cx="2033588" cy="121920"/>
          </a:xfrm>
          <a:prstGeom prst="rect">
            <a:avLst/>
          </a:prstGeom>
        </p:spPr>
        <p:txBody>
          <a:bodyPr horzOverflow="overflow" lIns="0" tIns="0" rIns="0" bIns="0">
            <a:spAutoFit/>
          </a:bodyPr>
          <a:lstStyle/>
          <a:p>
            <a:pPr algn="l"/>
            <a:r>
              <a:rPr lang="en-US" sz="800">
                <a:solidFill>
                  <a:srgbClr val="4472C4"/>
                </a:solidFill>
                <a:latin typeface="Calibri" panose="020F0502020204030204" pitchFamily="34" charset="0"/>
                <a:ea typeface="Calibri" panose="020F0502020204030204" pitchFamily="34" charset="0"/>
                <a:cs typeface="Calibri" panose="020F0502020204030204" pitchFamily="34" charset="0"/>
              </a:rPr>
              <a:t>Gruppo TIM - Uso Interno - Tutti i diritti riservati.</a:t>
            </a:r>
          </a:p>
        </p:txBody>
      </p:sp>
    </p:spTree>
    <p:extLst>
      <p:ext uri="{BB962C8B-B14F-4D97-AF65-F5344CB8AC3E}">
        <p14:creationId xmlns:p14="http://schemas.microsoft.com/office/powerpoint/2010/main" val="633346182"/>
      </p:ext>
    </p:extLst>
  </p:cSld>
  <p:clrMap bg1="lt1" tx1="dk1" bg2="lt2" tx2="dk2" accent1="accent1" accent2="accent2" accent3="accent3" accent4="accent4" accent5="accent5" accent6="accent6" hlink="hlink" folHlink="folHlink"/>
  <p:sldLayoutIdLst>
    <p:sldLayoutId id="2147483783" r:id="rId1"/>
    <p:sldLayoutId id="2147483785" r:id="rId2"/>
    <p:sldLayoutId id="2147483786" r:id="rId3"/>
    <p:sldLayoutId id="2147483788" r:id="rId4"/>
    <p:sldLayoutId id="2147483782" r:id="rId5"/>
    <p:sldLayoutId id="2147483789" r:id="rId6"/>
    <p:sldLayoutId id="2147483861" r:id="rId7"/>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78">
          <p15:clr>
            <a:srgbClr val="F26B43"/>
          </p15:clr>
        </p15:guide>
        <p15:guide id="3" pos="869">
          <p15:clr>
            <a:srgbClr val="F26B43"/>
          </p15:clr>
        </p15:guide>
        <p15:guide id="4" pos="1368">
          <p15:clr>
            <a:srgbClr val="F26B43"/>
          </p15:clr>
        </p15:guide>
        <p15:guide id="5" pos="1459">
          <p15:clr>
            <a:srgbClr val="F26B43"/>
          </p15:clr>
        </p15:guide>
        <p15:guide id="6" pos="1980">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73">
          <p15:clr>
            <a:srgbClr val="F26B43"/>
          </p15:clr>
        </p15:guide>
        <p15:guide id="12" pos="3772">
          <p15:clr>
            <a:srgbClr val="F26B43"/>
          </p15:clr>
        </p15:guide>
        <p15:guide id="13" pos="3885">
          <p15:clr>
            <a:srgbClr val="F26B43"/>
          </p15:clr>
        </p15:guide>
        <p15:guide id="14" pos="4384">
          <p15:clr>
            <a:srgbClr val="F26B43"/>
          </p15:clr>
        </p15:guide>
        <p15:guide id="15" pos="4475">
          <p15:clr>
            <a:srgbClr val="F26B43"/>
          </p15:clr>
        </p15:guide>
        <p15:guide id="16" pos="4997">
          <p15:clr>
            <a:srgbClr val="F26B43"/>
          </p15:clr>
        </p15:guide>
        <p15:guide id="17" pos="5087">
          <p15:clr>
            <a:srgbClr val="F26B43"/>
          </p15:clr>
        </p15:guide>
        <p15:guide id="18" pos="5609">
          <p15:clr>
            <a:srgbClr val="F26B43"/>
          </p15:clr>
        </p15:guide>
        <p15:guide id="19" pos="5700">
          <p15:clr>
            <a:srgbClr val="F26B43"/>
          </p15:clr>
        </p15:guide>
        <p15:guide id="20" pos="6199">
          <p15:clr>
            <a:srgbClr val="F26B43"/>
          </p15:clr>
        </p15:guide>
        <p15:guide id="21" pos="6289">
          <p15:clr>
            <a:srgbClr val="F26B43"/>
          </p15:clr>
        </p15:guide>
        <p15:guide id="22" pos="6811">
          <p15:clr>
            <a:srgbClr val="F26B43"/>
          </p15:clr>
        </p15:guide>
        <p15:guide id="23" pos="6902">
          <p15:clr>
            <a:srgbClr val="F26B43"/>
          </p15:clr>
        </p15:guide>
        <p15:guide id="24" pos="7423">
          <p15:clr>
            <a:srgbClr val="F26B43"/>
          </p15:clr>
        </p15:guide>
        <p15:guide id="25" orient="horz" pos="255">
          <p15:clr>
            <a:srgbClr val="F26B43"/>
          </p15:clr>
        </p15:guide>
        <p15:guide id="26" orient="horz" pos="4065">
          <p15:clr>
            <a:srgbClr val="F26B43"/>
          </p15:clr>
        </p15:guide>
        <p15:guide id="27"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8566E3B6-757A-E09B-2E77-E01450D2EC84}"/>
              </a:ext>
            </a:extLst>
          </p:cNvPr>
          <p:cNvSpPr/>
          <p:nvPr userDrawn="1"/>
        </p:nvSpPr>
        <p:spPr>
          <a:xfrm>
            <a:off x="0" y="0"/>
            <a:ext cx="12192000" cy="6858000"/>
          </a:xfrm>
          <a:prstGeom prst="rect">
            <a:avLst/>
          </a:prstGeom>
          <a:gradFill>
            <a:gsLst>
              <a:gs pos="0">
                <a:srgbClr val="EC0026"/>
              </a:gs>
              <a:gs pos="100000">
                <a:srgbClr val="520CA5"/>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un angolo ritagliato 5">
            <a:extLst>
              <a:ext uri="{FF2B5EF4-FFF2-40B4-BE49-F238E27FC236}">
                <a16:creationId xmlns:a16="http://schemas.microsoft.com/office/drawing/2014/main" id="{B0CA58FA-97FE-4188-134E-464C314FFAE3}"/>
              </a:ext>
            </a:extLst>
          </p:cNvPr>
          <p:cNvSpPr>
            <a:spLocks noChangeAspect="1"/>
          </p:cNvSpPr>
          <p:nvPr userDrawn="1"/>
        </p:nvSpPr>
        <p:spPr>
          <a:xfrm flipH="1">
            <a:off x="8134714" y="2324923"/>
            <a:ext cx="4057286" cy="4533077"/>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5461319"/>
              <a:gd name="connsiteX1" fmla="*/ 992145 w 3362558"/>
              <a:gd name="connsiteY1" fmla="*/ 1085482 h 5461319"/>
              <a:gd name="connsiteX2" fmla="*/ 3237193 w 3362558"/>
              <a:gd name="connsiteY2" fmla="*/ 4113268 h 5461319"/>
              <a:gd name="connsiteX3" fmla="*/ 3362130 w 3362558"/>
              <a:gd name="connsiteY3" fmla="*/ 4505005 h 5461319"/>
              <a:gd name="connsiteX4" fmla="*/ 3362242 w 3362558"/>
              <a:gd name="connsiteY4" fmla="*/ 5111172 h 5461319"/>
              <a:gd name="connsiteX5" fmla="*/ 3094695 w 3362558"/>
              <a:gd name="connsiteY5" fmla="*/ 5461319 h 5461319"/>
              <a:gd name="connsiteX6" fmla="*/ 1450 w 3362558"/>
              <a:gd name="connsiteY6" fmla="*/ 5461264 h 5461319"/>
              <a:gd name="connsiteX7" fmla="*/ 4465 w 3362558"/>
              <a:gd name="connsiteY7" fmla="*/ 0 h 5461319"/>
              <a:gd name="connsiteX0" fmla="*/ 4465 w 3362558"/>
              <a:gd name="connsiteY0" fmla="*/ 0 h 5375939"/>
              <a:gd name="connsiteX1" fmla="*/ 992145 w 3362558"/>
              <a:gd name="connsiteY1" fmla="*/ 1000102 h 5375939"/>
              <a:gd name="connsiteX2" fmla="*/ 3237193 w 3362558"/>
              <a:gd name="connsiteY2" fmla="*/ 4027888 h 5375939"/>
              <a:gd name="connsiteX3" fmla="*/ 3362130 w 3362558"/>
              <a:gd name="connsiteY3" fmla="*/ 4419625 h 5375939"/>
              <a:gd name="connsiteX4" fmla="*/ 3362242 w 3362558"/>
              <a:gd name="connsiteY4" fmla="*/ 5025792 h 5375939"/>
              <a:gd name="connsiteX5" fmla="*/ 3094695 w 3362558"/>
              <a:gd name="connsiteY5" fmla="*/ 5375939 h 5375939"/>
              <a:gd name="connsiteX6" fmla="*/ 1450 w 3362558"/>
              <a:gd name="connsiteY6" fmla="*/ 5375884 h 5375939"/>
              <a:gd name="connsiteX7" fmla="*/ 4465 w 3362558"/>
              <a:gd name="connsiteY7" fmla="*/ 0 h 5375939"/>
              <a:gd name="connsiteX0" fmla="*/ 1543 w 3362872"/>
              <a:gd name="connsiteY0" fmla="*/ 0 h 5449676"/>
              <a:gd name="connsiteX1" fmla="*/ 992459 w 3362872"/>
              <a:gd name="connsiteY1" fmla="*/ 1073839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196351 w 3362872"/>
              <a:gd name="connsiteY1" fmla="*/ 2711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3237507 w 3362872"/>
              <a:gd name="connsiteY1" fmla="*/ 4101625 h 5449676"/>
              <a:gd name="connsiteX2" fmla="*/ 3362444 w 3362872"/>
              <a:gd name="connsiteY2" fmla="*/ 4493362 h 5449676"/>
              <a:gd name="connsiteX3" fmla="*/ 3362556 w 3362872"/>
              <a:gd name="connsiteY3" fmla="*/ 5099529 h 5449676"/>
              <a:gd name="connsiteX4" fmla="*/ 3095009 w 3362872"/>
              <a:gd name="connsiteY4" fmla="*/ 5449676 h 5449676"/>
              <a:gd name="connsiteX5" fmla="*/ 1764 w 3362872"/>
              <a:gd name="connsiteY5" fmla="*/ 5449621 h 5449676"/>
              <a:gd name="connsiteX6" fmla="*/ 1543 w 3362872"/>
              <a:gd name="connsiteY6" fmla="*/ 0 h 5449676"/>
              <a:gd name="connsiteX0" fmla="*/ 0 w 3369583"/>
              <a:gd name="connsiteY0" fmla="*/ 0 h 5128466"/>
              <a:gd name="connsiteX1" fmla="*/ 3244218 w 3369583"/>
              <a:gd name="connsiteY1" fmla="*/ 3780415 h 5128466"/>
              <a:gd name="connsiteX2" fmla="*/ 3369155 w 3369583"/>
              <a:gd name="connsiteY2" fmla="*/ 4172152 h 5128466"/>
              <a:gd name="connsiteX3" fmla="*/ 3369267 w 3369583"/>
              <a:gd name="connsiteY3" fmla="*/ 4778319 h 5128466"/>
              <a:gd name="connsiteX4" fmla="*/ 3101720 w 3369583"/>
              <a:gd name="connsiteY4" fmla="*/ 5128466 h 5128466"/>
              <a:gd name="connsiteX5" fmla="*/ 8475 w 3369583"/>
              <a:gd name="connsiteY5" fmla="*/ 5128411 h 5128466"/>
              <a:gd name="connsiteX6" fmla="*/ 0 w 3369583"/>
              <a:gd name="connsiteY6" fmla="*/ 0 h 5128466"/>
              <a:gd name="connsiteX0" fmla="*/ 0 w 3369583"/>
              <a:gd name="connsiteY0" fmla="*/ 0 h 5425883"/>
              <a:gd name="connsiteX1" fmla="*/ 3244218 w 3369583"/>
              <a:gd name="connsiteY1" fmla="*/ 4077832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69583"/>
              <a:gd name="connsiteY0" fmla="*/ 0 h 5425883"/>
              <a:gd name="connsiteX1" fmla="*/ 3194695 w 3369583"/>
              <a:gd name="connsiteY1" fmla="*/ 2709713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77538"/>
              <a:gd name="connsiteY0" fmla="*/ 0 h 5425883"/>
              <a:gd name="connsiteX1" fmla="*/ 3194695 w 3377538"/>
              <a:gd name="connsiteY1" fmla="*/ 2709713 h 5425883"/>
              <a:gd name="connsiteX2" fmla="*/ 3377409 w 3377538"/>
              <a:gd name="connsiteY2" fmla="*/ 3279901 h 5425883"/>
              <a:gd name="connsiteX3" fmla="*/ 3369267 w 3377538"/>
              <a:gd name="connsiteY3" fmla="*/ 5075736 h 5425883"/>
              <a:gd name="connsiteX4" fmla="*/ 3101720 w 3377538"/>
              <a:gd name="connsiteY4" fmla="*/ 5425883 h 5425883"/>
              <a:gd name="connsiteX5" fmla="*/ 8475 w 3377538"/>
              <a:gd name="connsiteY5" fmla="*/ 5425828 h 5425883"/>
              <a:gd name="connsiteX6" fmla="*/ 0 w 3377538"/>
              <a:gd name="connsiteY6" fmla="*/ 0 h 5425883"/>
              <a:gd name="connsiteX0" fmla="*/ 0 w 3369267"/>
              <a:gd name="connsiteY0" fmla="*/ 0 h 5425883"/>
              <a:gd name="connsiteX1" fmla="*/ 3194695 w 3369267"/>
              <a:gd name="connsiteY1" fmla="*/ 2709713 h 5425883"/>
              <a:gd name="connsiteX2" fmla="*/ 3367632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48079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800841 h 5425883"/>
              <a:gd name="connsiteX4" fmla="*/ 3101720 w 3369267"/>
              <a:gd name="connsiteY4" fmla="*/ 5425883 h 5425883"/>
              <a:gd name="connsiteX5" fmla="*/ 8475 w 3369267"/>
              <a:gd name="connsiteY5" fmla="*/ 5425828 h 5425883"/>
              <a:gd name="connsiteX6" fmla="*/ 0 w 3369267"/>
              <a:gd name="connsiteY6" fmla="*/ 0 h 5425883"/>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3101720 w 3367801"/>
              <a:gd name="connsiteY4" fmla="*/ 5425883 h 5425883"/>
              <a:gd name="connsiteX5" fmla="*/ 8475 w 3367801"/>
              <a:gd name="connsiteY5" fmla="*/ 5425828 h 5425883"/>
              <a:gd name="connsiteX6" fmla="*/ 0 w 3367801"/>
              <a:gd name="connsiteY6" fmla="*/ 0 h 5425883"/>
              <a:gd name="connsiteX0" fmla="*/ 0 w 3367801"/>
              <a:gd name="connsiteY0" fmla="*/ 0 h 5441155"/>
              <a:gd name="connsiteX1" fmla="*/ 3194695 w 3367801"/>
              <a:gd name="connsiteY1" fmla="*/ 2709713 h 5441155"/>
              <a:gd name="connsiteX2" fmla="*/ 3367633 w 3367801"/>
              <a:gd name="connsiteY2" fmla="*/ 3242322 h 5441155"/>
              <a:gd name="connsiteX3" fmla="*/ 3362203 w 3367801"/>
              <a:gd name="connsiteY3" fmla="*/ 4566670 h 5441155"/>
              <a:gd name="connsiteX4" fmla="*/ 2713220 w 3367801"/>
              <a:gd name="connsiteY4" fmla="*/ 5441155 h 5441155"/>
              <a:gd name="connsiteX5" fmla="*/ 8475 w 3367801"/>
              <a:gd name="connsiteY5" fmla="*/ 5425828 h 5441155"/>
              <a:gd name="connsiteX6" fmla="*/ 0 w 3367801"/>
              <a:gd name="connsiteY6" fmla="*/ 0 h 5441155"/>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2854493 w 3367801"/>
              <a:gd name="connsiteY4" fmla="*/ 5425883 h 5425883"/>
              <a:gd name="connsiteX5" fmla="*/ 8475 w 3367801"/>
              <a:gd name="connsiteY5" fmla="*/ 5425828 h 5425883"/>
              <a:gd name="connsiteX6" fmla="*/ 0 w 3367801"/>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602304 h 5425883"/>
              <a:gd name="connsiteX4" fmla="*/ 2854493 w 3369267"/>
              <a:gd name="connsiteY4" fmla="*/ 5425883 h 5425883"/>
              <a:gd name="connsiteX5" fmla="*/ 8475 w 3369267"/>
              <a:gd name="connsiteY5" fmla="*/ 5425828 h 5425883"/>
              <a:gd name="connsiteX6" fmla="*/ 0 w 3369267"/>
              <a:gd name="connsiteY6" fmla="*/ 0 h 5425883"/>
              <a:gd name="connsiteX0" fmla="*/ 0 w 3369275"/>
              <a:gd name="connsiteY0" fmla="*/ 0 h 5425883"/>
              <a:gd name="connsiteX1" fmla="*/ 3194695 w 3369275"/>
              <a:gd name="connsiteY1" fmla="*/ 2709713 h 5425883"/>
              <a:gd name="connsiteX2" fmla="*/ 3367633 w 3369275"/>
              <a:gd name="connsiteY2" fmla="*/ 3242322 h 5425883"/>
              <a:gd name="connsiteX3" fmla="*/ 3369267 w 3369275"/>
              <a:gd name="connsiteY3" fmla="*/ 4602304 h 5425883"/>
              <a:gd name="connsiteX4" fmla="*/ 2854493 w 3369275"/>
              <a:gd name="connsiteY4" fmla="*/ 5425883 h 5425883"/>
              <a:gd name="connsiteX5" fmla="*/ 8475 w 3369275"/>
              <a:gd name="connsiteY5" fmla="*/ 5425828 h 5425883"/>
              <a:gd name="connsiteX6" fmla="*/ 0 w 3369275"/>
              <a:gd name="connsiteY6" fmla="*/ 0 h 5425883"/>
              <a:gd name="connsiteX0" fmla="*/ 0 w 3369275"/>
              <a:gd name="connsiteY0" fmla="*/ 0 h 5425887"/>
              <a:gd name="connsiteX1" fmla="*/ 3194695 w 3369275"/>
              <a:gd name="connsiteY1" fmla="*/ 2709713 h 5425887"/>
              <a:gd name="connsiteX2" fmla="*/ 3367633 w 3369275"/>
              <a:gd name="connsiteY2" fmla="*/ 3242322 h 5425887"/>
              <a:gd name="connsiteX3" fmla="*/ 3369267 w 3369275"/>
              <a:gd name="connsiteY3" fmla="*/ 4602304 h 5425887"/>
              <a:gd name="connsiteX4" fmla="*/ 2854493 w 3369275"/>
              <a:gd name="connsiteY4" fmla="*/ 5425883 h 5425887"/>
              <a:gd name="connsiteX5" fmla="*/ 8475 w 3369275"/>
              <a:gd name="connsiteY5" fmla="*/ 5425828 h 5425887"/>
              <a:gd name="connsiteX6" fmla="*/ 0 w 3369275"/>
              <a:gd name="connsiteY6" fmla="*/ 0 h 54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275" h="5425887">
                <a:moveTo>
                  <a:pt x="0" y="0"/>
                </a:moveTo>
                <a:lnTo>
                  <a:pt x="3194695" y="2709713"/>
                </a:lnTo>
                <a:cubicBezTo>
                  <a:pt x="3269962" y="2817613"/>
                  <a:pt x="3370114" y="3008428"/>
                  <a:pt x="3367633" y="3242322"/>
                </a:cubicBezTo>
                <a:cubicBezTo>
                  <a:pt x="3369071" y="3448577"/>
                  <a:pt x="3369329" y="3990156"/>
                  <a:pt x="3369267" y="4602304"/>
                </a:cubicBezTo>
                <a:cubicBezTo>
                  <a:pt x="3369205" y="5214452"/>
                  <a:pt x="3018445" y="5426838"/>
                  <a:pt x="2854493" y="5425883"/>
                </a:cubicBezTo>
                <a:lnTo>
                  <a:pt x="8475" y="5425828"/>
                </a:lnTo>
                <a:cubicBezTo>
                  <a:pt x="2453" y="3613826"/>
                  <a:pt x="6022" y="1812002"/>
                  <a:pt x="0" y="0"/>
                </a:cubicBezTo>
                <a:close/>
              </a:path>
            </a:pathLst>
          </a:custGeom>
          <a:gradFill flip="none" rotWithShape="1">
            <a:gsLst>
              <a:gs pos="0">
                <a:srgbClr val="EC0026"/>
              </a:gs>
              <a:gs pos="100000">
                <a:srgbClr val="520CA5"/>
              </a:gs>
            </a:gsLst>
            <a:lin ang="8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4" name="Rettangolo con un angolo ritagliato 5">
            <a:extLst>
              <a:ext uri="{FF2B5EF4-FFF2-40B4-BE49-F238E27FC236}">
                <a16:creationId xmlns:a16="http://schemas.microsoft.com/office/drawing/2014/main" id="{6328C654-9FB9-7EAD-47DD-6CCBB4688ED0}"/>
              </a:ext>
            </a:extLst>
          </p:cNvPr>
          <p:cNvSpPr>
            <a:spLocks noChangeAspect="1"/>
          </p:cNvSpPr>
          <p:nvPr userDrawn="1"/>
        </p:nvSpPr>
        <p:spPr>
          <a:xfrm rot="10800000" flipH="1">
            <a:off x="-8081" y="-6"/>
            <a:ext cx="4057286" cy="4533077"/>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5461319"/>
              <a:gd name="connsiteX1" fmla="*/ 992145 w 3362558"/>
              <a:gd name="connsiteY1" fmla="*/ 1085482 h 5461319"/>
              <a:gd name="connsiteX2" fmla="*/ 3237193 w 3362558"/>
              <a:gd name="connsiteY2" fmla="*/ 4113268 h 5461319"/>
              <a:gd name="connsiteX3" fmla="*/ 3362130 w 3362558"/>
              <a:gd name="connsiteY3" fmla="*/ 4505005 h 5461319"/>
              <a:gd name="connsiteX4" fmla="*/ 3362242 w 3362558"/>
              <a:gd name="connsiteY4" fmla="*/ 5111172 h 5461319"/>
              <a:gd name="connsiteX5" fmla="*/ 3094695 w 3362558"/>
              <a:gd name="connsiteY5" fmla="*/ 5461319 h 5461319"/>
              <a:gd name="connsiteX6" fmla="*/ 1450 w 3362558"/>
              <a:gd name="connsiteY6" fmla="*/ 5461264 h 5461319"/>
              <a:gd name="connsiteX7" fmla="*/ 4465 w 3362558"/>
              <a:gd name="connsiteY7" fmla="*/ 0 h 5461319"/>
              <a:gd name="connsiteX0" fmla="*/ 4465 w 3362558"/>
              <a:gd name="connsiteY0" fmla="*/ 0 h 5375939"/>
              <a:gd name="connsiteX1" fmla="*/ 992145 w 3362558"/>
              <a:gd name="connsiteY1" fmla="*/ 1000102 h 5375939"/>
              <a:gd name="connsiteX2" fmla="*/ 3237193 w 3362558"/>
              <a:gd name="connsiteY2" fmla="*/ 4027888 h 5375939"/>
              <a:gd name="connsiteX3" fmla="*/ 3362130 w 3362558"/>
              <a:gd name="connsiteY3" fmla="*/ 4419625 h 5375939"/>
              <a:gd name="connsiteX4" fmla="*/ 3362242 w 3362558"/>
              <a:gd name="connsiteY4" fmla="*/ 5025792 h 5375939"/>
              <a:gd name="connsiteX5" fmla="*/ 3094695 w 3362558"/>
              <a:gd name="connsiteY5" fmla="*/ 5375939 h 5375939"/>
              <a:gd name="connsiteX6" fmla="*/ 1450 w 3362558"/>
              <a:gd name="connsiteY6" fmla="*/ 5375884 h 5375939"/>
              <a:gd name="connsiteX7" fmla="*/ 4465 w 3362558"/>
              <a:gd name="connsiteY7" fmla="*/ 0 h 5375939"/>
              <a:gd name="connsiteX0" fmla="*/ 1543 w 3362872"/>
              <a:gd name="connsiteY0" fmla="*/ 0 h 5449676"/>
              <a:gd name="connsiteX1" fmla="*/ 992459 w 3362872"/>
              <a:gd name="connsiteY1" fmla="*/ 1073839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196351 w 3362872"/>
              <a:gd name="connsiteY1" fmla="*/ 2711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3237507 w 3362872"/>
              <a:gd name="connsiteY1" fmla="*/ 4101625 h 5449676"/>
              <a:gd name="connsiteX2" fmla="*/ 3362444 w 3362872"/>
              <a:gd name="connsiteY2" fmla="*/ 4493362 h 5449676"/>
              <a:gd name="connsiteX3" fmla="*/ 3362556 w 3362872"/>
              <a:gd name="connsiteY3" fmla="*/ 5099529 h 5449676"/>
              <a:gd name="connsiteX4" fmla="*/ 3095009 w 3362872"/>
              <a:gd name="connsiteY4" fmla="*/ 5449676 h 5449676"/>
              <a:gd name="connsiteX5" fmla="*/ 1764 w 3362872"/>
              <a:gd name="connsiteY5" fmla="*/ 5449621 h 5449676"/>
              <a:gd name="connsiteX6" fmla="*/ 1543 w 3362872"/>
              <a:gd name="connsiteY6" fmla="*/ 0 h 5449676"/>
              <a:gd name="connsiteX0" fmla="*/ 0 w 3369583"/>
              <a:gd name="connsiteY0" fmla="*/ 0 h 5128466"/>
              <a:gd name="connsiteX1" fmla="*/ 3244218 w 3369583"/>
              <a:gd name="connsiteY1" fmla="*/ 3780415 h 5128466"/>
              <a:gd name="connsiteX2" fmla="*/ 3369155 w 3369583"/>
              <a:gd name="connsiteY2" fmla="*/ 4172152 h 5128466"/>
              <a:gd name="connsiteX3" fmla="*/ 3369267 w 3369583"/>
              <a:gd name="connsiteY3" fmla="*/ 4778319 h 5128466"/>
              <a:gd name="connsiteX4" fmla="*/ 3101720 w 3369583"/>
              <a:gd name="connsiteY4" fmla="*/ 5128466 h 5128466"/>
              <a:gd name="connsiteX5" fmla="*/ 8475 w 3369583"/>
              <a:gd name="connsiteY5" fmla="*/ 5128411 h 5128466"/>
              <a:gd name="connsiteX6" fmla="*/ 0 w 3369583"/>
              <a:gd name="connsiteY6" fmla="*/ 0 h 5128466"/>
              <a:gd name="connsiteX0" fmla="*/ 0 w 3369583"/>
              <a:gd name="connsiteY0" fmla="*/ 0 h 5425883"/>
              <a:gd name="connsiteX1" fmla="*/ 3244218 w 3369583"/>
              <a:gd name="connsiteY1" fmla="*/ 4077832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69583"/>
              <a:gd name="connsiteY0" fmla="*/ 0 h 5425883"/>
              <a:gd name="connsiteX1" fmla="*/ 3194695 w 3369583"/>
              <a:gd name="connsiteY1" fmla="*/ 2709713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77538"/>
              <a:gd name="connsiteY0" fmla="*/ 0 h 5425883"/>
              <a:gd name="connsiteX1" fmla="*/ 3194695 w 3377538"/>
              <a:gd name="connsiteY1" fmla="*/ 2709713 h 5425883"/>
              <a:gd name="connsiteX2" fmla="*/ 3377409 w 3377538"/>
              <a:gd name="connsiteY2" fmla="*/ 3279901 h 5425883"/>
              <a:gd name="connsiteX3" fmla="*/ 3369267 w 3377538"/>
              <a:gd name="connsiteY3" fmla="*/ 5075736 h 5425883"/>
              <a:gd name="connsiteX4" fmla="*/ 3101720 w 3377538"/>
              <a:gd name="connsiteY4" fmla="*/ 5425883 h 5425883"/>
              <a:gd name="connsiteX5" fmla="*/ 8475 w 3377538"/>
              <a:gd name="connsiteY5" fmla="*/ 5425828 h 5425883"/>
              <a:gd name="connsiteX6" fmla="*/ 0 w 3377538"/>
              <a:gd name="connsiteY6" fmla="*/ 0 h 5425883"/>
              <a:gd name="connsiteX0" fmla="*/ 0 w 3369267"/>
              <a:gd name="connsiteY0" fmla="*/ 0 h 5425883"/>
              <a:gd name="connsiteX1" fmla="*/ 3194695 w 3369267"/>
              <a:gd name="connsiteY1" fmla="*/ 2709713 h 5425883"/>
              <a:gd name="connsiteX2" fmla="*/ 3367632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48079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800841 h 5425883"/>
              <a:gd name="connsiteX4" fmla="*/ 3101720 w 3369267"/>
              <a:gd name="connsiteY4" fmla="*/ 5425883 h 5425883"/>
              <a:gd name="connsiteX5" fmla="*/ 8475 w 3369267"/>
              <a:gd name="connsiteY5" fmla="*/ 5425828 h 5425883"/>
              <a:gd name="connsiteX6" fmla="*/ 0 w 3369267"/>
              <a:gd name="connsiteY6" fmla="*/ 0 h 5425883"/>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3101720 w 3367801"/>
              <a:gd name="connsiteY4" fmla="*/ 5425883 h 5425883"/>
              <a:gd name="connsiteX5" fmla="*/ 8475 w 3367801"/>
              <a:gd name="connsiteY5" fmla="*/ 5425828 h 5425883"/>
              <a:gd name="connsiteX6" fmla="*/ 0 w 3367801"/>
              <a:gd name="connsiteY6" fmla="*/ 0 h 5425883"/>
              <a:gd name="connsiteX0" fmla="*/ 0 w 3367801"/>
              <a:gd name="connsiteY0" fmla="*/ 0 h 5441155"/>
              <a:gd name="connsiteX1" fmla="*/ 3194695 w 3367801"/>
              <a:gd name="connsiteY1" fmla="*/ 2709713 h 5441155"/>
              <a:gd name="connsiteX2" fmla="*/ 3367633 w 3367801"/>
              <a:gd name="connsiteY2" fmla="*/ 3242322 h 5441155"/>
              <a:gd name="connsiteX3" fmla="*/ 3362203 w 3367801"/>
              <a:gd name="connsiteY3" fmla="*/ 4566670 h 5441155"/>
              <a:gd name="connsiteX4" fmla="*/ 2713220 w 3367801"/>
              <a:gd name="connsiteY4" fmla="*/ 5441155 h 5441155"/>
              <a:gd name="connsiteX5" fmla="*/ 8475 w 3367801"/>
              <a:gd name="connsiteY5" fmla="*/ 5425828 h 5441155"/>
              <a:gd name="connsiteX6" fmla="*/ 0 w 3367801"/>
              <a:gd name="connsiteY6" fmla="*/ 0 h 5441155"/>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2854493 w 3367801"/>
              <a:gd name="connsiteY4" fmla="*/ 5425883 h 5425883"/>
              <a:gd name="connsiteX5" fmla="*/ 8475 w 3367801"/>
              <a:gd name="connsiteY5" fmla="*/ 5425828 h 5425883"/>
              <a:gd name="connsiteX6" fmla="*/ 0 w 3367801"/>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602304 h 5425883"/>
              <a:gd name="connsiteX4" fmla="*/ 2854493 w 3369267"/>
              <a:gd name="connsiteY4" fmla="*/ 5425883 h 5425883"/>
              <a:gd name="connsiteX5" fmla="*/ 8475 w 3369267"/>
              <a:gd name="connsiteY5" fmla="*/ 5425828 h 5425883"/>
              <a:gd name="connsiteX6" fmla="*/ 0 w 3369267"/>
              <a:gd name="connsiteY6" fmla="*/ 0 h 5425883"/>
              <a:gd name="connsiteX0" fmla="*/ 0 w 3369275"/>
              <a:gd name="connsiteY0" fmla="*/ 0 h 5425883"/>
              <a:gd name="connsiteX1" fmla="*/ 3194695 w 3369275"/>
              <a:gd name="connsiteY1" fmla="*/ 2709713 h 5425883"/>
              <a:gd name="connsiteX2" fmla="*/ 3367633 w 3369275"/>
              <a:gd name="connsiteY2" fmla="*/ 3242322 h 5425883"/>
              <a:gd name="connsiteX3" fmla="*/ 3369267 w 3369275"/>
              <a:gd name="connsiteY3" fmla="*/ 4602304 h 5425883"/>
              <a:gd name="connsiteX4" fmla="*/ 2854493 w 3369275"/>
              <a:gd name="connsiteY4" fmla="*/ 5425883 h 5425883"/>
              <a:gd name="connsiteX5" fmla="*/ 8475 w 3369275"/>
              <a:gd name="connsiteY5" fmla="*/ 5425828 h 5425883"/>
              <a:gd name="connsiteX6" fmla="*/ 0 w 3369275"/>
              <a:gd name="connsiteY6" fmla="*/ 0 h 5425883"/>
              <a:gd name="connsiteX0" fmla="*/ 0 w 3369275"/>
              <a:gd name="connsiteY0" fmla="*/ 0 h 5425887"/>
              <a:gd name="connsiteX1" fmla="*/ 3194695 w 3369275"/>
              <a:gd name="connsiteY1" fmla="*/ 2709713 h 5425887"/>
              <a:gd name="connsiteX2" fmla="*/ 3367633 w 3369275"/>
              <a:gd name="connsiteY2" fmla="*/ 3242322 h 5425887"/>
              <a:gd name="connsiteX3" fmla="*/ 3369267 w 3369275"/>
              <a:gd name="connsiteY3" fmla="*/ 4602304 h 5425887"/>
              <a:gd name="connsiteX4" fmla="*/ 2854493 w 3369275"/>
              <a:gd name="connsiteY4" fmla="*/ 5425883 h 5425887"/>
              <a:gd name="connsiteX5" fmla="*/ 8475 w 3369275"/>
              <a:gd name="connsiteY5" fmla="*/ 5425828 h 5425887"/>
              <a:gd name="connsiteX6" fmla="*/ 0 w 3369275"/>
              <a:gd name="connsiteY6" fmla="*/ 0 h 54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275" h="5425887">
                <a:moveTo>
                  <a:pt x="0" y="0"/>
                </a:moveTo>
                <a:lnTo>
                  <a:pt x="3194695" y="2709713"/>
                </a:lnTo>
                <a:cubicBezTo>
                  <a:pt x="3269962" y="2817613"/>
                  <a:pt x="3370114" y="3008428"/>
                  <a:pt x="3367633" y="3242322"/>
                </a:cubicBezTo>
                <a:cubicBezTo>
                  <a:pt x="3369071" y="3448577"/>
                  <a:pt x="3369329" y="3990156"/>
                  <a:pt x="3369267" y="4602304"/>
                </a:cubicBezTo>
                <a:cubicBezTo>
                  <a:pt x="3369205" y="5214452"/>
                  <a:pt x="3018445" y="5426838"/>
                  <a:pt x="2854493" y="5425883"/>
                </a:cubicBezTo>
                <a:lnTo>
                  <a:pt x="8475" y="5425828"/>
                </a:lnTo>
                <a:cubicBezTo>
                  <a:pt x="2453" y="3613826"/>
                  <a:pt x="6022" y="1812002"/>
                  <a:pt x="0" y="0"/>
                </a:cubicBezTo>
                <a:close/>
              </a:path>
            </a:pathLst>
          </a:custGeom>
          <a:gradFill flip="none" rotWithShape="1">
            <a:gsLst>
              <a:gs pos="0">
                <a:srgbClr val="EC0026"/>
              </a:gs>
              <a:gs pos="100000">
                <a:srgbClr val="520CA5"/>
              </a:gs>
            </a:gsLst>
            <a:lin ang="18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9" name="CasellaDiTesto 8">
            <a:extLst>
              <a:ext uri="{FF2B5EF4-FFF2-40B4-BE49-F238E27FC236}">
                <a16:creationId xmlns:a16="http://schemas.microsoft.com/office/drawing/2014/main" id="{EB54CFEF-1524-1AEC-1A4F-4F2401EE217F}"/>
              </a:ext>
            </a:extLst>
          </p:cNvPr>
          <p:cNvSpPr txBox="1"/>
          <p:nvPr userDrawn="1"/>
        </p:nvSpPr>
        <p:spPr>
          <a:xfrm>
            <a:off x="10010042" y="62991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bg1"/>
                </a:solidFill>
                <a:latin typeface="TIM Sans" pitchFamily="2" charset="77"/>
              </a:rPr>
              <a:t>‹N›</a:t>
            </a:fld>
            <a:endParaRPr lang="it-IT" sz="1000">
              <a:solidFill>
                <a:schemeClr val="bg1"/>
              </a:solidFill>
              <a:latin typeface="TIM Sans" pitchFamily="2" charset="77"/>
            </a:endParaRPr>
          </a:p>
        </p:txBody>
      </p:sp>
      <p:pic>
        <p:nvPicPr>
          <p:cNvPr id="5" name="Immagine 4">
            <a:extLst>
              <a:ext uri="{FF2B5EF4-FFF2-40B4-BE49-F238E27FC236}">
                <a16:creationId xmlns:a16="http://schemas.microsoft.com/office/drawing/2014/main" id="{A0074105-BC1D-C614-DC1C-5F2A376AA072}"/>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418246" y="6025577"/>
            <a:ext cx="522216" cy="432001"/>
          </a:xfrm>
          <a:prstGeom prst="rect">
            <a:avLst/>
          </a:prstGeom>
        </p:spPr>
      </p:pic>
      <p:sp>
        <p:nvSpPr>
          <p:cNvPr id="3" name="TextBox 2">
            <a:extLst>
              <a:ext uri="{FF2B5EF4-FFF2-40B4-BE49-F238E27FC236}">
                <a16:creationId xmlns:a16="http://schemas.microsoft.com/office/drawing/2014/main" id="{A2555D6A-8C40-CAA3-6F97-6C676827687E}"/>
              </a:ext>
            </a:extLst>
          </p:cNvPr>
          <p:cNvSpPr txBox="1"/>
          <p:nvPr>
            <p:extLst>
              <p:ext uri="{1162E1C5-73C7-4A58-AE30-91384D911F3F}">
                <p184:classification xmlns:p184="http://schemas.microsoft.com/office/powerpoint/2018/4/main" val="ftr"/>
              </p:ext>
            </p:extLst>
          </p:nvPr>
        </p:nvSpPr>
        <p:spPr>
          <a:xfrm>
            <a:off x="5090287" y="6672580"/>
            <a:ext cx="2033588" cy="121920"/>
          </a:xfrm>
          <a:prstGeom prst="rect">
            <a:avLst/>
          </a:prstGeom>
        </p:spPr>
        <p:txBody>
          <a:bodyPr horzOverflow="overflow" lIns="0" tIns="0" rIns="0" bIns="0">
            <a:spAutoFit/>
          </a:bodyPr>
          <a:lstStyle/>
          <a:p>
            <a:pPr algn="l"/>
            <a:r>
              <a:rPr lang="en-US" sz="800">
                <a:solidFill>
                  <a:srgbClr val="4472C4"/>
                </a:solidFill>
                <a:latin typeface="Calibri" panose="020F0502020204030204" pitchFamily="34" charset="0"/>
                <a:ea typeface="Calibri" panose="020F0502020204030204" pitchFamily="34" charset="0"/>
                <a:cs typeface="Calibri" panose="020F0502020204030204" pitchFamily="34" charset="0"/>
              </a:rPr>
              <a:t>Gruppo TIM - Uso Interno - Tutti i diritti riservati.</a:t>
            </a:r>
          </a:p>
        </p:txBody>
      </p:sp>
    </p:spTree>
    <p:extLst>
      <p:ext uri="{BB962C8B-B14F-4D97-AF65-F5344CB8AC3E}">
        <p14:creationId xmlns:p14="http://schemas.microsoft.com/office/powerpoint/2010/main" val="30385273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78">
          <p15:clr>
            <a:srgbClr val="F26B43"/>
          </p15:clr>
        </p15:guide>
        <p15:guide id="3" pos="869">
          <p15:clr>
            <a:srgbClr val="F26B43"/>
          </p15:clr>
        </p15:guide>
        <p15:guide id="4" pos="1368">
          <p15:clr>
            <a:srgbClr val="F26B43"/>
          </p15:clr>
        </p15:guide>
        <p15:guide id="5" pos="1459">
          <p15:clr>
            <a:srgbClr val="F26B43"/>
          </p15:clr>
        </p15:guide>
        <p15:guide id="6" pos="1980">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73">
          <p15:clr>
            <a:srgbClr val="F26B43"/>
          </p15:clr>
        </p15:guide>
        <p15:guide id="12" pos="3772">
          <p15:clr>
            <a:srgbClr val="F26B43"/>
          </p15:clr>
        </p15:guide>
        <p15:guide id="13" pos="3885">
          <p15:clr>
            <a:srgbClr val="F26B43"/>
          </p15:clr>
        </p15:guide>
        <p15:guide id="14" pos="4384">
          <p15:clr>
            <a:srgbClr val="F26B43"/>
          </p15:clr>
        </p15:guide>
        <p15:guide id="15" pos="4475">
          <p15:clr>
            <a:srgbClr val="F26B43"/>
          </p15:clr>
        </p15:guide>
        <p15:guide id="16" pos="4997">
          <p15:clr>
            <a:srgbClr val="F26B43"/>
          </p15:clr>
        </p15:guide>
        <p15:guide id="17" pos="5087">
          <p15:clr>
            <a:srgbClr val="F26B43"/>
          </p15:clr>
        </p15:guide>
        <p15:guide id="18" pos="5609">
          <p15:clr>
            <a:srgbClr val="F26B43"/>
          </p15:clr>
        </p15:guide>
        <p15:guide id="19" pos="5700">
          <p15:clr>
            <a:srgbClr val="F26B43"/>
          </p15:clr>
        </p15:guide>
        <p15:guide id="20" pos="6199">
          <p15:clr>
            <a:srgbClr val="F26B43"/>
          </p15:clr>
        </p15:guide>
        <p15:guide id="21" pos="6289">
          <p15:clr>
            <a:srgbClr val="F26B43"/>
          </p15:clr>
        </p15:guide>
        <p15:guide id="22" pos="6811">
          <p15:clr>
            <a:srgbClr val="F26B43"/>
          </p15:clr>
        </p15:guide>
        <p15:guide id="23" pos="6902">
          <p15:clr>
            <a:srgbClr val="F26B43"/>
          </p15:clr>
        </p15:guide>
        <p15:guide id="24" pos="7423">
          <p15:clr>
            <a:srgbClr val="F26B43"/>
          </p15:clr>
        </p15:guide>
        <p15:guide id="25" orient="horz" pos="255">
          <p15:clr>
            <a:srgbClr val="F26B43"/>
          </p15:clr>
        </p15:guide>
        <p15:guide id="26" orient="horz" pos="4065">
          <p15:clr>
            <a:srgbClr val="F26B43"/>
          </p15:clr>
        </p15:guide>
        <p15:guide id="27"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8566E3B6-757A-E09B-2E77-E01450D2EC84}"/>
              </a:ext>
            </a:extLst>
          </p:cNvPr>
          <p:cNvSpPr/>
          <p:nvPr userDrawn="1"/>
        </p:nvSpPr>
        <p:spPr>
          <a:xfrm>
            <a:off x="0" y="0"/>
            <a:ext cx="12192000" cy="6858000"/>
          </a:xfrm>
          <a:prstGeom prst="rect">
            <a:avLst/>
          </a:prstGeom>
          <a:gradFill>
            <a:gsLst>
              <a:gs pos="0">
                <a:srgbClr val="4FE3C2"/>
              </a:gs>
              <a:gs pos="100000">
                <a:srgbClr val="B6F11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un angolo ritagliato 5">
            <a:extLst>
              <a:ext uri="{FF2B5EF4-FFF2-40B4-BE49-F238E27FC236}">
                <a16:creationId xmlns:a16="http://schemas.microsoft.com/office/drawing/2014/main" id="{B0CA58FA-97FE-4188-134E-464C314FFAE3}"/>
              </a:ext>
            </a:extLst>
          </p:cNvPr>
          <p:cNvSpPr>
            <a:spLocks noChangeAspect="1"/>
          </p:cNvSpPr>
          <p:nvPr userDrawn="1"/>
        </p:nvSpPr>
        <p:spPr>
          <a:xfrm flipH="1">
            <a:off x="8134714" y="2324923"/>
            <a:ext cx="4057286" cy="4533077"/>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5461319"/>
              <a:gd name="connsiteX1" fmla="*/ 992145 w 3362558"/>
              <a:gd name="connsiteY1" fmla="*/ 1085482 h 5461319"/>
              <a:gd name="connsiteX2" fmla="*/ 3237193 w 3362558"/>
              <a:gd name="connsiteY2" fmla="*/ 4113268 h 5461319"/>
              <a:gd name="connsiteX3" fmla="*/ 3362130 w 3362558"/>
              <a:gd name="connsiteY3" fmla="*/ 4505005 h 5461319"/>
              <a:gd name="connsiteX4" fmla="*/ 3362242 w 3362558"/>
              <a:gd name="connsiteY4" fmla="*/ 5111172 h 5461319"/>
              <a:gd name="connsiteX5" fmla="*/ 3094695 w 3362558"/>
              <a:gd name="connsiteY5" fmla="*/ 5461319 h 5461319"/>
              <a:gd name="connsiteX6" fmla="*/ 1450 w 3362558"/>
              <a:gd name="connsiteY6" fmla="*/ 5461264 h 5461319"/>
              <a:gd name="connsiteX7" fmla="*/ 4465 w 3362558"/>
              <a:gd name="connsiteY7" fmla="*/ 0 h 5461319"/>
              <a:gd name="connsiteX0" fmla="*/ 4465 w 3362558"/>
              <a:gd name="connsiteY0" fmla="*/ 0 h 5375939"/>
              <a:gd name="connsiteX1" fmla="*/ 992145 w 3362558"/>
              <a:gd name="connsiteY1" fmla="*/ 1000102 h 5375939"/>
              <a:gd name="connsiteX2" fmla="*/ 3237193 w 3362558"/>
              <a:gd name="connsiteY2" fmla="*/ 4027888 h 5375939"/>
              <a:gd name="connsiteX3" fmla="*/ 3362130 w 3362558"/>
              <a:gd name="connsiteY3" fmla="*/ 4419625 h 5375939"/>
              <a:gd name="connsiteX4" fmla="*/ 3362242 w 3362558"/>
              <a:gd name="connsiteY4" fmla="*/ 5025792 h 5375939"/>
              <a:gd name="connsiteX5" fmla="*/ 3094695 w 3362558"/>
              <a:gd name="connsiteY5" fmla="*/ 5375939 h 5375939"/>
              <a:gd name="connsiteX6" fmla="*/ 1450 w 3362558"/>
              <a:gd name="connsiteY6" fmla="*/ 5375884 h 5375939"/>
              <a:gd name="connsiteX7" fmla="*/ 4465 w 3362558"/>
              <a:gd name="connsiteY7" fmla="*/ 0 h 5375939"/>
              <a:gd name="connsiteX0" fmla="*/ 1543 w 3362872"/>
              <a:gd name="connsiteY0" fmla="*/ 0 h 5449676"/>
              <a:gd name="connsiteX1" fmla="*/ 992459 w 3362872"/>
              <a:gd name="connsiteY1" fmla="*/ 1073839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196351 w 3362872"/>
              <a:gd name="connsiteY1" fmla="*/ 2711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3237507 w 3362872"/>
              <a:gd name="connsiteY1" fmla="*/ 4101625 h 5449676"/>
              <a:gd name="connsiteX2" fmla="*/ 3362444 w 3362872"/>
              <a:gd name="connsiteY2" fmla="*/ 4493362 h 5449676"/>
              <a:gd name="connsiteX3" fmla="*/ 3362556 w 3362872"/>
              <a:gd name="connsiteY3" fmla="*/ 5099529 h 5449676"/>
              <a:gd name="connsiteX4" fmla="*/ 3095009 w 3362872"/>
              <a:gd name="connsiteY4" fmla="*/ 5449676 h 5449676"/>
              <a:gd name="connsiteX5" fmla="*/ 1764 w 3362872"/>
              <a:gd name="connsiteY5" fmla="*/ 5449621 h 5449676"/>
              <a:gd name="connsiteX6" fmla="*/ 1543 w 3362872"/>
              <a:gd name="connsiteY6" fmla="*/ 0 h 5449676"/>
              <a:gd name="connsiteX0" fmla="*/ 0 w 3369583"/>
              <a:gd name="connsiteY0" fmla="*/ 0 h 5128466"/>
              <a:gd name="connsiteX1" fmla="*/ 3244218 w 3369583"/>
              <a:gd name="connsiteY1" fmla="*/ 3780415 h 5128466"/>
              <a:gd name="connsiteX2" fmla="*/ 3369155 w 3369583"/>
              <a:gd name="connsiteY2" fmla="*/ 4172152 h 5128466"/>
              <a:gd name="connsiteX3" fmla="*/ 3369267 w 3369583"/>
              <a:gd name="connsiteY3" fmla="*/ 4778319 h 5128466"/>
              <a:gd name="connsiteX4" fmla="*/ 3101720 w 3369583"/>
              <a:gd name="connsiteY4" fmla="*/ 5128466 h 5128466"/>
              <a:gd name="connsiteX5" fmla="*/ 8475 w 3369583"/>
              <a:gd name="connsiteY5" fmla="*/ 5128411 h 5128466"/>
              <a:gd name="connsiteX6" fmla="*/ 0 w 3369583"/>
              <a:gd name="connsiteY6" fmla="*/ 0 h 5128466"/>
              <a:gd name="connsiteX0" fmla="*/ 0 w 3369583"/>
              <a:gd name="connsiteY0" fmla="*/ 0 h 5425883"/>
              <a:gd name="connsiteX1" fmla="*/ 3244218 w 3369583"/>
              <a:gd name="connsiteY1" fmla="*/ 4077832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69583"/>
              <a:gd name="connsiteY0" fmla="*/ 0 h 5425883"/>
              <a:gd name="connsiteX1" fmla="*/ 3194695 w 3369583"/>
              <a:gd name="connsiteY1" fmla="*/ 2709713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77538"/>
              <a:gd name="connsiteY0" fmla="*/ 0 h 5425883"/>
              <a:gd name="connsiteX1" fmla="*/ 3194695 w 3377538"/>
              <a:gd name="connsiteY1" fmla="*/ 2709713 h 5425883"/>
              <a:gd name="connsiteX2" fmla="*/ 3377409 w 3377538"/>
              <a:gd name="connsiteY2" fmla="*/ 3279901 h 5425883"/>
              <a:gd name="connsiteX3" fmla="*/ 3369267 w 3377538"/>
              <a:gd name="connsiteY3" fmla="*/ 5075736 h 5425883"/>
              <a:gd name="connsiteX4" fmla="*/ 3101720 w 3377538"/>
              <a:gd name="connsiteY4" fmla="*/ 5425883 h 5425883"/>
              <a:gd name="connsiteX5" fmla="*/ 8475 w 3377538"/>
              <a:gd name="connsiteY5" fmla="*/ 5425828 h 5425883"/>
              <a:gd name="connsiteX6" fmla="*/ 0 w 3377538"/>
              <a:gd name="connsiteY6" fmla="*/ 0 h 5425883"/>
              <a:gd name="connsiteX0" fmla="*/ 0 w 3369267"/>
              <a:gd name="connsiteY0" fmla="*/ 0 h 5425883"/>
              <a:gd name="connsiteX1" fmla="*/ 3194695 w 3369267"/>
              <a:gd name="connsiteY1" fmla="*/ 2709713 h 5425883"/>
              <a:gd name="connsiteX2" fmla="*/ 3367632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48079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800841 h 5425883"/>
              <a:gd name="connsiteX4" fmla="*/ 3101720 w 3369267"/>
              <a:gd name="connsiteY4" fmla="*/ 5425883 h 5425883"/>
              <a:gd name="connsiteX5" fmla="*/ 8475 w 3369267"/>
              <a:gd name="connsiteY5" fmla="*/ 5425828 h 5425883"/>
              <a:gd name="connsiteX6" fmla="*/ 0 w 3369267"/>
              <a:gd name="connsiteY6" fmla="*/ 0 h 5425883"/>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3101720 w 3367801"/>
              <a:gd name="connsiteY4" fmla="*/ 5425883 h 5425883"/>
              <a:gd name="connsiteX5" fmla="*/ 8475 w 3367801"/>
              <a:gd name="connsiteY5" fmla="*/ 5425828 h 5425883"/>
              <a:gd name="connsiteX6" fmla="*/ 0 w 3367801"/>
              <a:gd name="connsiteY6" fmla="*/ 0 h 5425883"/>
              <a:gd name="connsiteX0" fmla="*/ 0 w 3367801"/>
              <a:gd name="connsiteY0" fmla="*/ 0 h 5441155"/>
              <a:gd name="connsiteX1" fmla="*/ 3194695 w 3367801"/>
              <a:gd name="connsiteY1" fmla="*/ 2709713 h 5441155"/>
              <a:gd name="connsiteX2" fmla="*/ 3367633 w 3367801"/>
              <a:gd name="connsiteY2" fmla="*/ 3242322 h 5441155"/>
              <a:gd name="connsiteX3" fmla="*/ 3362203 w 3367801"/>
              <a:gd name="connsiteY3" fmla="*/ 4566670 h 5441155"/>
              <a:gd name="connsiteX4" fmla="*/ 2713220 w 3367801"/>
              <a:gd name="connsiteY4" fmla="*/ 5441155 h 5441155"/>
              <a:gd name="connsiteX5" fmla="*/ 8475 w 3367801"/>
              <a:gd name="connsiteY5" fmla="*/ 5425828 h 5441155"/>
              <a:gd name="connsiteX6" fmla="*/ 0 w 3367801"/>
              <a:gd name="connsiteY6" fmla="*/ 0 h 5441155"/>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2854493 w 3367801"/>
              <a:gd name="connsiteY4" fmla="*/ 5425883 h 5425883"/>
              <a:gd name="connsiteX5" fmla="*/ 8475 w 3367801"/>
              <a:gd name="connsiteY5" fmla="*/ 5425828 h 5425883"/>
              <a:gd name="connsiteX6" fmla="*/ 0 w 3367801"/>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602304 h 5425883"/>
              <a:gd name="connsiteX4" fmla="*/ 2854493 w 3369267"/>
              <a:gd name="connsiteY4" fmla="*/ 5425883 h 5425883"/>
              <a:gd name="connsiteX5" fmla="*/ 8475 w 3369267"/>
              <a:gd name="connsiteY5" fmla="*/ 5425828 h 5425883"/>
              <a:gd name="connsiteX6" fmla="*/ 0 w 3369267"/>
              <a:gd name="connsiteY6" fmla="*/ 0 h 5425883"/>
              <a:gd name="connsiteX0" fmla="*/ 0 w 3369275"/>
              <a:gd name="connsiteY0" fmla="*/ 0 h 5425883"/>
              <a:gd name="connsiteX1" fmla="*/ 3194695 w 3369275"/>
              <a:gd name="connsiteY1" fmla="*/ 2709713 h 5425883"/>
              <a:gd name="connsiteX2" fmla="*/ 3367633 w 3369275"/>
              <a:gd name="connsiteY2" fmla="*/ 3242322 h 5425883"/>
              <a:gd name="connsiteX3" fmla="*/ 3369267 w 3369275"/>
              <a:gd name="connsiteY3" fmla="*/ 4602304 h 5425883"/>
              <a:gd name="connsiteX4" fmla="*/ 2854493 w 3369275"/>
              <a:gd name="connsiteY4" fmla="*/ 5425883 h 5425883"/>
              <a:gd name="connsiteX5" fmla="*/ 8475 w 3369275"/>
              <a:gd name="connsiteY5" fmla="*/ 5425828 h 5425883"/>
              <a:gd name="connsiteX6" fmla="*/ 0 w 3369275"/>
              <a:gd name="connsiteY6" fmla="*/ 0 h 5425883"/>
              <a:gd name="connsiteX0" fmla="*/ 0 w 3369275"/>
              <a:gd name="connsiteY0" fmla="*/ 0 h 5425887"/>
              <a:gd name="connsiteX1" fmla="*/ 3194695 w 3369275"/>
              <a:gd name="connsiteY1" fmla="*/ 2709713 h 5425887"/>
              <a:gd name="connsiteX2" fmla="*/ 3367633 w 3369275"/>
              <a:gd name="connsiteY2" fmla="*/ 3242322 h 5425887"/>
              <a:gd name="connsiteX3" fmla="*/ 3369267 w 3369275"/>
              <a:gd name="connsiteY3" fmla="*/ 4602304 h 5425887"/>
              <a:gd name="connsiteX4" fmla="*/ 2854493 w 3369275"/>
              <a:gd name="connsiteY4" fmla="*/ 5425883 h 5425887"/>
              <a:gd name="connsiteX5" fmla="*/ 8475 w 3369275"/>
              <a:gd name="connsiteY5" fmla="*/ 5425828 h 5425887"/>
              <a:gd name="connsiteX6" fmla="*/ 0 w 3369275"/>
              <a:gd name="connsiteY6" fmla="*/ 0 h 54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275" h="5425887">
                <a:moveTo>
                  <a:pt x="0" y="0"/>
                </a:moveTo>
                <a:lnTo>
                  <a:pt x="3194695" y="2709713"/>
                </a:lnTo>
                <a:cubicBezTo>
                  <a:pt x="3269962" y="2817613"/>
                  <a:pt x="3370114" y="3008428"/>
                  <a:pt x="3367633" y="3242322"/>
                </a:cubicBezTo>
                <a:cubicBezTo>
                  <a:pt x="3369071" y="3448577"/>
                  <a:pt x="3369329" y="3990156"/>
                  <a:pt x="3369267" y="4602304"/>
                </a:cubicBezTo>
                <a:cubicBezTo>
                  <a:pt x="3369205" y="5214452"/>
                  <a:pt x="3018445" y="5426838"/>
                  <a:pt x="2854493" y="5425883"/>
                </a:cubicBezTo>
                <a:lnTo>
                  <a:pt x="8475" y="5425828"/>
                </a:lnTo>
                <a:cubicBezTo>
                  <a:pt x="2453" y="3613826"/>
                  <a:pt x="6022" y="1812002"/>
                  <a:pt x="0" y="0"/>
                </a:cubicBezTo>
                <a:close/>
              </a:path>
            </a:pathLst>
          </a:custGeom>
          <a:gradFill flip="none" rotWithShape="1">
            <a:gsLst>
              <a:gs pos="0">
                <a:srgbClr val="4FE3C2"/>
              </a:gs>
              <a:gs pos="100000">
                <a:srgbClr val="B6F11F"/>
              </a:gs>
            </a:gsLst>
            <a:lin ang="9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4" name="Rettangolo con un angolo ritagliato 5">
            <a:extLst>
              <a:ext uri="{FF2B5EF4-FFF2-40B4-BE49-F238E27FC236}">
                <a16:creationId xmlns:a16="http://schemas.microsoft.com/office/drawing/2014/main" id="{6328C654-9FB9-7EAD-47DD-6CCBB4688ED0}"/>
              </a:ext>
            </a:extLst>
          </p:cNvPr>
          <p:cNvSpPr>
            <a:spLocks noChangeAspect="1"/>
          </p:cNvSpPr>
          <p:nvPr userDrawn="1"/>
        </p:nvSpPr>
        <p:spPr>
          <a:xfrm rot="10800000" flipH="1">
            <a:off x="-8081" y="-6"/>
            <a:ext cx="4057286" cy="4533077"/>
          </a:xfrm>
          <a:custGeom>
            <a:avLst/>
            <a:gdLst>
              <a:gd name="connsiteX0" fmla="*/ 0 w 3909764"/>
              <a:gd name="connsiteY0" fmla="*/ 0 h 5436006"/>
              <a:gd name="connsiteX1" fmla="*/ 3171483 w 3909764"/>
              <a:gd name="connsiteY1" fmla="*/ 0 h 5436006"/>
              <a:gd name="connsiteX2" fmla="*/ 3909764 w 3909764"/>
              <a:gd name="connsiteY2" fmla="*/ 738281 h 5436006"/>
              <a:gd name="connsiteX3" fmla="*/ 3909764 w 3909764"/>
              <a:gd name="connsiteY3" fmla="*/ 5436006 h 5436006"/>
              <a:gd name="connsiteX4" fmla="*/ 0 w 3909764"/>
              <a:gd name="connsiteY4" fmla="*/ 5436006 h 5436006"/>
              <a:gd name="connsiteX5" fmla="*/ 0 w 3909764"/>
              <a:gd name="connsiteY5" fmla="*/ 0 h 5436006"/>
              <a:gd name="connsiteX0" fmla="*/ 0 w 3909764"/>
              <a:gd name="connsiteY0" fmla="*/ 3202 h 5439208"/>
              <a:gd name="connsiteX1" fmla="*/ 3057097 w 3909764"/>
              <a:gd name="connsiteY1" fmla="*/ 0 h 5439208"/>
              <a:gd name="connsiteX2" fmla="*/ 3171483 w 3909764"/>
              <a:gd name="connsiteY2" fmla="*/ 320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171483 w 3909764"/>
              <a:gd name="connsiteY2" fmla="*/ 3202 h 5439208"/>
              <a:gd name="connsiteX3" fmla="*/ 3280010 w 3909764"/>
              <a:gd name="connsiteY3" fmla="*/ 109182 h 5439208"/>
              <a:gd name="connsiteX4" fmla="*/ 3909764 w 3909764"/>
              <a:gd name="connsiteY4" fmla="*/ 741483 h 5439208"/>
              <a:gd name="connsiteX5" fmla="*/ 3909764 w 3909764"/>
              <a:gd name="connsiteY5" fmla="*/ 5439208 h 5439208"/>
              <a:gd name="connsiteX6" fmla="*/ 0 w 3909764"/>
              <a:gd name="connsiteY6" fmla="*/ 5439208 h 5439208"/>
              <a:gd name="connsiteX7" fmla="*/ 0 w 3909764"/>
              <a:gd name="connsiteY7"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764"/>
              <a:gd name="connsiteY0" fmla="*/ 3202 h 5439208"/>
              <a:gd name="connsiteX1" fmla="*/ 3057097 w 3909764"/>
              <a:gd name="connsiteY1" fmla="*/ 0 h 5439208"/>
              <a:gd name="connsiteX2" fmla="*/ 3280010 w 3909764"/>
              <a:gd name="connsiteY2" fmla="*/ 109182 h 5439208"/>
              <a:gd name="connsiteX3" fmla="*/ 3909764 w 3909764"/>
              <a:gd name="connsiteY3" fmla="*/ 741483 h 5439208"/>
              <a:gd name="connsiteX4" fmla="*/ 3909764 w 3909764"/>
              <a:gd name="connsiteY4" fmla="*/ 5439208 h 5439208"/>
              <a:gd name="connsiteX5" fmla="*/ 0 w 3909764"/>
              <a:gd name="connsiteY5" fmla="*/ 5439208 h 5439208"/>
              <a:gd name="connsiteX6" fmla="*/ 0 w 3909764"/>
              <a:gd name="connsiteY6"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909764 w 3909932"/>
              <a:gd name="connsiteY3" fmla="*/ 741483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764 w 3909932"/>
              <a:gd name="connsiteY4" fmla="*/ 741483 h 5439208"/>
              <a:gd name="connsiteX5" fmla="*/ 3909932 w 3909932"/>
              <a:gd name="connsiteY5" fmla="*/ 1016217 h 5439208"/>
              <a:gd name="connsiteX6" fmla="*/ 3909764 w 3909932"/>
              <a:gd name="connsiteY6" fmla="*/ 5439208 h 5439208"/>
              <a:gd name="connsiteX7" fmla="*/ 0 w 3909932"/>
              <a:gd name="connsiteY7" fmla="*/ 5439208 h 5439208"/>
              <a:gd name="connsiteX8" fmla="*/ 0 w 3909932"/>
              <a:gd name="connsiteY8"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09932"/>
              <a:gd name="connsiteY0" fmla="*/ 3202 h 5439208"/>
              <a:gd name="connsiteX1" fmla="*/ 3057097 w 3909932"/>
              <a:gd name="connsiteY1" fmla="*/ 0 h 5439208"/>
              <a:gd name="connsiteX2" fmla="*/ 3280010 w 3909932"/>
              <a:gd name="connsiteY2" fmla="*/ 109182 h 5439208"/>
              <a:gd name="connsiteX3" fmla="*/ 3715060 w 3909932"/>
              <a:gd name="connsiteY3" fmla="*/ 544027 h 5439208"/>
              <a:gd name="connsiteX4" fmla="*/ 3909932 w 3909932"/>
              <a:gd name="connsiteY4" fmla="*/ 1016217 h 5439208"/>
              <a:gd name="connsiteX5" fmla="*/ 3909764 w 3909932"/>
              <a:gd name="connsiteY5" fmla="*/ 5439208 h 5439208"/>
              <a:gd name="connsiteX6" fmla="*/ 0 w 3909932"/>
              <a:gd name="connsiteY6" fmla="*/ 5439208 h 5439208"/>
              <a:gd name="connsiteX7" fmla="*/ 0 w 3909932"/>
              <a:gd name="connsiteY7" fmla="*/ 3202 h 5439208"/>
              <a:gd name="connsiteX0" fmla="*/ 0 w 3910458"/>
              <a:gd name="connsiteY0" fmla="*/ 3202 h 5439208"/>
              <a:gd name="connsiteX1" fmla="*/ 3057097 w 3910458"/>
              <a:gd name="connsiteY1" fmla="*/ 0 h 5439208"/>
              <a:gd name="connsiteX2" fmla="*/ 3280010 w 3910458"/>
              <a:gd name="connsiteY2" fmla="*/ 109182 h 5439208"/>
              <a:gd name="connsiteX3" fmla="*/ 3715060 w 3910458"/>
              <a:gd name="connsiteY3" fmla="*/ 544027 h 5439208"/>
              <a:gd name="connsiteX4" fmla="*/ 3909932 w 3910458"/>
              <a:gd name="connsiteY4" fmla="*/ 1016217 h 5439208"/>
              <a:gd name="connsiteX5" fmla="*/ 3909764 w 3910458"/>
              <a:gd name="connsiteY5" fmla="*/ 5439208 h 5439208"/>
              <a:gd name="connsiteX6" fmla="*/ 0 w 3910458"/>
              <a:gd name="connsiteY6" fmla="*/ 5439208 h 5439208"/>
              <a:gd name="connsiteX7" fmla="*/ 0 w 3910458"/>
              <a:gd name="connsiteY7" fmla="*/ 3202 h 5439208"/>
              <a:gd name="connsiteX0" fmla="*/ 0 w 4200678"/>
              <a:gd name="connsiteY0" fmla="*/ 3202 h 5515789"/>
              <a:gd name="connsiteX1" fmla="*/ 3057097 w 4200678"/>
              <a:gd name="connsiteY1" fmla="*/ 0 h 5515789"/>
              <a:gd name="connsiteX2" fmla="*/ 3280010 w 4200678"/>
              <a:gd name="connsiteY2" fmla="*/ 109182 h 5515789"/>
              <a:gd name="connsiteX3" fmla="*/ 3715060 w 4200678"/>
              <a:gd name="connsiteY3" fmla="*/ 544027 h 5515789"/>
              <a:gd name="connsiteX4" fmla="*/ 3909932 w 4200678"/>
              <a:gd name="connsiteY4" fmla="*/ 1016217 h 5515789"/>
              <a:gd name="connsiteX5" fmla="*/ 3913680 w 4200678"/>
              <a:gd name="connsiteY5" fmla="*/ 5082299 h 5515789"/>
              <a:gd name="connsiteX6" fmla="*/ 3909764 w 4200678"/>
              <a:gd name="connsiteY6" fmla="*/ 5439208 h 5515789"/>
              <a:gd name="connsiteX7" fmla="*/ 0 w 4200678"/>
              <a:gd name="connsiteY7" fmla="*/ 5439208 h 5515789"/>
              <a:gd name="connsiteX8" fmla="*/ 0 w 4200678"/>
              <a:gd name="connsiteY8" fmla="*/ 3202 h 5515789"/>
              <a:gd name="connsiteX0" fmla="*/ 0 w 4200678"/>
              <a:gd name="connsiteY0" fmla="*/ 3202 h 5439208"/>
              <a:gd name="connsiteX1" fmla="*/ 3057097 w 4200678"/>
              <a:gd name="connsiteY1" fmla="*/ 0 h 5439208"/>
              <a:gd name="connsiteX2" fmla="*/ 3280010 w 4200678"/>
              <a:gd name="connsiteY2" fmla="*/ 109182 h 5439208"/>
              <a:gd name="connsiteX3" fmla="*/ 3715060 w 4200678"/>
              <a:gd name="connsiteY3" fmla="*/ 544027 h 5439208"/>
              <a:gd name="connsiteX4" fmla="*/ 3909932 w 4200678"/>
              <a:gd name="connsiteY4" fmla="*/ 1016217 h 5439208"/>
              <a:gd name="connsiteX5" fmla="*/ 3913680 w 4200678"/>
              <a:gd name="connsiteY5" fmla="*/ 5082299 h 5439208"/>
              <a:gd name="connsiteX6" fmla="*/ 3909764 w 4200678"/>
              <a:gd name="connsiteY6" fmla="*/ 5439208 h 5439208"/>
              <a:gd name="connsiteX7" fmla="*/ 0 w 4200678"/>
              <a:gd name="connsiteY7" fmla="*/ 5439208 h 5439208"/>
              <a:gd name="connsiteX8" fmla="*/ 0 w 4200678"/>
              <a:gd name="connsiteY8" fmla="*/ 3202 h 5439208"/>
              <a:gd name="connsiteX0" fmla="*/ 0 w 3995172"/>
              <a:gd name="connsiteY0" fmla="*/ 3202 h 5439208"/>
              <a:gd name="connsiteX1" fmla="*/ 3057097 w 3995172"/>
              <a:gd name="connsiteY1" fmla="*/ 0 h 5439208"/>
              <a:gd name="connsiteX2" fmla="*/ 3280010 w 3995172"/>
              <a:gd name="connsiteY2" fmla="*/ 109182 h 5439208"/>
              <a:gd name="connsiteX3" fmla="*/ 3715060 w 3995172"/>
              <a:gd name="connsiteY3" fmla="*/ 544027 h 5439208"/>
              <a:gd name="connsiteX4" fmla="*/ 3909932 w 3995172"/>
              <a:gd name="connsiteY4" fmla="*/ 1016217 h 5439208"/>
              <a:gd name="connsiteX5" fmla="*/ 3913680 w 3995172"/>
              <a:gd name="connsiteY5" fmla="*/ 5082299 h 5439208"/>
              <a:gd name="connsiteX6" fmla="*/ 3587476 w 3995172"/>
              <a:gd name="connsiteY6" fmla="*/ 5439208 h 5439208"/>
              <a:gd name="connsiteX7" fmla="*/ 0 w 3995172"/>
              <a:gd name="connsiteY7" fmla="*/ 5439208 h 5439208"/>
              <a:gd name="connsiteX8" fmla="*/ 0 w 3995172"/>
              <a:gd name="connsiteY8" fmla="*/ 3202 h 5439208"/>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39209"/>
              <a:gd name="connsiteX1" fmla="*/ 3057097 w 3925690"/>
              <a:gd name="connsiteY1" fmla="*/ 0 h 5439209"/>
              <a:gd name="connsiteX2" fmla="*/ 3280010 w 3925690"/>
              <a:gd name="connsiteY2" fmla="*/ 109182 h 5439209"/>
              <a:gd name="connsiteX3" fmla="*/ 3715060 w 3925690"/>
              <a:gd name="connsiteY3" fmla="*/ 544027 h 5439209"/>
              <a:gd name="connsiteX4" fmla="*/ 3909932 w 3925690"/>
              <a:gd name="connsiteY4" fmla="*/ 1016217 h 5439209"/>
              <a:gd name="connsiteX5" fmla="*/ 3913680 w 3925690"/>
              <a:gd name="connsiteY5" fmla="*/ 5082299 h 5439209"/>
              <a:gd name="connsiteX6" fmla="*/ 3587476 w 3925690"/>
              <a:gd name="connsiteY6" fmla="*/ 5439208 h 5439209"/>
              <a:gd name="connsiteX7" fmla="*/ 0 w 3925690"/>
              <a:gd name="connsiteY7" fmla="*/ 5439208 h 5439209"/>
              <a:gd name="connsiteX8" fmla="*/ 0 w 3925690"/>
              <a:gd name="connsiteY8" fmla="*/ 3202 h 5439209"/>
              <a:gd name="connsiteX0" fmla="*/ 0 w 3925690"/>
              <a:gd name="connsiteY0" fmla="*/ 3202 h 5439208"/>
              <a:gd name="connsiteX1" fmla="*/ 3057097 w 3925690"/>
              <a:gd name="connsiteY1" fmla="*/ 0 h 5439208"/>
              <a:gd name="connsiteX2" fmla="*/ 3280010 w 3925690"/>
              <a:gd name="connsiteY2" fmla="*/ 109182 h 5439208"/>
              <a:gd name="connsiteX3" fmla="*/ 3715060 w 3925690"/>
              <a:gd name="connsiteY3" fmla="*/ 544027 h 5439208"/>
              <a:gd name="connsiteX4" fmla="*/ 3909932 w 3925690"/>
              <a:gd name="connsiteY4" fmla="*/ 1016217 h 5439208"/>
              <a:gd name="connsiteX5" fmla="*/ 3913680 w 3925690"/>
              <a:gd name="connsiteY5" fmla="*/ 5082299 h 5439208"/>
              <a:gd name="connsiteX6" fmla="*/ 3587476 w 3925690"/>
              <a:gd name="connsiteY6" fmla="*/ 5439208 h 5439208"/>
              <a:gd name="connsiteX7" fmla="*/ 0 w 3925690"/>
              <a:gd name="connsiteY7" fmla="*/ 5439208 h 5439208"/>
              <a:gd name="connsiteX8" fmla="*/ 0 w 3925690"/>
              <a:gd name="connsiteY8" fmla="*/ 3202 h 5439208"/>
              <a:gd name="connsiteX0" fmla="*/ 0 w 3925690"/>
              <a:gd name="connsiteY0" fmla="*/ 3202 h 5442955"/>
              <a:gd name="connsiteX1" fmla="*/ 3057097 w 3925690"/>
              <a:gd name="connsiteY1" fmla="*/ 0 h 5442955"/>
              <a:gd name="connsiteX2" fmla="*/ 3280010 w 3925690"/>
              <a:gd name="connsiteY2" fmla="*/ 109182 h 5442955"/>
              <a:gd name="connsiteX3" fmla="*/ 3715060 w 3925690"/>
              <a:gd name="connsiteY3" fmla="*/ 544027 h 5442955"/>
              <a:gd name="connsiteX4" fmla="*/ 3909932 w 3925690"/>
              <a:gd name="connsiteY4" fmla="*/ 1016217 h 5442955"/>
              <a:gd name="connsiteX5" fmla="*/ 3913680 w 3925690"/>
              <a:gd name="connsiteY5" fmla="*/ 5082299 h 5442955"/>
              <a:gd name="connsiteX6" fmla="*/ 3531263 w 3925690"/>
              <a:gd name="connsiteY6" fmla="*/ 5442955 h 5442955"/>
              <a:gd name="connsiteX7" fmla="*/ 0 w 3925690"/>
              <a:gd name="connsiteY7" fmla="*/ 5439208 h 5442955"/>
              <a:gd name="connsiteX8" fmla="*/ 0 w 3925690"/>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2 h 5442955"/>
              <a:gd name="connsiteX1" fmla="*/ 3057097 w 3914046"/>
              <a:gd name="connsiteY1" fmla="*/ 0 h 5442955"/>
              <a:gd name="connsiteX2" fmla="*/ 3280010 w 3914046"/>
              <a:gd name="connsiteY2" fmla="*/ 109182 h 5442955"/>
              <a:gd name="connsiteX3" fmla="*/ 3715060 w 3914046"/>
              <a:gd name="connsiteY3" fmla="*/ 544027 h 5442955"/>
              <a:gd name="connsiteX4" fmla="*/ 3909932 w 3914046"/>
              <a:gd name="connsiteY4" fmla="*/ 1016217 h 5442955"/>
              <a:gd name="connsiteX5" fmla="*/ 3913680 w 3914046"/>
              <a:gd name="connsiteY5" fmla="*/ 5082299 h 5442955"/>
              <a:gd name="connsiteX6" fmla="*/ 3531263 w 3914046"/>
              <a:gd name="connsiteY6" fmla="*/ 5442955 h 5442955"/>
              <a:gd name="connsiteX7" fmla="*/ 0 w 3914046"/>
              <a:gd name="connsiteY7" fmla="*/ 5439208 h 5442955"/>
              <a:gd name="connsiteX8" fmla="*/ 0 w 3914046"/>
              <a:gd name="connsiteY8" fmla="*/ 3202 h 5442955"/>
              <a:gd name="connsiteX0" fmla="*/ 0 w 3914046"/>
              <a:gd name="connsiteY0" fmla="*/ 3205 h 5442958"/>
              <a:gd name="connsiteX1" fmla="*/ 3057097 w 3914046"/>
              <a:gd name="connsiteY1" fmla="*/ 3 h 5442958"/>
              <a:gd name="connsiteX2" fmla="*/ 3280010 w 3914046"/>
              <a:gd name="connsiteY2" fmla="*/ 109185 h 5442958"/>
              <a:gd name="connsiteX3" fmla="*/ 3715060 w 3914046"/>
              <a:gd name="connsiteY3" fmla="*/ 544030 h 5442958"/>
              <a:gd name="connsiteX4" fmla="*/ 3909932 w 3914046"/>
              <a:gd name="connsiteY4" fmla="*/ 1016220 h 5442958"/>
              <a:gd name="connsiteX5" fmla="*/ 3913680 w 3914046"/>
              <a:gd name="connsiteY5" fmla="*/ 5082302 h 5442958"/>
              <a:gd name="connsiteX6" fmla="*/ 3531263 w 3914046"/>
              <a:gd name="connsiteY6" fmla="*/ 5442958 h 5442958"/>
              <a:gd name="connsiteX7" fmla="*/ 0 w 3914046"/>
              <a:gd name="connsiteY7" fmla="*/ 5439211 h 5442958"/>
              <a:gd name="connsiteX8" fmla="*/ 0 w 3914046"/>
              <a:gd name="connsiteY8" fmla="*/ 3205 h 5442958"/>
              <a:gd name="connsiteX0" fmla="*/ 1318732 w 5232778"/>
              <a:gd name="connsiteY0" fmla="*/ 3205 h 5442958"/>
              <a:gd name="connsiteX1" fmla="*/ 4375829 w 5232778"/>
              <a:gd name="connsiteY1" fmla="*/ 3 h 5442958"/>
              <a:gd name="connsiteX2" fmla="*/ 4598742 w 5232778"/>
              <a:gd name="connsiteY2" fmla="*/ 109185 h 5442958"/>
              <a:gd name="connsiteX3" fmla="*/ 5033792 w 5232778"/>
              <a:gd name="connsiteY3" fmla="*/ 544030 h 5442958"/>
              <a:gd name="connsiteX4" fmla="*/ 5228664 w 5232778"/>
              <a:gd name="connsiteY4" fmla="*/ 1016220 h 5442958"/>
              <a:gd name="connsiteX5" fmla="*/ 5232412 w 5232778"/>
              <a:gd name="connsiteY5" fmla="*/ 5082302 h 5442958"/>
              <a:gd name="connsiteX6" fmla="*/ 4849995 w 5232778"/>
              <a:gd name="connsiteY6" fmla="*/ 5442958 h 5442958"/>
              <a:gd name="connsiteX7" fmla="*/ 0 w 5232778"/>
              <a:gd name="connsiteY7" fmla="*/ 5428379 h 5442958"/>
              <a:gd name="connsiteX8" fmla="*/ 1318732 w 5232778"/>
              <a:gd name="connsiteY8" fmla="*/ 3205 h 5442958"/>
              <a:gd name="connsiteX0" fmla="*/ 0 w 5250843"/>
              <a:gd name="connsiteY0" fmla="*/ 0 h 5450585"/>
              <a:gd name="connsiteX1" fmla="*/ 4393894 w 5250843"/>
              <a:gd name="connsiteY1" fmla="*/ 7630 h 5450585"/>
              <a:gd name="connsiteX2" fmla="*/ 4616807 w 5250843"/>
              <a:gd name="connsiteY2" fmla="*/ 116812 h 5450585"/>
              <a:gd name="connsiteX3" fmla="*/ 5051857 w 5250843"/>
              <a:gd name="connsiteY3" fmla="*/ 551657 h 5450585"/>
              <a:gd name="connsiteX4" fmla="*/ 5246729 w 5250843"/>
              <a:gd name="connsiteY4" fmla="*/ 1023847 h 5450585"/>
              <a:gd name="connsiteX5" fmla="*/ 5250477 w 5250843"/>
              <a:gd name="connsiteY5" fmla="*/ 5089929 h 5450585"/>
              <a:gd name="connsiteX6" fmla="*/ 4868060 w 5250843"/>
              <a:gd name="connsiteY6" fmla="*/ 5450585 h 5450585"/>
              <a:gd name="connsiteX7" fmla="*/ 18065 w 5250843"/>
              <a:gd name="connsiteY7" fmla="*/ 5436006 h 5450585"/>
              <a:gd name="connsiteX8" fmla="*/ 0 w 5250843"/>
              <a:gd name="connsiteY8" fmla="*/ 0 h 5450585"/>
              <a:gd name="connsiteX0" fmla="*/ 77326 w 5233071"/>
              <a:gd name="connsiteY0" fmla="*/ 142704 h 5442959"/>
              <a:gd name="connsiteX1" fmla="*/ 4376122 w 5233071"/>
              <a:gd name="connsiteY1" fmla="*/ 4 h 5442959"/>
              <a:gd name="connsiteX2" fmla="*/ 4599035 w 5233071"/>
              <a:gd name="connsiteY2" fmla="*/ 109186 h 5442959"/>
              <a:gd name="connsiteX3" fmla="*/ 5034085 w 5233071"/>
              <a:gd name="connsiteY3" fmla="*/ 544031 h 5442959"/>
              <a:gd name="connsiteX4" fmla="*/ 5228957 w 5233071"/>
              <a:gd name="connsiteY4" fmla="*/ 1016221 h 5442959"/>
              <a:gd name="connsiteX5" fmla="*/ 5232705 w 5233071"/>
              <a:gd name="connsiteY5" fmla="*/ 5082303 h 5442959"/>
              <a:gd name="connsiteX6" fmla="*/ 4850288 w 5233071"/>
              <a:gd name="connsiteY6" fmla="*/ 5442959 h 5442959"/>
              <a:gd name="connsiteX7" fmla="*/ 293 w 5233071"/>
              <a:gd name="connsiteY7" fmla="*/ 5428380 h 5442959"/>
              <a:gd name="connsiteX8" fmla="*/ 77326 w 5233071"/>
              <a:gd name="connsiteY8" fmla="*/ 142704 h 5442959"/>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3743 w 5246521"/>
              <a:gd name="connsiteY7" fmla="*/ 5430821 h 5445400"/>
              <a:gd name="connsiteX8" fmla="*/ 0 w 5246521"/>
              <a:gd name="connsiteY8" fmla="*/ 0 h 5445400"/>
              <a:gd name="connsiteX0" fmla="*/ 0 w 5246521"/>
              <a:gd name="connsiteY0" fmla="*/ 0 h 5445400"/>
              <a:gd name="connsiteX1" fmla="*/ 4389572 w 5246521"/>
              <a:gd name="connsiteY1" fmla="*/ 2445 h 5445400"/>
              <a:gd name="connsiteX2" fmla="*/ 4612485 w 5246521"/>
              <a:gd name="connsiteY2" fmla="*/ 111627 h 5445400"/>
              <a:gd name="connsiteX3" fmla="*/ 5047535 w 5246521"/>
              <a:gd name="connsiteY3" fmla="*/ 546472 h 5445400"/>
              <a:gd name="connsiteX4" fmla="*/ 5242407 w 5246521"/>
              <a:gd name="connsiteY4" fmla="*/ 1018662 h 5445400"/>
              <a:gd name="connsiteX5" fmla="*/ 5246155 w 5246521"/>
              <a:gd name="connsiteY5" fmla="*/ 5084744 h 5445400"/>
              <a:gd name="connsiteX6" fmla="*/ 4863738 w 5246521"/>
              <a:gd name="connsiteY6" fmla="*/ 5445400 h 5445400"/>
              <a:gd name="connsiteX7" fmla="*/ 173288 w 5246521"/>
              <a:gd name="connsiteY7" fmla="*/ 5252689 h 5445400"/>
              <a:gd name="connsiteX8" fmla="*/ 0 w 5246521"/>
              <a:gd name="connsiteY8" fmla="*/ 0 h 5445400"/>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018662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393369 w 5250318"/>
              <a:gd name="connsiteY1" fmla="*/ 2445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10401 h 5460202"/>
              <a:gd name="connsiteX1" fmla="*/ 4034550 w 5250318"/>
              <a:gd name="connsiteY1" fmla="*/ 2 h 5460202"/>
              <a:gd name="connsiteX2" fmla="*/ 4616282 w 5250318"/>
              <a:gd name="connsiteY2" fmla="*/ 122028 h 5460202"/>
              <a:gd name="connsiteX3" fmla="*/ 5051332 w 5250318"/>
              <a:gd name="connsiteY3" fmla="*/ 556873 h 5460202"/>
              <a:gd name="connsiteX4" fmla="*/ 5246204 w 5250318"/>
              <a:gd name="connsiteY4" fmla="*/ 1960307 h 5460202"/>
              <a:gd name="connsiteX5" fmla="*/ 5249952 w 5250318"/>
              <a:gd name="connsiteY5" fmla="*/ 5095145 h 5460202"/>
              <a:gd name="connsiteX6" fmla="*/ 4867535 w 5250318"/>
              <a:gd name="connsiteY6" fmla="*/ 5455801 h 5460202"/>
              <a:gd name="connsiteX7" fmla="*/ 1511 w 5250318"/>
              <a:gd name="connsiteY7" fmla="*/ 5460202 h 5460202"/>
              <a:gd name="connsiteX8" fmla="*/ 3797 w 5250318"/>
              <a:gd name="connsiteY8" fmla="*/ 10401 h 5460202"/>
              <a:gd name="connsiteX0" fmla="*/ 3797 w 5250318"/>
              <a:gd name="connsiteY0" fmla="*/ 0 h 5449801"/>
              <a:gd name="connsiteX1" fmla="*/ 4061328 w 5250318"/>
              <a:gd name="connsiteY1" fmla="*/ 92360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50318"/>
              <a:gd name="connsiteY0" fmla="*/ 0 h 5449801"/>
              <a:gd name="connsiteX1" fmla="*/ 4141661 w 5250318"/>
              <a:gd name="connsiteY1" fmla="*/ 8868 h 5449801"/>
              <a:gd name="connsiteX2" fmla="*/ 4616282 w 5250318"/>
              <a:gd name="connsiteY2" fmla="*/ 111627 h 5449801"/>
              <a:gd name="connsiteX3" fmla="*/ 5051332 w 5250318"/>
              <a:gd name="connsiteY3" fmla="*/ 546472 h 5449801"/>
              <a:gd name="connsiteX4" fmla="*/ 5246204 w 5250318"/>
              <a:gd name="connsiteY4" fmla="*/ 1949906 h 5449801"/>
              <a:gd name="connsiteX5" fmla="*/ 5249952 w 5250318"/>
              <a:gd name="connsiteY5" fmla="*/ 5084744 h 5449801"/>
              <a:gd name="connsiteX6" fmla="*/ 4867535 w 5250318"/>
              <a:gd name="connsiteY6" fmla="*/ 5445400 h 5449801"/>
              <a:gd name="connsiteX7" fmla="*/ 1511 w 5250318"/>
              <a:gd name="connsiteY7" fmla="*/ 5449801 h 5449801"/>
              <a:gd name="connsiteX8" fmla="*/ 3797 w 5250318"/>
              <a:gd name="connsiteY8" fmla="*/ 0 h 5449801"/>
              <a:gd name="connsiteX0" fmla="*/ 3797 w 5261042"/>
              <a:gd name="connsiteY0" fmla="*/ 0 h 5449801"/>
              <a:gd name="connsiteX1" fmla="*/ 4141661 w 5261042"/>
              <a:gd name="connsiteY1" fmla="*/ 8868 h 5449801"/>
              <a:gd name="connsiteX2" fmla="*/ 4616282 w 5261042"/>
              <a:gd name="connsiteY2" fmla="*/ 111627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61042"/>
              <a:gd name="connsiteY0" fmla="*/ 0 h 5449801"/>
              <a:gd name="connsiteX1" fmla="*/ 4141661 w 5261042"/>
              <a:gd name="connsiteY1" fmla="*/ 8868 h 5449801"/>
              <a:gd name="connsiteX2" fmla="*/ 4562727 w 5261042"/>
              <a:gd name="connsiteY2" fmla="*/ 496969 h 5449801"/>
              <a:gd name="connsiteX3" fmla="*/ 5201286 w 5261042"/>
              <a:gd name="connsiteY3" fmla="*/ 1342846 h 5449801"/>
              <a:gd name="connsiteX4" fmla="*/ 5246204 w 5261042"/>
              <a:gd name="connsiteY4" fmla="*/ 1949906 h 5449801"/>
              <a:gd name="connsiteX5" fmla="*/ 5249952 w 5261042"/>
              <a:gd name="connsiteY5" fmla="*/ 5084744 h 5449801"/>
              <a:gd name="connsiteX6" fmla="*/ 4867535 w 5261042"/>
              <a:gd name="connsiteY6" fmla="*/ 5445400 h 5449801"/>
              <a:gd name="connsiteX7" fmla="*/ 1511 w 5261042"/>
              <a:gd name="connsiteY7" fmla="*/ 5449801 h 5449801"/>
              <a:gd name="connsiteX8" fmla="*/ 3797 w 5261042"/>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62727 w 5251134"/>
              <a:gd name="connsiteY2" fmla="*/ 496969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27940 h 5477741"/>
              <a:gd name="connsiteX1" fmla="*/ 4141661 w 5251134"/>
              <a:gd name="connsiteY1" fmla="*/ 36808 h 5477741"/>
              <a:gd name="connsiteX2" fmla="*/ 4587826 w 5251134"/>
              <a:gd name="connsiteY2" fmla="*/ 501498 h 5477741"/>
              <a:gd name="connsiteX3" fmla="*/ 5201286 w 5251134"/>
              <a:gd name="connsiteY3" fmla="*/ 1370786 h 5477741"/>
              <a:gd name="connsiteX4" fmla="*/ 5246204 w 5251134"/>
              <a:gd name="connsiteY4" fmla="*/ 1977846 h 5477741"/>
              <a:gd name="connsiteX5" fmla="*/ 5249952 w 5251134"/>
              <a:gd name="connsiteY5" fmla="*/ 5112684 h 5477741"/>
              <a:gd name="connsiteX6" fmla="*/ 4867535 w 5251134"/>
              <a:gd name="connsiteY6" fmla="*/ 5473340 h 5477741"/>
              <a:gd name="connsiteX7" fmla="*/ 1511 w 5251134"/>
              <a:gd name="connsiteY7" fmla="*/ 5477741 h 5477741"/>
              <a:gd name="connsiteX8" fmla="*/ 3797 w 5251134"/>
              <a:gd name="connsiteY8" fmla="*/ 27940 h 547774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51134"/>
              <a:gd name="connsiteY0" fmla="*/ 0 h 5449801"/>
              <a:gd name="connsiteX1" fmla="*/ 4141661 w 5251134"/>
              <a:gd name="connsiteY1" fmla="*/ 8868 h 5449801"/>
              <a:gd name="connsiteX2" fmla="*/ 4587826 w 5251134"/>
              <a:gd name="connsiteY2" fmla="*/ 473558 h 5449801"/>
              <a:gd name="connsiteX3" fmla="*/ 5201286 w 5251134"/>
              <a:gd name="connsiteY3" fmla="*/ 1342846 h 5449801"/>
              <a:gd name="connsiteX4" fmla="*/ 5246204 w 5251134"/>
              <a:gd name="connsiteY4" fmla="*/ 1949906 h 5449801"/>
              <a:gd name="connsiteX5" fmla="*/ 5249952 w 5251134"/>
              <a:gd name="connsiteY5" fmla="*/ 5084744 h 5449801"/>
              <a:gd name="connsiteX6" fmla="*/ 4867535 w 5251134"/>
              <a:gd name="connsiteY6" fmla="*/ 5445400 h 5449801"/>
              <a:gd name="connsiteX7" fmla="*/ 1511 w 5251134"/>
              <a:gd name="connsiteY7" fmla="*/ 5449801 h 5449801"/>
              <a:gd name="connsiteX8" fmla="*/ 3797 w 5251134"/>
              <a:gd name="connsiteY8"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94340"/>
              <a:gd name="connsiteY0" fmla="*/ 0 h 5449801"/>
              <a:gd name="connsiteX1" fmla="*/ 4141661 w 5294340"/>
              <a:gd name="connsiteY1" fmla="*/ 8868 h 5449801"/>
              <a:gd name="connsiteX2" fmla="*/ 5201286 w 5294340"/>
              <a:gd name="connsiteY2" fmla="*/ 1342846 h 5449801"/>
              <a:gd name="connsiteX3" fmla="*/ 5246204 w 5294340"/>
              <a:gd name="connsiteY3" fmla="*/ 1949906 h 5449801"/>
              <a:gd name="connsiteX4" fmla="*/ 5249952 w 5294340"/>
              <a:gd name="connsiteY4" fmla="*/ 5084744 h 5449801"/>
              <a:gd name="connsiteX5" fmla="*/ 4867535 w 5294340"/>
              <a:gd name="connsiteY5" fmla="*/ 5445400 h 5449801"/>
              <a:gd name="connsiteX6" fmla="*/ 1511 w 5294340"/>
              <a:gd name="connsiteY6" fmla="*/ 5449801 h 5449801"/>
              <a:gd name="connsiteX7" fmla="*/ 3797 w 5294340"/>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51134"/>
              <a:gd name="connsiteY0" fmla="*/ 0 h 5449801"/>
              <a:gd name="connsiteX1" fmla="*/ 4141661 w 5251134"/>
              <a:gd name="connsiteY1" fmla="*/ 8868 h 5449801"/>
              <a:gd name="connsiteX2" fmla="*/ 5201286 w 5251134"/>
              <a:gd name="connsiteY2" fmla="*/ 1342846 h 5449801"/>
              <a:gd name="connsiteX3" fmla="*/ 5246204 w 5251134"/>
              <a:gd name="connsiteY3" fmla="*/ 1949906 h 5449801"/>
              <a:gd name="connsiteX4" fmla="*/ 5249952 w 5251134"/>
              <a:gd name="connsiteY4" fmla="*/ 5084744 h 5449801"/>
              <a:gd name="connsiteX5" fmla="*/ 4867535 w 5251134"/>
              <a:gd name="connsiteY5" fmla="*/ 5445400 h 5449801"/>
              <a:gd name="connsiteX6" fmla="*/ 1511 w 5251134"/>
              <a:gd name="connsiteY6" fmla="*/ 5449801 h 5449801"/>
              <a:gd name="connsiteX7" fmla="*/ 3797 w 5251134"/>
              <a:gd name="connsiteY7" fmla="*/ 0 h 5449801"/>
              <a:gd name="connsiteX0" fmla="*/ 3797 w 5249952"/>
              <a:gd name="connsiteY0" fmla="*/ 0 h 5449801"/>
              <a:gd name="connsiteX1" fmla="*/ 4141661 w 5249952"/>
              <a:gd name="connsiteY1" fmla="*/ 8868 h 5449801"/>
              <a:gd name="connsiteX2" fmla="*/ 5201286 w 5249952"/>
              <a:gd name="connsiteY2" fmla="*/ 1342846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949906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099118 w 5249952"/>
              <a:gd name="connsiteY3" fmla="*/ 1422124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949906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07882 w 5249952"/>
              <a:gd name="connsiteY3" fmla="*/ 1375303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174416 w 5249952"/>
              <a:gd name="connsiteY3" fmla="*/ 1281661 h 5449801"/>
              <a:gd name="connsiteX4" fmla="*/ 5246204 w 5249952"/>
              <a:gd name="connsiteY4" fmla="*/ 1595404 h 5449801"/>
              <a:gd name="connsiteX5" fmla="*/ 5249952 w 5249952"/>
              <a:gd name="connsiteY5" fmla="*/ 5084744 h 5449801"/>
              <a:gd name="connsiteX6" fmla="*/ 4867535 w 5249952"/>
              <a:gd name="connsiteY6" fmla="*/ 5445400 h 5449801"/>
              <a:gd name="connsiteX7" fmla="*/ 1511 w 5249952"/>
              <a:gd name="connsiteY7" fmla="*/ 5449801 h 5449801"/>
              <a:gd name="connsiteX8" fmla="*/ 3797 w 5249952"/>
              <a:gd name="connsiteY8"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249952"/>
              <a:gd name="connsiteY0" fmla="*/ 0 h 5449801"/>
              <a:gd name="connsiteX1" fmla="*/ 4141661 w 5249952"/>
              <a:gd name="connsiteY1" fmla="*/ 8868 h 5449801"/>
              <a:gd name="connsiteX2" fmla="*/ 4980970 w 5249952"/>
              <a:gd name="connsiteY2" fmla="*/ 1018443 h 5449801"/>
              <a:gd name="connsiteX3" fmla="*/ 5246204 w 5249952"/>
              <a:gd name="connsiteY3" fmla="*/ 1595404 h 5449801"/>
              <a:gd name="connsiteX4" fmla="*/ 5249952 w 5249952"/>
              <a:gd name="connsiteY4" fmla="*/ 5084744 h 5449801"/>
              <a:gd name="connsiteX5" fmla="*/ 4867535 w 5249952"/>
              <a:gd name="connsiteY5" fmla="*/ 5445400 h 5449801"/>
              <a:gd name="connsiteX6" fmla="*/ 1511 w 5249952"/>
              <a:gd name="connsiteY6" fmla="*/ 5449801 h 5449801"/>
              <a:gd name="connsiteX7" fmla="*/ 3797 w 5249952"/>
              <a:gd name="connsiteY7" fmla="*/ 0 h 5449801"/>
              <a:gd name="connsiteX0" fmla="*/ 3797 w 5465137"/>
              <a:gd name="connsiteY0" fmla="*/ 0 h 5449801"/>
              <a:gd name="connsiteX1" fmla="*/ 4141661 w 5465137"/>
              <a:gd name="connsiteY1" fmla="*/ 8868 h 5449801"/>
              <a:gd name="connsiteX2" fmla="*/ 4980970 w 5465137"/>
              <a:gd name="connsiteY2" fmla="*/ 1018443 h 5449801"/>
              <a:gd name="connsiteX3" fmla="*/ 5246204 w 5465137"/>
              <a:gd name="connsiteY3" fmla="*/ 1595404 h 5449801"/>
              <a:gd name="connsiteX4" fmla="*/ 5249952 w 5465137"/>
              <a:gd name="connsiteY4" fmla="*/ 5084744 h 5449801"/>
              <a:gd name="connsiteX5" fmla="*/ 2328766 w 5465137"/>
              <a:gd name="connsiteY5" fmla="*/ 3427523 h 5449801"/>
              <a:gd name="connsiteX6" fmla="*/ 1511 w 5465137"/>
              <a:gd name="connsiteY6" fmla="*/ 5449801 h 5449801"/>
              <a:gd name="connsiteX7" fmla="*/ 3797 w 5465137"/>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328766 w 5353875"/>
              <a:gd name="connsiteY5" fmla="*/ 3427523 h 5449801"/>
              <a:gd name="connsiteX6" fmla="*/ 1511 w 5353875"/>
              <a:gd name="connsiteY6" fmla="*/ 5449801 h 5449801"/>
              <a:gd name="connsiteX7" fmla="*/ 3797 w 5353875"/>
              <a:gd name="connsiteY7" fmla="*/ 0 h 5449801"/>
              <a:gd name="connsiteX0" fmla="*/ 3797 w 5353875"/>
              <a:gd name="connsiteY0" fmla="*/ 0 h 5449801"/>
              <a:gd name="connsiteX1" fmla="*/ 4141661 w 5353875"/>
              <a:gd name="connsiteY1" fmla="*/ 8868 h 5449801"/>
              <a:gd name="connsiteX2" fmla="*/ 4980970 w 5353875"/>
              <a:gd name="connsiteY2" fmla="*/ 1018443 h 5449801"/>
              <a:gd name="connsiteX3" fmla="*/ 5246204 w 5353875"/>
              <a:gd name="connsiteY3" fmla="*/ 1595404 h 5449801"/>
              <a:gd name="connsiteX4" fmla="*/ 3139231 w 5353875"/>
              <a:gd name="connsiteY4" fmla="*/ 3341228 h 5449801"/>
              <a:gd name="connsiteX5" fmla="*/ 2454229 w 5353875"/>
              <a:gd name="connsiteY5" fmla="*/ 4055898 h 5449801"/>
              <a:gd name="connsiteX6" fmla="*/ 1511 w 5353875"/>
              <a:gd name="connsiteY6" fmla="*/ 5449801 h 5449801"/>
              <a:gd name="connsiteX7" fmla="*/ 3797 w 5353875"/>
              <a:gd name="connsiteY7" fmla="*/ 0 h 5449801"/>
              <a:gd name="connsiteX0" fmla="*/ 0 w 5350078"/>
              <a:gd name="connsiteY0" fmla="*/ 0 h 4055926"/>
              <a:gd name="connsiteX1" fmla="*/ 4137864 w 5350078"/>
              <a:gd name="connsiteY1" fmla="*/ 8868 h 4055926"/>
              <a:gd name="connsiteX2" fmla="*/ 4977173 w 5350078"/>
              <a:gd name="connsiteY2" fmla="*/ 1018443 h 4055926"/>
              <a:gd name="connsiteX3" fmla="*/ 5242407 w 5350078"/>
              <a:gd name="connsiteY3" fmla="*/ 1595404 h 4055926"/>
              <a:gd name="connsiteX4" fmla="*/ 3135434 w 5350078"/>
              <a:gd name="connsiteY4" fmla="*/ 3341228 h 4055926"/>
              <a:gd name="connsiteX5" fmla="*/ 2450432 w 5350078"/>
              <a:gd name="connsiteY5" fmla="*/ 4055898 h 4055926"/>
              <a:gd name="connsiteX6" fmla="*/ 56755 w 5350078"/>
              <a:gd name="connsiteY6" fmla="*/ 3785938 h 4055926"/>
              <a:gd name="connsiteX7" fmla="*/ 0 w 5350078"/>
              <a:gd name="connsiteY7" fmla="*/ 0 h 4055926"/>
              <a:gd name="connsiteX0" fmla="*/ 10733 w 5360811"/>
              <a:gd name="connsiteY0" fmla="*/ 0 h 4387761"/>
              <a:gd name="connsiteX1" fmla="*/ 4148597 w 5360811"/>
              <a:gd name="connsiteY1" fmla="*/ 8868 h 4387761"/>
              <a:gd name="connsiteX2" fmla="*/ 4987906 w 5360811"/>
              <a:gd name="connsiteY2" fmla="*/ 1018443 h 4387761"/>
              <a:gd name="connsiteX3" fmla="*/ 5253140 w 5360811"/>
              <a:gd name="connsiteY3" fmla="*/ 1595404 h 4387761"/>
              <a:gd name="connsiteX4" fmla="*/ 3146167 w 5360811"/>
              <a:gd name="connsiteY4" fmla="*/ 3341228 h 4387761"/>
              <a:gd name="connsiteX5" fmla="*/ 2461165 w 5360811"/>
              <a:gd name="connsiteY5" fmla="*/ 4055898 h 4387761"/>
              <a:gd name="connsiteX6" fmla="*/ 1066 w 5360811"/>
              <a:gd name="connsiteY6" fmla="*/ 4387761 h 4387761"/>
              <a:gd name="connsiteX7" fmla="*/ 10733 w 5360811"/>
              <a:gd name="connsiteY7" fmla="*/ 0 h 4387761"/>
              <a:gd name="connsiteX0" fmla="*/ 10733 w 4987906"/>
              <a:gd name="connsiteY0" fmla="*/ 0 h 4387761"/>
              <a:gd name="connsiteX1" fmla="*/ 4148597 w 4987906"/>
              <a:gd name="connsiteY1" fmla="*/ 8868 h 4387761"/>
              <a:gd name="connsiteX2" fmla="*/ 4987906 w 4987906"/>
              <a:gd name="connsiteY2" fmla="*/ 1018443 h 4387761"/>
              <a:gd name="connsiteX3" fmla="*/ 3146167 w 4987906"/>
              <a:gd name="connsiteY3" fmla="*/ 3341228 h 4387761"/>
              <a:gd name="connsiteX4" fmla="*/ 2461165 w 4987906"/>
              <a:gd name="connsiteY4" fmla="*/ 4055898 h 4387761"/>
              <a:gd name="connsiteX5" fmla="*/ 1066 w 4987906"/>
              <a:gd name="connsiteY5" fmla="*/ 4387761 h 4387761"/>
              <a:gd name="connsiteX6" fmla="*/ 10733 w 4987906"/>
              <a:gd name="connsiteY6"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2461165 w 4148597"/>
              <a:gd name="connsiteY3" fmla="*/ 4055898 h 4387761"/>
              <a:gd name="connsiteX4" fmla="*/ 1066 w 4148597"/>
              <a:gd name="connsiteY4" fmla="*/ 4387761 h 4387761"/>
              <a:gd name="connsiteX5" fmla="*/ 10733 w 4148597"/>
              <a:gd name="connsiteY5" fmla="*/ 0 h 4387761"/>
              <a:gd name="connsiteX0" fmla="*/ 10733 w 4148597"/>
              <a:gd name="connsiteY0" fmla="*/ 0 h 4387761"/>
              <a:gd name="connsiteX1" fmla="*/ 4148597 w 4148597"/>
              <a:gd name="connsiteY1" fmla="*/ 8868 h 4387761"/>
              <a:gd name="connsiteX2" fmla="*/ 3146167 w 4148597"/>
              <a:gd name="connsiteY2" fmla="*/ 3341228 h 4387761"/>
              <a:gd name="connsiteX3" fmla="*/ 3007296 w 4148597"/>
              <a:gd name="connsiteY3" fmla="*/ 4383361 h 4387761"/>
              <a:gd name="connsiteX4" fmla="*/ 1066 w 4148597"/>
              <a:gd name="connsiteY4" fmla="*/ 4387761 h 4387761"/>
              <a:gd name="connsiteX5" fmla="*/ 10733 w 4148597"/>
              <a:gd name="connsiteY5" fmla="*/ 0 h 4387761"/>
              <a:gd name="connsiteX0" fmla="*/ 10733 w 4269096"/>
              <a:gd name="connsiteY0" fmla="*/ 0 h 4387761"/>
              <a:gd name="connsiteX1" fmla="*/ 4148597 w 4269096"/>
              <a:gd name="connsiteY1" fmla="*/ 8868 h 4387761"/>
              <a:gd name="connsiteX2" fmla="*/ 3146167 w 4269096"/>
              <a:gd name="connsiteY2" fmla="*/ 3341228 h 4387761"/>
              <a:gd name="connsiteX3" fmla="*/ 3007296 w 4269096"/>
              <a:gd name="connsiteY3" fmla="*/ 4383361 h 4387761"/>
              <a:gd name="connsiteX4" fmla="*/ 1066 w 4269096"/>
              <a:gd name="connsiteY4" fmla="*/ 4387761 h 4387761"/>
              <a:gd name="connsiteX5" fmla="*/ 10733 w 4269096"/>
              <a:gd name="connsiteY5" fmla="*/ 0 h 4387761"/>
              <a:gd name="connsiteX0" fmla="*/ 10733 w 4284865"/>
              <a:gd name="connsiteY0" fmla="*/ 0 h 4436798"/>
              <a:gd name="connsiteX1" fmla="*/ 4148597 w 4284865"/>
              <a:gd name="connsiteY1" fmla="*/ 8868 h 4436798"/>
              <a:gd name="connsiteX2" fmla="*/ 3345431 w 4284865"/>
              <a:gd name="connsiteY2" fmla="*/ 3677541 h 4436798"/>
              <a:gd name="connsiteX3" fmla="*/ 3007296 w 4284865"/>
              <a:gd name="connsiteY3" fmla="*/ 4383361 h 4436798"/>
              <a:gd name="connsiteX4" fmla="*/ 1066 w 4284865"/>
              <a:gd name="connsiteY4" fmla="*/ 4387761 h 4436798"/>
              <a:gd name="connsiteX5" fmla="*/ 10733 w 4284865"/>
              <a:gd name="connsiteY5" fmla="*/ 0 h 4436798"/>
              <a:gd name="connsiteX0" fmla="*/ 10733 w 3467988"/>
              <a:gd name="connsiteY0" fmla="*/ 0 h 4436798"/>
              <a:gd name="connsiteX1" fmla="*/ 1882894 w 3467988"/>
              <a:gd name="connsiteY1" fmla="*/ 955853 h 4436798"/>
              <a:gd name="connsiteX2" fmla="*/ 3345431 w 3467988"/>
              <a:gd name="connsiteY2" fmla="*/ 3677541 h 4436798"/>
              <a:gd name="connsiteX3" fmla="*/ 3007296 w 3467988"/>
              <a:gd name="connsiteY3" fmla="*/ 4383361 h 4436798"/>
              <a:gd name="connsiteX4" fmla="*/ 1066 w 3467988"/>
              <a:gd name="connsiteY4" fmla="*/ 4387761 h 4436798"/>
              <a:gd name="connsiteX5" fmla="*/ 10733 w 346798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534258"/>
              <a:gd name="connsiteY0" fmla="*/ 0 h 4436798"/>
              <a:gd name="connsiteX1" fmla="*/ 975137 w 3534258"/>
              <a:gd name="connsiteY1" fmla="*/ 17 h 4436798"/>
              <a:gd name="connsiteX2" fmla="*/ 3345431 w 3534258"/>
              <a:gd name="connsiteY2" fmla="*/ 3677541 h 4436798"/>
              <a:gd name="connsiteX3" fmla="*/ 3007296 w 3534258"/>
              <a:gd name="connsiteY3" fmla="*/ 4383361 h 4436798"/>
              <a:gd name="connsiteX4" fmla="*/ 1066 w 3534258"/>
              <a:gd name="connsiteY4" fmla="*/ 4387761 h 4436798"/>
              <a:gd name="connsiteX5" fmla="*/ 10733 w 3534258"/>
              <a:gd name="connsiteY5" fmla="*/ 0 h 4436798"/>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388148"/>
              <a:gd name="connsiteY0" fmla="*/ 0 h 4493171"/>
              <a:gd name="connsiteX1" fmla="*/ 975137 w 3388148"/>
              <a:gd name="connsiteY1" fmla="*/ 17 h 4493171"/>
              <a:gd name="connsiteX2" fmla="*/ 3124026 w 3388148"/>
              <a:gd name="connsiteY2" fmla="*/ 2916412 h 4493171"/>
              <a:gd name="connsiteX3" fmla="*/ 3007296 w 3388148"/>
              <a:gd name="connsiteY3" fmla="*/ 4383361 h 4493171"/>
              <a:gd name="connsiteX4" fmla="*/ 1066 w 3388148"/>
              <a:gd name="connsiteY4" fmla="*/ 4387761 h 4493171"/>
              <a:gd name="connsiteX5" fmla="*/ 10733 w 3388148"/>
              <a:gd name="connsiteY5" fmla="*/ 0 h 4493171"/>
              <a:gd name="connsiteX0" fmla="*/ 10733 w 3242390"/>
              <a:gd name="connsiteY0" fmla="*/ 0 h 4387761"/>
              <a:gd name="connsiteX1" fmla="*/ 975137 w 3242390"/>
              <a:gd name="connsiteY1" fmla="*/ 17 h 4387761"/>
              <a:gd name="connsiteX2" fmla="*/ 3124026 w 3242390"/>
              <a:gd name="connsiteY2" fmla="*/ 2916412 h 4387761"/>
              <a:gd name="connsiteX3" fmla="*/ 2498066 w 3242390"/>
              <a:gd name="connsiteY3" fmla="*/ 4020497 h 4387761"/>
              <a:gd name="connsiteX4" fmla="*/ 1066 w 3242390"/>
              <a:gd name="connsiteY4" fmla="*/ 4387761 h 4387761"/>
              <a:gd name="connsiteX5" fmla="*/ 10733 w 3242390"/>
              <a:gd name="connsiteY5" fmla="*/ 0 h 4387761"/>
              <a:gd name="connsiteX0" fmla="*/ 10733 w 3319637"/>
              <a:gd name="connsiteY0" fmla="*/ 0 h 4461918"/>
              <a:gd name="connsiteX1" fmla="*/ 975137 w 3319637"/>
              <a:gd name="connsiteY1" fmla="*/ 17 h 4461918"/>
              <a:gd name="connsiteX2" fmla="*/ 3124026 w 3319637"/>
              <a:gd name="connsiteY2" fmla="*/ 2916412 h 4461918"/>
              <a:gd name="connsiteX3" fmla="*/ 2837553 w 3319637"/>
              <a:gd name="connsiteY3" fmla="*/ 4339109 h 4461918"/>
              <a:gd name="connsiteX4" fmla="*/ 1066 w 3319637"/>
              <a:gd name="connsiteY4" fmla="*/ 4387761 h 4461918"/>
              <a:gd name="connsiteX5" fmla="*/ 10733 w 3319637"/>
              <a:gd name="connsiteY5" fmla="*/ 0 h 4461918"/>
              <a:gd name="connsiteX0" fmla="*/ 10733 w 3387320"/>
              <a:gd name="connsiteY0" fmla="*/ 0 h 4415469"/>
              <a:gd name="connsiteX1" fmla="*/ 975137 w 3387320"/>
              <a:gd name="connsiteY1" fmla="*/ 17 h 4415469"/>
              <a:gd name="connsiteX2" fmla="*/ 3124026 w 3387320"/>
              <a:gd name="connsiteY2" fmla="*/ 2916412 h 4415469"/>
              <a:gd name="connsiteX3" fmla="*/ 3320537 w 3387320"/>
              <a:gd name="connsiteY3" fmla="*/ 3563619 h 4415469"/>
              <a:gd name="connsiteX4" fmla="*/ 2837553 w 3387320"/>
              <a:gd name="connsiteY4" fmla="*/ 4339109 h 4415469"/>
              <a:gd name="connsiteX5" fmla="*/ 1066 w 3387320"/>
              <a:gd name="connsiteY5" fmla="*/ 4387761 h 4415469"/>
              <a:gd name="connsiteX6" fmla="*/ 10733 w 3387320"/>
              <a:gd name="connsiteY6" fmla="*/ 0 h 4415469"/>
              <a:gd name="connsiteX0" fmla="*/ 10733 w 3422878"/>
              <a:gd name="connsiteY0" fmla="*/ 0 h 4415469"/>
              <a:gd name="connsiteX1" fmla="*/ 975137 w 3422878"/>
              <a:gd name="connsiteY1" fmla="*/ 17 h 4415469"/>
              <a:gd name="connsiteX2" fmla="*/ 3124026 w 3422878"/>
              <a:gd name="connsiteY2" fmla="*/ 2916412 h 4415469"/>
              <a:gd name="connsiteX3" fmla="*/ 3379578 w 3422878"/>
              <a:gd name="connsiteY3" fmla="*/ 3475115 h 4415469"/>
              <a:gd name="connsiteX4" fmla="*/ 2837553 w 3422878"/>
              <a:gd name="connsiteY4" fmla="*/ 4339109 h 4415469"/>
              <a:gd name="connsiteX5" fmla="*/ 1066 w 3422878"/>
              <a:gd name="connsiteY5" fmla="*/ 4387761 h 4415469"/>
              <a:gd name="connsiteX6" fmla="*/ 10733 w 3422878"/>
              <a:gd name="connsiteY6" fmla="*/ 0 h 4415469"/>
              <a:gd name="connsiteX0" fmla="*/ 10733 w 3422878"/>
              <a:gd name="connsiteY0" fmla="*/ 0 h 4394640"/>
              <a:gd name="connsiteX1" fmla="*/ 975137 w 3422878"/>
              <a:gd name="connsiteY1" fmla="*/ 17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852107 w 3422878"/>
              <a:gd name="connsiteY1" fmla="*/ 7992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422878"/>
              <a:gd name="connsiteY0" fmla="*/ 0 h 4394640"/>
              <a:gd name="connsiteX1" fmla="*/ 998413 w 3422878"/>
              <a:gd name="connsiteY1" fmla="*/ 4005 h 4394640"/>
              <a:gd name="connsiteX2" fmla="*/ 3124026 w 3422878"/>
              <a:gd name="connsiteY2" fmla="*/ 2916412 h 4394640"/>
              <a:gd name="connsiteX3" fmla="*/ 3379578 w 3422878"/>
              <a:gd name="connsiteY3" fmla="*/ 3475115 h 4394640"/>
              <a:gd name="connsiteX4" fmla="*/ 3320537 w 3422878"/>
              <a:gd name="connsiteY4" fmla="*/ 3882232 h 4394640"/>
              <a:gd name="connsiteX5" fmla="*/ 2837553 w 3422878"/>
              <a:gd name="connsiteY5" fmla="*/ 4339109 h 4394640"/>
              <a:gd name="connsiteX6" fmla="*/ 1066 w 3422878"/>
              <a:gd name="connsiteY6" fmla="*/ 4387761 h 4394640"/>
              <a:gd name="connsiteX7" fmla="*/ 10733 w 3422878"/>
              <a:gd name="connsiteY7" fmla="*/ 0 h 4394640"/>
              <a:gd name="connsiteX0" fmla="*/ 10733 w 3333953"/>
              <a:gd name="connsiteY0" fmla="*/ 0 h 4394640"/>
              <a:gd name="connsiteX1" fmla="*/ 998413 w 3333953"/>
              <a:gd name="connsiteY1" fmla="*/ 4005 h 4394640"/>
              <a:gd name="connsiteX2" fmla="*/ 3124026 w 3333953"/>
              <a:gd name="connsiteY2" fmla="*/ 2916412 h 4394640"/>
              <a:gd name="connsiteX3" fmla="*/ 2983889 w 3333953"/>
              <a:gd name="connsiteY3" fmla="*/ 3658541 h 4394640"/>
              <a:gd name="connsiteX4" fmla="*/ 3320537 w 3333953"/>
              <a:gd name="connsiteY4" fmla="*/ 3882232 h 4394640"/>
              <a:gd name="connsiteX5" fmla="*/ 2837553 w 3333953"/>
              <a:gd name="connsiteY5" fmla="*/ 4339109 h 4394640"/>
              <a:gd name="connsiteX6" fmla="*/ 1066 w 3333953"/>
              <a:gd name="connsiteY6" fmla="*/ 4387761 h 4394640"/>
              <a:gd name="connsiteX7" fmla="*/ 10733 w 3333953"/>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10733 w 3360738"/>
              <a:gd name="connsiteY0" fmla="*/ 0 h 4394640"/>
              <a:gd name="connsiteX1" fmla="*/ 998413 w 3360738"/>
              <a:gd name="connsiteY1" fmla="*/ 4005 h 4394640"/>
              <a:gd name="connsiteX2" fmla="*/ 3227105 w 3360738"/>
              <a:gd name="connsiteY2" fmla="*/ 3016099 h 4394640"/>
              <a:gd name="connsiteX3" fmla="*/ 2983889 w 3360738"/>
              <a:gd name="connsiteY3" fmla="*/ 3658541 h 4394640"/>
              <a:gd name="connsiteX4" fmla="*/ 3320537 w 3360738"/>
              <a:gd name="connsiteY4" fmla="*/ 3882232 h 4394640"/>
              <a:gd name="connsiteX5" fmla="*/ 2837553 w 3360738"/>
              <a:gd name="connsiteY5" fmla="*/ 4339109 h 4394640"/>
              <a:gd name="connsiteX6" fmla="*/ 1066 w 3360738"/>
              <a:gd name="connsiteY6" fmla="*/ 4387761 h 4394640"/>
              <a:gd name="connsiteX7" fmla="*/ 10733 w 3360738"/>
              <a:gd name="connsiteY7" fmla="*/ 0 h 4394640"/>
              <a:gd name="connsiteX0" fmla="*/ 0 w 3350005"/>
              <a:gd name="connsiteY0" fmla="*/ 0 h 4356553"/>
              <a:gd name="connsiteX1" fmla="*/ 987680 w 3350005"/>
              <a:gd name="connsiteY1" fmla="*/ 4005 h 4356553"/>
              <a:gd name="connsiteX2" fmla="*/ 3216372 w 3350005"/>
              <a:gd name="connsiteY2" fmla="*/ 3016099 h 4356553"/>
              <a:gd name="connsiteX3" fmla="*/ 2973156 w 3350005"/>
              <a:gd name="connsiteY3" fmla="*/ 3658541 h 4356553"/>
              <a:gd name="connsiteX4" fmla="*/ 3309804 w 3350005"/>
              <a:gd name="connsiteY4" fmla="*/ 3882232 h 4356553"/>
              <a:gd name="connsiteX5" fmla="*/ 2826820 w 3350005"/>
              <a:gd name="connsiteY5" fmla="*/ 4339109 h 4356553"/>
              <a:gd name="connsiteX6" fmla="*/ 113363 w 3350005"/>
              <a:gd name="connsiteY6" fmla="*/ 4176423 h 4356553"/>
              <a:gd name="connsiteX7" fmla="*/ 0 w 3350005"/>
              <a:gd name="connsiteY7" fmla="*/ 0 h 4356553"/>
              <a:gd name="connsiteX0" fmla="*/ 1465 w 3351470"/>
              <a:gd name="connsiteY0" fmla="*/ 0 h 4394640"/>
              <a:gd name="connsiteX1" fmla="*/ 989145 w 3351470"/>
              <a:gd name="connsiteY1" fmla="*/ 4005 h 4394640"/>
              <a:gd name="connsiteX2" fmla="*/ 3217837 w 3351470"/>
              <a:gd name="connsiteY2" fmla="*/ 3016099 h 4394640"/>
              <a:gd name="connsiteX3" fmla="*/ 2974621 w 3351470"/>
              <a:gd name="connsiteY3" fmla="*/ 3658541 h 4394640"/>
              <a:gd name="connsiteX4" fmla="*/ 3311269 w 3351470"/>
              <a:gd name="connsiteY4" fmla="*/ 3882232 h 4394640"/>
              <a:gd name="connsiteX5" fmla="*/ 2828285 w 3351470"/>
              <a:gd name="connsiteY5" fmla="*/ 4339109 h 4394640"/>
              <a:gd name="connsiteX6" fmla="*/ 1774 w 3351470"/>
              <a:gd name="connsiteY6" fmla="*/ 4387762 h 4394640"/>
              <a:gd name="connsiteX7" fmla="*/ 1465 w 3351470"/>
              <a:gd name="connsiteY7" fmla="*/ 0 h 4394640"/>
              <a:gd name="connsiteX0" fmla="*/ 0 w 3350005"/>
              <a:gd name="connsiteY0" fmla="*/ 0 h 4392502"/>
              <a:gd name="connsiteX1" fmla="*/ 987680 w 3350005"/>
              <a:gd name="connsiteY1" fmla="*/ 4005 h 4392502"/>
              <a:gd name="connsiteX2" fmla="*/ 3216372 w 3350005"/>
              <a:gd name="connsiteY2" fmla="*/ 3016099 h 4392502"/>
              <a:gd name="connsiteX3" fmla="*/ 2973156 w 3350005"/>
              <a:gd name="connsiteY3" fmla="*/ 3658541 h 4392502"/>
              <a:gd name="connsiteX4" fmla="*/ 3309804 w 3350005"/>
              <a:gd name="connsiteY4" fmla="*/ 3882232 h 4392502"/>
              <a:gd name="connsiteX5" fmla="*/ 2826820 w 3350005"/>
              <a:gd name="connsiteY5" fmla="*/ 4339109 h 4392502"/>
              <a:gd name="connsiteX6" fmla="*/ 103388 w 3350005"/>
              <a:gd name="connsiteY6" fmla="*/ 4383775 h 4392502"/>
              <a:gd name="connsiteX7" fmla="*/ 0 w 3350005"/>
              <a:gd name="connsiteY7" fmla="*/ 0 h 4392502"/>
              <a:gd name="connsiteX0" fmla="*/ 4465 w 3354470"/>
              <a:gd name="connsiteY0" fmla="*/ 0 h 4390514"/>
              <a:gd name="connsiteX1" fmla="*/ 992145 w 3354470"/>
              <a:gd name="connsiteY1" fmla="*/ 4005 h 4390514"/>
              <a:gd name="connsiteX2" fmla="*/ 3220837 w 3354470"/>
              <a:gd name="connsiteY2" fmla="*/ 3016099 h 4390514"/>
              <a:gd name="connsiteX3" fmla="*/ 2977621 w 3354470"/>
              <a:gd name="connsiteY3" fmla="*/ 3658541 h 4390514"/>
              <a:gd name="connsiteX4" fmla="*/ 3314269 w 3354470"/>
              <a:gd name="connsiteY4" fmla="*/ 3882232 h 4390514"/>
              <a:gd name="connsiteX5" fmla="*/ 2831285 w 3354470"/>
              <a:gd name="connsiteY5" fmla="*/ 4339109 h 4390514"/>
              <a:gd name="connsiteX6" fmla="*/ 1450 w 3354470"/>
              <a:gd name="connsiteY6" fmla="*/ 4379787 h 4390514"/>
              <a:gd name="connsiteX7" fmla="*/ 4465 w 3354470"/>
              <a:gd name="connsiteY7" fmla="*/ 0 h 439051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422334"/>
              <a:gd name="connsiteX1" fmla="*/ 992145 w 3354470"/>
              <a:gd name="connsiteY1" fmla="*/ 4005 h 4422334"/>
              <a:gd name="connsiteX2" fmla="*/ 3220837 w 3354470"/>
              <a:gd name="connsiteY2" fmla="*/ 3016099 h 4422334"/>
              <a:gd name="connsiteX3" fmla="*/ 2977621 w 3354470"/>
              <a:gd name="connsiteY3" fmla="*/ 3658541 h 4422334"/>
              <a:gd name="connsiteX4" fmla="*/ 3314269 w 3354470"/>
              <a:gd name="connsiteY4" fmla="*/ 3882232 h 4422334"/>
              <a:gd name="connsiteX5" fmla="*/ 2834610 w 3354470"/>
              <a:gd name="connsiteY5" fmla="*/ 4386959 h 4422334"/>
              <a:gd name="connsiteX6" fmla="*/ 1450 w 3354470"/>
              <a:gd name="connsiteY6" fmla="*/ 4379787 h 4422334"/>
              <a:gd name="connsiteX7" fmla="*/ 4465 w 3354470"/>
              <a:gd name="connsiteY7" fmla="*/ 0 h 4422334"/>
              <a:gd name="connsiteX0" fmla="*/ 4465 w 3354470"/>
              <a:gd name="connsiteY0" fmla="*/ 0 h 4387070"/>
              <a:gd name="connsiteX1" fmla="*/ 992145 w 3354470"/>
              <a:gd name="connsiteY1" fmla="*/ 4005 h 4387070"/>
              <a:gd name="connsiteX2" fmla="*/ 3220837 w 3354470"/>
              <a:gd name="connsiteY2" fmla="*/ 3016099 h 4387070"/>
              <a:gd name="connsiteX3" fmla="*/ 2977621 w 3354470"/>
              <a:gd name="connsiteY3" fmla="*/ 3658541 h 4387070"/>
              <a:gd name="connsiteX4" fmla="*/ 3314269 w 3354470"/>
              <a:gd name="connsiteY4" fmla="*/ 3882232 h 4387070"/>
              <a:gd name="connsiteX5" fmla="*/ 2834610 w 3354470"/>
              <a:gd name="connsiteY5" fmla="*/ 4386959 h 4387070"/>
              <a:gd name="connsiteX6" fmla="*/ 1450 w 3354470"/>
              <a:gd name="connsiteY6" fmla="*/ 4379787 h 4387070"/>
              <a:gd name="connsiteX7" fmla="*/ 4465 w 3354470"/>
              <a:gd name="connsiteY7" fmla="*/ 0 h 4387070"/>
              <a:gd name="connsiteX0" fmla="*/ 4465 w 3354470"/>
              <a:gd name="connsiteY0" fmla="*/ 0 h 4386983"/>
              <a:gd name="connsiteX1" fmla="*/ 992145 w 3354470"/>
              <a:gd name="connsiteY1" fmla="*/ 4005 h 4386983"/>
              <a:gd name="connsiteX2" fmla="*/ 3220837 w 3354470"/>
              <a:gd name="connsiteY2" fmla="*/ 3016099 h 4386983"/>
              <a:gd name="connsiteX3" fmla="*/ 2977621 w 3354470"/>
              <a:gd name="connsiteY3" fmla="*/ 3658541 h 4386983"/>
              <a:gd name="connsiteX4" fmla="*/ 3314269 w 3354470"/>
              <a:gd name="connsiteY4" fmla="*/ 3882232 h 4386983"/>
              <a:gd name="connsiteX5" fmla="*/ 2834610 w 3354470"/>
              <a:gd name="connsiteY5" fmla="*/ 4386959 h 4386983"/>
              <a:gd name="connsiteX6" fmla="*/ 1450 w 3354470"/>
              <a:gd name="connsiteY6" fmla="*/ 4379787 h 4386983"/>
              <a:gd name="connsiteX7" fmla="*/ 4465 w 3354470"/>
              <a:gd name="connsiteY7" fmla="*/ 0 h 4386983"/>
              <a:gd name="connsiteX0" fmla="*/ 4465 w 3354470"/>
              <a:gd name="connsiteY0" fmla="*/ 0 h 4386959"/>
              <a:gd name="connsiteX1" fmla="*/ 992145 w 3354470"/>
              <a:gd name="connsiteY1" fmla="*/ 4005 h 4386959"/>
              <a:gd name="connsiteX2" fmla="*/ 3220837 w 3354470"/>
              <a:gd name="connsiteY2" fmla="*/ 3016099 h 4386959"/>
              <a:gd name="connsiteX3" fmla="*/ 2977621 w 3354470"/>
              <a:gd name="connsiteY3" fmla="*/ 3658541 h 4386959"/>
              <a:gd name="connsiteX4" fmla="*/ 3314269 w 3354470"/>
              <a:gd name="connsiteY4" fmla="*/ 3882232 h 4386959"/>
              <a:gd name="connsiteX5" fmla="*/ 2834610 w 3354470"/>
              <a:gd name="connsiteY5" fmla="*/ 4386959 h 4386959"/>
              <a:gd name="connsiteX6" fmla="*/ 1450 w 3354470"/>
              <a:gd name="connsiteY6" fmla="*/ 4379787 h 4386959"/>
              <a:gd name="connsiteX7" fmla="*/ 4465 w 3354470"/>
              <a:gd name="connsiteY7" fmla="*/ 0 h 4386959"/>
              <a:gd name="connsiteX0" fmla="*/ 4465 w 3376244"/>
              <a:gd name="connsiteY0" fmla="*/ 0 h 4414869"/>
              <a:gd name="connsiteX1" fmla="*/ 992145 w 3376244"/>
              <a:gd name="connsiteY1" fmla="*/ 4005 h 4414869"/>
              <a:gd name="connsiteX2" fmla="*/ 3220837 w 3376244"/>
              <a:gd name="connsiteY2" fmla="*/ 3016099 h 4414869"/>
              <a:gd name="connsiteX3" fmla="*/ 2977621 w 3376244"/>
              <a:gd name="connsiteY3" fmla="*/ 3658541 h 4414869"/>
              <a:gd name="connsiteX4" fmla="*/ 3364146 w 3376244"/>
              <a:gd name="connsiteY4" fmla="*/ 3985907 h 4414869"/>
              <a:gd name="connsiteX5" fmla="*/ 2834610 w 3376244"/>
              <a:gd name="connsiteY5" fmla="*/ 4386959 h 4414869"/>
              <a:gd name="connsiteX6" fmla="*/ 1450 w 3376244"/>
              <a:gd name="connsiteY6" fmla="*/ 4379787 h 4414869"/>
              <a:gd name="connsiteX7" fmla="*/ 4465 w 3376244"/>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414869"/>
              <a:gd name="connsiteX1" fmla="*/ 992145 w 3365177"/>
              <a:gd name="connsiteY1" fmla="*/ 4005 h 4414869"/>
              <a:gd name="connsiteX2" fmla="*/ 3220837 w 3365177"/>
              <a:gd name="connsiteY2" fmla="*/ 3016099 h 4414869"/>
              <a:gd name="connsiteX3" fmla="*/ 2977621 w 3365177"/>
              <a:gd name="connsiteY3" fmla="*/ 3658541 h 4414869"/>
              <a:gd name="connsiteX4" fmla="*/ 3364146 w 3365177"/>
              <a:gd name="connsiteY4" fmla="*/ 3985907 h 4414869"/>
              <a:gd name="connsiteX5" fmla="*/ 2834610 w 3365177"/>
              <a:gd name="connsiteY5" fmla="*/ 4386959 h 4414869"/>
              <a:gd name="connsiteX6" fmla="*/ 1450 w 3365177"/>
              <a:gd name="connsiteY6" fmla="*/ 4379787 h 4414869"/>
              <a:gd name="connsiteX7" fmla="*/ 4465 w 3365177"/>
              <a:gd name="connsiteY7" fmla="*/ 0 h 4414869"/>
              <a:gd name="connsiteX0" fmla="*/ 4465 w 3365177"/>
              <a:gd name="connsiteY0" fmla="*/ 0 h 4386973"/>
              <a:gd name="connsiteX1" fmla="*/ 992145 w 3365177"/>
              <a:gd name="connsiteY1" fmla="*/ 4005 h 4386973"/>
              <a:gd name="connsiteX2" fmla="*/ 3220837 w 3365177"/>
              <a:gd name="connsiteY2" fmla="*/ 3016099 h 4386973"/>
              <a:gd name="connsiteX3" fmla="*/ 2977621 w 3365177"/>
              <a:gd name="connsiteY3" fmla="*/ 3658541 h 4386973"/>
              <a:gd name="connsiteX4" fmla="*/ 3364146 w 3365177"/>
              <a:gd name="connsiteY4" fmla="*/ 3985907 h 4386973"/>
              <a:gd name="connsiteX5" fmla="*/ 2834610 w 3365177"/>
              <a:gd name="connsiteY5" fmla="*/ 4386959 h 4386973"/>
              <a:gd name="connsiteX6" fmla="*/ 1450 w 3365177"/>
              <a:gd name="connsiteY6" fmla="*/ 4379787 h 4386973"/>
              <a:gd name="connsiteX7" fmla="*/ 4465 w 3365177"/>
              <a:gd name="connsiteY7" fmla="*/ 0 h 4386973"/>
              <a:gd name="connsiteX0" fmla="*/ 4465 w 3368288"/>
              <a:gd name="connsiteY0" fmla="*/ 0 h 4386972"/>
              <a:gd name="connsiteX1" fmla="*/ 992145 w 3368288"/>
              <a:gd name="connsiteY1" fmla="*/ 4005 h 4386972"/>
              <a:gd name="connsiteX2" fmla="*/ 3220837 w 3368288"/>
              <a:gd name="connsiteY2" fmla="*/ 3016099 h 4386972"/>
              <a:gd name="connsiteX3" fmla="*/ 2977621 w 3368288"/>
              <a:gd name="connsiteY3" fmla="*/ 3658541 h 4386972"/>
              <a:gd name="connsiteX4" fmla="*/ 3364146 w 3368288"/>
              <a:gd name="connsiteY4" fmla="*/ 3985907 h 4386972"/>
              <a:gd name="connsiteX5" fmla="*/ 2834610 w 3368288"/>
              <a:gd name="connsiteY5" fmla="*/ 4386959 h 4386972"/>
              <a:gd name="connsiteX6" fmla="*/ 1450 w 3368288"/>
              <a:gd name="connsiteY6" fmla="*/ 4379787 h 4386972"/>
              <a:gd name="connsiteX7" fmla="*/ 4465 w 3368288"/>
              <a:gd name="connsiteY7" fmla="*/ 0 h 4386972"/>
              <a:gd name="connsiteX0" fmla="*/ 4465 w 3452833"/>
              <a:gd name="connsiteY0" fmla="*/ 0 h 4386971"/>
              <a:gd name="connsiteX1" fmla="*/ 992145 w 3452833"/>
              <a:gd name="connsiteY1" fmla="*/ 4005 h 4386971"/>
              <a:gd name="connsiteX2" fmla="*/ 3220837 w 3452833"/>
              <a:gd name="connsiteY2" fmla="*/ 3016099 h 4386971"/>
              <a:gd name="connsiteX3" fmla="*/ 3353360 w 3452833"/>
              <a:gd name="connsiteY3" fmla="*/ 3630629 h 4386971"/>
              <a:gd name="connsiteX4" fmla="*/ 3364146 w 3452833"/>
              <a:gd name="connsiteY4" fmla="*/ 3985907 h 4386971"/>
              <a:gd name="connsiteX5" fmla="*/ 2834610 w 3452833"/>
              <a:gd name="connsiteY5" fmla="*/ 4386959 h 4386971"/>
              <a:gd name="connsiteX6" fmla="*/ 1450 w 3452833"/>
              <a:gd name="connsiteY6" fmla="*/ 4379787 h 4386971"/>
              <a:gd name="connsiteX7" fmla="*/ 4465 w 3452833"/>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1"/>
              <a:gd name="connsiteX1" fmla="*/ 992145 w 3441757"/>
              <a:gd name="connsiteY1" fmla="*/ 4005 h 4386971"/>
              <a:gd name="connsiteX2" fmla="*/ 3220837 w 3441757"/>
              <a:gd name="connsiteY2" fmla="*/ 3016099 h 4386971"/>
              <a:gd name="connsiteX3" fmla="*/ 3353360 w 3441757"/>
              <a:gd name="connsiteY3" fmla="*/ 3630629 h 4386971"/>
              <a:gd name="connsiteX4" fmla="*/ 3364146 w 3441757"/>
              <a:gd name="connsiteY4" fmla="*/ 3985907 h 4386971"/>
              <a:gd name="connsiteX5" fmla="*/ 2834610 w 3441757"/>
              <a:gd name="connsiteY5" fmla="*/ 4386959 h 4386971"/>
              <a:gd name="connsiteX6" fmla="*/ 1450 w 3441757"/>
              <a:gd name="connsiteY6" fmla="*/ 4379787 h 4386971"/>
              <a:gd name="connsiteX7" fmla="*/ 4465 w 3441757"/>
              <a:gd name="connsiteY7" fmla="*/ 0 h 4386971"/>
              <a:gd name="connsiteX0" fmla="*/ 4465 w 3441757"/>
              <a:gd name="connsiteY0" fmla="*/ 0 h 4386973"/>
              <a:gd name="connsiteX1" fmla="*/ 992145 w 3441757"/>
              <a:gd name="connsiteY1" fmla="*/ 4005 h 4386973"/>
              <a:gd name="connsiteX2" fmla="*/ 3220837 w 3441757"/>
              <a:gd name="connsiteY2" fmla="*/ 3016099 h 4386973"/>
              <a:gd name="connsiteX3" fmla="*/ 3353360 w 3441757"/>
              <a:gd name="connsiteY3" fmla="*/ 3630629 h 4386973"/>
              <a:gd name="connsiteX4" fmla="*/ 3364146 w 3441757"/>
              <a:gd name="connsiteY4" fmla="*/ 3985907 h 4386973"/>
              <a:gd name="connsiteX5" fmla="*/ 2834610 w 3441757"/>
              <a:gd name="connsiteY5" fmla="*/ 4386959 h 4386973"/>
              <a:gd name="connsiteX6" fmla="*/ 1450 w 3441757"/>
              <a:gd name="connsiteY6" fmla="*/ 4379787 h 4386973"/>
              <a:gd name="connsiteX7" fmla="*/ 4465 w 3441757"/>
              <a:gd name="connsiteY7" fmla="*/ 0 h 4386973"/>
              <a:gd name="connsiteX0" fmla="*/ 4465 w 3364449"/>
              <a:gd name="connsiteY0" fmla="*/ 0 h 4386973"/>
              <a:gd name="connsiteX1" fmla="*/ 992145 w 3364449"/>
              <a:gd name="connsiteY1" fmla="*/ 4005 h 4386973"/>
              <a:gd name="connsiteX2" fmla="*/ 3220837 w 3364449"/>
              <a:gd name="connsiteY2" fmla="*/ 3016099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73"/>
              <a:gd name="connsiteX1" fmla="*/ 992145 w 3364449"/>
              <a:gd name="connsiteY1" fmla="*/ 4005 h 4386973"/>
              <a:gd name="connsiteX2" fmla="*/ 3237193 w 3364449"/>
              <a:gd name="connsiteY2" fmla="*/ 3031791 h 4386973"/>
              <a:gd name="connsiteX3" fmla="*/ 3353360 w 3364449"/>
              <a:gd name="connsiteY3" fmla="*/ 3630629 h 4386973"/>
              <a:gd name="connsiteX4" fmla="*/ 3364146 w 3364449"/>
              <a:gd name="connsiteY4" fmla="*/ 3985907 h 4386973"/>
              <a:gd name="connsiteX5" fmla="*/ 2834610 w 3364449"/>
              <a:gd name="connsiteY5" fmla="*/ 4386959 h 4386973"/>
              <a:gd name="connsiteX6" fmla="*/ 1450 w 3364449"/>
              <a:gd name="connsiteY6" fmla="*/ 4379787 h 4386973"/>
              <a:gd name="connsiteX7" fmla="*/ 4465 w 3364449"/>
              <a:gd name="connsiteY7" fmla="*/ 0 h 4386973"/>
              <a:gd name="connsiteX0" fmla="*/ 4465 w 3364449"/>
              <a:gd name="connsiteY0" fmla="*/ 0 h 4386965"/>
              <a:gd name="connsiteX1" fmla="*/ 992145 w 3364449"/>
              <a:gd name="connsiteY1" fmla="*/ 4005 h 4386965"/>
              <a:gd name="connsiteX2" fmla="*/ 3237193 w 3364449"/>
              <a:gd name="connsiteY2" fmla="*/ 3031791 h 4386965"/>
              <a:gd name="connsiteX3" fmla="*/ 3353360 w 3364449"/>
              <a:gd name="connsiteY3" fmla="*/ 3630629 h 4386965"/>
              <a:gd name="connsiteX4" fmla="*/ 3364146 w 3364449"/>
              <a:gd name="connsiteY4" fmla="*/ 3985907 h 4386965"/>
              <a:gd name="connsiteX5" fmla="*/ 2834610 w 3364449"/>
              <a:gd name="connsiteY5" fmla="*/ 4386959 h 4386965"/>
              <a:gd name="connsiteX6" fmla="*/ 1450 w 3364449"/>
              <a:gd name="connsiteY6" fmla="*/ 4379787 h 4386965"/>
              <a:gd name="connsiteX7" fmla="*/ 4465 w 3364449"/>
              <a:gd name="connsiteY7" fmla="*/ 0 h 4386965"/>
              <a:gd name="connsiteX0" fmla="*/ 4465 w 3364146"/>
              <a:gd name="connsiteY0" fmla="*/ 0 h 4386965"/>
              <a:gd name="connsiteX1" fmla="*/ 992145 w 3364146"/>
              <a:gd name="connsiteY1" fmla="*/ 4005 h 4386965"/>
              <a:gd name="connsiteX2" fmla="*/ 3237193 w 3364146"/>
              <a:gd name="connsiteY2" fmla="*/ 3031791 h 4386965"/>
              <a:gd name="connsiteX3" fmla="*/ 3353360 w 3364146"/>
              <a:gd name="connsiteY3" fmla="*/ 3630629 h 4386965"/>
              <a:gd name="connsiteX4" fmla="*/ 3364146 w 3364146"/>
              <a:gd name="connsiteY4" fmla="*/ 3985907 h 4386965"/>
              <a:gd name="connsiteX5" fmla="*/ 2834610 w 3364146"/>
              <a:gd name="connsiteY5" fmla="*/ 4386959 h 4386965"/>
              <a:gd name="connsiteX6" fmla="*/ 1450 w 3364146"/>
              <a:gd name="connsiteY6" fmla="*/ 4379787 h 4386965"/>
              <a:gd name="connsiteX7" fmla="*/ 4465 w 3364146"/>
              <a:gd name="connsiteY7" fmla="*/ 0 h 4386965"/>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412820"/>
              <a:gd name="connsiteX1" fmla="*/ 992145 w 3362060"/>
              <a:gd name="connsiteY1" fmla="*/ 4005 h 4412820"/>
              <a:gd name="connsiteX2" fmla="*/ 3237193 w 3362060"/>
              <a:gd name="connsiteY2" fmla="*/ 3031791 h 4412820"/>
              <a:gd name="connsiteX3" fmla="*/ 3353360 w 3362060"/>
              <a:gd name="connsiteY3" fmla="*/ 3630629 h 4412820"/>
              <a:gd name="connsiteX4" fmla="*/ 3353640 w 3362060"/>
              <a:gd name="connsiteY4" fmla="*/ 4013626 h 4412820"/>
              <a:gd name="connsiteX5" fmla="*/ 2834610 w 3362060"/>
              <a:gd name="connsiteY5" fmla="*/ 4386959 h 4412820"/>
              <a:gd name="connsiteX6" fmla="*/ 1450 w 3362060"/>
              <a:gd name="connsiteY6" fmla="*/ 4379787 h 4412820"/>
              <a:gd name="connsiteX7" fmla="*/ 4465 w 3362060"/>
              <a:gd name="connsiteY7" fmla="*/ 0 h 4412820"/>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362060"/>
              <a:gd name="connsiteY0" fmla="*/ 0 h 4387108"/>
              <a:gd name="connsiteX1" fmla="*/ 992145 w 3362060"/>
              <a:gd name="connsiteY1" fmla="*/ 4005 h 4387108"/>
              <a:gd name="connsiteX2" fmla="*/ 3237193 w 3362060"/>
              <a:gd name="connsiteY2" fmla="*/ 3031791 h 4387108"/>
              <a:gd name="connsiteX3" fmla="*/ 3353360 w 3362060"/>
              <a:gd name="connsiteY3" fmla="*/ 3630629 h 4387108"/>
              <a:gd name="connsiteX4" fmla="*/ 3353640 w 3362060"/>
              <a:gd name="connsiteY4" fmla="*/ 4013626 h 4387108"/>
              <a:gd name="connsiteX5" fmla="*/ 2834610 w 3362060"/>
              <a:gd name="connsiteY5" fmla="*/ 4386959 h 4387108"/>
              <a:gd name="connsiteX6" fmla="*/ 1450 w 3362060"/>
              <a:gd name="connsiteY6" fmla="*/ 4379787 h 4387108"/>
              <a:gd name="connsiteX7" fmla="*/ 4465 w 3362060"/>
              <a:gd name="connsiteY7" fmla="*/ 0 h 4387108"/>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606224"/>
              <a:gd name="connsiteY0" fmla="*/ 0 h 4622906"/>
              <a:gd name="connsiteX1" fmla="*/ 992145 w 3606224"/>
              <a:gd name="connsiteY1" fmla="*/ 4005 h 4622906"/>
              <a:gd name="connsiteX2" fmla="*/ 3237193 w 3606224"/>
              <a:gd name="connsiteY2" fmla="*/ 3031791 h 4622906"/>
              <a:gd name="connsiteX3" fmla="*/ 3353360 w 3606224"/>
              <a:gd name="connsiteY3" fmla="*/ 3630629 h 4622906"/>
              <a:gd name="connsiteX4" fmla="*/ 3353640 w 3606224"/>
              <a:gd name="connsiteY4" fmla="*/ 4013626 h 4622906"/>
              <a:gd name="connsiteX5" fmla="*/ 1450 w 3606224"/>
              <a:gd name="connsiteY5" fmla="*/ 4379787 h 4622906"/>
              <a:gd name="connsiteX6" fmla="*/ 4465 w 3606224"/>
              <a:gd name="connsiteY6" fmla="*/ 0 h 4622906"/>
              <a:gd name="connsiteX0" fmla="*/ 4465 w 3593908"/>
              <a:gd name="connsiteY0" fmla="*/ 0 h 4555979"/>
              <a:gd name="connsiteX1" fmla="*/ 992145 w 3593908"/>
              <a:gd name="connsiteY1" fmla="*/ 4005 h 4555979"/>
              <a:gd name="connsiteX2" fmla="*/ 3237193 w 3593908"/>
              <a:gd name="connsiteY2" fmla="*/ 3031791 h 4555979"/>
              <a:gd name="connsiteX3" fmla="*/ 3353360 w 3593908"/>
              <a:gd name="connsiteY3" fmla="*/ 3630629 h 4555979"/>
              <a:gd name="connsiteX4" fmla="*/ 1450 w 3593908"/>
              <a:gd name="connsiteY4" fmla="*/ 4379787 h 4555979"/>
              <a:gd name="connsiteX5" fmla="*/ 4465 w 3593908"/>
              <a:gd name="connsiteY5" fmla="*/ 0 h 4555979"/>
              <a:gd name="connsiteX0" fmla="*/ 4465 w 3237193"/>
              <a:gd name="connsiteY0" fmla="*/ 0 h 4506229"/>
              <a:gd name="connsiteX1" fmla="*/ 992145 w 3237193"/>
              <a:gd name="connsiteY1" fmla="*/ 4005 h 4506229"/>
              <a:gd name="connsiteX2" fmla="*/ 3237193 w 3237193"/>
              <a:gd name="connsiteY2" fmla="*/ 3031791 h 4506229"/>
              <a:gd name="connsiteX3" fmla="*/ 1450 w 3237193"/>
              <a:gd name="connsiteY3" fmla="*/ 4379787 h 4506229"/>
              <a:gd name="connsiteX4" fmla="*/ 4465 w 3237193"/>
              <a:gd name="connsiteY4" fmla="*/ 0 h 4506229"/>
              <a:gd name="connsiteX0" fmla="*/ 4465 w 3237193"/>
              <a:gd name="connsiteY0" fmla="*/ 0 h 4502203"/>
              <a:gd name="connsiteX1" fmla="*/ 992145 w 3237193"/>
              <a:gd name="connsiteY1" fmla="*/ 4005 h 4502203"/>
              <a:gd name="connsiteX2" fmla="*/ 3237193 w 3237193"/>
              <a:gd name="connsiteY2" fmla="*/ 3031791 h 4502203"/>
              <a:gd name="connsiteX3" fmla="*/ 1450 w 3237193"/>
              <a:gd name="connsiteY3" fmla="*/ 4379787 h 4502203"/>
              <a:gd name="connsiteX4" fmla="*/ 4465 w 3237193"/>
              <a:gd name="connsiteY4" fmla="*/ 0 h 4502203"/>
              <a:gd name="connsiteX0" fmla="*/ 4465 w 3237193"/>
              <a:gd name="connsiteY0" fmla="*/ 0 h 4379787"/>
              <a:gd name="connsiteX1" fmla="*/ 992145 w 3237193"/>
              <a:gd name="connsiteY1" fmla="*/ 4005 h 4379787"/>
              <a:gd name="connsiteX2" fmla="*/ 3237193 w 3237193"/>
              <a:gd name="connsiteY2" fmla="*/ 3031791 h 4379787"/>
              <a:gd name="connsiteX3" fmla="*/ 1450 w 3237193"/>
              <a:gd name="connsiteY3" fmla="*/ 4379787 h 4379787"/>
              <a:gd name="connsiteX4" fmla="*/ 4465 w 3237193"/>
              <a:gd name="connsiteY4" fmla="*/ 0 h 4379787"/>
              <a:gd name="connsiteX0" fmla="*/ 4465 w 3237193"/>
              <a:gd name="connsiteY0" fmla="*/ 0 h 4379787"/>
              <a:gd name="connsiteX1" fmla="*/ 992145 w 3237193"/>
              <a:gd name="connsiteY1" fmla="*/ 4005 h 4379787"/>
              <a:gd name="connsiteX2" fmla="*/ 3237193 w 3237193"/>
              <a:gd name="connsiteY2" fmla="*/ 3031791 h 4379787"/>
              <a:gd name="connsiteX3" fmla="*/ 1443030 w 3237193"/>
              <a:gd name="connsiteY3" fmla="*/ 3777881 h 4379787"/>
              <a:gd name="connsiteX4" fmla="*/ 1450 w 3237193"/>
              <a:gd name="connsiteY4" fmla="*/ 4379787 h 4379787"/>
              <a:gd name="connsiteX5" fmla="*/ 4465 w 3237193"/>
              <a:gd name="connsiteY5" fmla="*/ 0 h 4379787"/>
              <a:gd name="connsiteX0" fmla="*/ 4465 w 3237193"/>
              <a:gd name="connsiteY0" fmla="*/ 0 h 4379842"/>
              <a:gd name="connsiteX1" fmla="*/ 992145 w 3237193"/>
              <a:gd name="connsiteY1" fmla="*/ 4005 h 4379842"/>
              <a:gd name="connsiteX2" fmla="*/ 3237193 w 3237193"/>
              <a:gd name="connsiteY2" fmla="*/ 3031791 h 4379842"/>
              <a:gd name="connsiteX3" fmla="*/ 3117809 w 3237193"/>
              <a:gd name="connsiteY3" fmla="*/ 4379842 h 4379842"/>
              <a:gd name="connsiteX4" fmla="*/ 1450 w 3237193"/>
              <a:gd name="connsiteY4" fmla="*/ 4379787 h 4379842"/>
              <a:gd name="connsiteX5" fmla="*/ 4465 w 3237193"/>
              <a:gd name="connsiteY5" fmla="*/ 0 h 4379842"/>
              <a:gd name="connsiteX0" fmla="*/ 4465 w 3237193"/>
              <a:gd name="connsiteY0" fmla="*/ 0 h 4379842"/>
              <a:gd name="connsiteX1" fmla="*/ 992145 w 3237193"/>
              <a:gd name="connsiteY1" fmla="*/ 4005 h 4379842"/>
              <a:gd name="connsiteX2" fmla="*/ 3237193 w 3237193"/>
              <a:gd name="connsiteY2" fmla="*/ 3031791 h 4379842"/>
              <a:gd name="connsiteX3" fmla="*/ 3136573 w 3237193"/>
              <a:gd name="connsiteY3" fmla="*/ 4205442 h 4379842"/>
              <a:gd name="connsiteX4" fmla="*/ 3117809 w 3237193"/>
              <a:gd name="connsiteY4" fmla="*/ 4379842 h 4379842"/>
              <a:gd name="connsiteX5" fmla="*/ 1450 w 3237193"/>
              <a:gd name="connsiteY5" fmla="*/ 4379787 h 4379842"/>
              <a:gd name="connsiteX6" fmla="*/ 4465 w 3237193"/>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6445 w 3366445"/>
              <a:gd name="connsiteY3" fmla="*/ 4042294 h 4379842"/>
              <a:gd name="connsiteX4" fmla="*/ 3117809 w 3366445"/>
              <a:gd name="connsiteY4" fmla="*/ 4379842 h 4379842"/>
              <a:gd name="connsiteX5" fmla="*/ 1450 w 3366445"/>
              <a:gd name="connsiteY5" fmla="*/ 4379787 h 4379842"/>
              <a:gd name="connsiteX6" fmla="*/ 4465 w 3366445"/>
              <a:gd name="connsiteY6"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10150 w 3366445"/>
              <a:gd name="connsiteY3" fmla="*/ 3524721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117809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57927 w 3366445"/>
              <a:gd name="connsiteY3" fmla="*/ 3395809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6445"/>
              <a:gd name="connsiteY0" fmla="*/ 0 h 4379842"/>
              <a:gd name="connsiteX1" fmla="*/ 992145 w 3366445"/>
              <a:gd name="connsiteY1" fmla="*/ 4005 h 4379842"/>
              <a:gd name="connsiteX2" fmla="*/ 3237193 w 3366445"/>
              <a:gd name="connsiteY2" fmla="*/ 3031791 h 4379842"/>
              <a:gd name="connsiteX3" fmla="*/ 3362130 w 3366445"/>
              <a:gd name="connsiteY3" fmla="*/ 3423528 h 4379842"/>
              <a:gd name="connsiteX4" fmla="*/ 3366445 w 3366445"/>
              <a:gd name="connsiteY4" fmla="*/ 4042294 h 4379842"/>
              <a:gd name="connsiteX5" fmla="*/ 3094695 w 3366445"/>
              <a:gd name="connsiteY5" fmla="*/ 4379842 h 4379842"/>
              <a:gd name="connsiteX6" fmla="*/ 1450 w 3366445"/>
              <a:gd name="connsiteY6" fmla="*/ 4379787 h 4379842"/>
              <a:gd name="connsiteX7" fmla="*/ 4465 w 3366445"/>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4379842"/>
              <a:gd name="connsiteX1" fmla="*/ 992145 w 3362558"/>
              <a:gd name="connsiteY1" fmla="*/ 4005 h 4379842"/>
              <a:gd name="connsiteX2" fmla="*/ 3237193 w 3362558"/>
              <a:gd name="connsiteY2" fmla="*/ 3031791 h 4379842"/>
              <a:gd name="connsiteX3" fmla="*/ 3362130 w 3362558"/>
              <a:gd name="connsiteY3" fmla="*/ 3423528 h 4379842"/>
              <a:gd name="connsiteX4" fmla="*/ 3362242 w 3362558"/>
              <a:gd name="connsiteY4" fmla="*/ 4029695 h 4379842"/>
              <a:gd name="connsiteX5" fmla="*/ 3094695 w 3362558"/>
              <a:gd name="connsiteY5" fmla="*/ 4379842 h 4379842"/>
              <a:gd name="connsiteX6" fmla="*/ 1450 w 3362558"/>
              <a:gd name="connsiteY6" fmla="*/ 4379787 h 4379842"/>
              <a:gd name="connsiteX7" fmla="*/ 4465 w 3362558"/>
              <a:gd name="connsiteY7" fmla="*/ 0 h 4379842"/>
              <a:gd name="connsiteX0" fmla="*/ 4465 w 3362558"/>
              <a:gd name="connsiteY0" fmla="*/ 0 h 5461319"/>
              <a:gd name="connsiteX1" fmla="*/ 992145 w 3362558"/>
              <a:gd name="connsiteY1" fmla="*/ 1085482 h 5461319"/>
              <a:gd name="connsiteX2" fmla="*/ 3237193 w 3362558"/>
              <a:gd name="connsiteY2" fmla="*/ 4113268 h 5461319"/>
              <a:gd name="connsiteX3" fmla="*/ 3362130 w 3362558"/>
              <a:gd name="connsiteY3" fmla="*/ 4505005 h 5461319"/>
              <a:gd name="connsiteX4" fmla="*/ 3362242 w 3362558"/>
              <a:gd name="connsiteY4" fmla="*/ 5111172 h 5461319"/>
              <a:gd name="connsiteX5" fmla="*/ 3094695 w 3362558"/>
              <a:gd name="connsiteY5" fmla="*/ 5461319 h 5461319"/>
              <a:gd name="connsiteX6" fmla="*/ 1450 w 3362558"/>
              <a:gd name="connsiteY6" fmla="*/ 5461264 h 5461319"/>
              <a:gd name="connsiteX7" fmla="*/ 4465 w 3362558"/>
              <a:gd name="connsiteY7" fmla="*/ 0 h 5461319"/>
              <a:gd name="connsiteX0" fmla="*/ 4465 w 3362558"/>
              <a:gd name="connsiteY0" fmla="*/ 0 h 5375939"/>
              <a:gd name="connsiteX1" fmla="*/ 992145 w 3362558"/>
              <a:gd name="connsiteY1" fmla="*/ 1000102 h 5375939"/>
              <a:gd name="connsiteX2" fmla="*/ 3237193 w 3362558"/>
              <a:gd name="connsiteY2" fmla="*/ 4027888 h 5375939"/>
              <a:gd name="connsiteX3" fmla="*/ 3362130 w 3362558"/>
              <a:gd name="connsiteY3" fmla="*/ 4419625 h 5375939"/>
              <a:gd name="connsiteX4" fmla="*/ 3362242 w 3362558"/>
              <a:gd name="connsiteY4" fmla="*/ 5025792 h 5375939"/>
              <a:gd name="connsiteX5" fmla="*/ 3094695 w 3362558"/>
              <a:gd name="connsiteY5" fmla="*/ 5375939 h 5375939"/>
              <a:gd name="connsiteX6" fmla="*/ 1450 w 3362558"/>
              <a:gd name="connsiteY6" fmla="*/ 5375884 h 5375939"/>
              <a:gd name="connsiteX7" fmla="*/ 4465 w 3362558"/>
              <a:gd name="connsiteY7" fmla="*/ 0 h 5375939"/>
              <a:gd name="connsiteX0" fmla="*/ 1543 w 3362872"/>
              <a:gd name="connsiteY0" fmla="*/ 0 h 5449676"/>
              <a:gd name="connsiteX1" fmla="*/ 992459 w 3362872"/>
              <a:gd name="connsiteY1" fmla="*/ 1073839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196351 w 3362872"/>
              <a:gd name="connsiteY1" fmla="*/ 2711 h 5449676"/>
              <a:gd name="connsiteX2" fmla="*/ 3237507 w 3362872"/>
              <a:gd name="connsiteY2" fmla="*/ 4101625 h 5449676"/>
              <a:gd name="connsiteX3" fmla="*/ 3362444 w 3362872"/>
              <a:gd name="connsiteY3" fmla="*/ 4493362 h 5449676"/>
              <a:gd name="connsiteX4" fmla="*/ 3362556 w 3362872"/>
              <a:gd name="connsiteY4" fmla="*/ 5099529 h 5449676"/>
              <a:gd name="connsiteX5" fmla="*/ 3095009 w 3362872"/>
              <a:gd name="connsiteY5" fmla="*/ 5449676 h 5449676"/>
              <a:gd name="connsiteX6" fmla="*/ 1764 w 3362872"/>
              <a:gd name="connsiteY6" fmla="*/ 5449621 h 5449676"/>
              <a:gd name="connsiteX7" fmla="*/ 1543 w 3362872"/>
              <a:gd name="connsiteY7" fmla="*/ 0 h 5449676"/>
              <a:gd name="connsiteX0" fmla="*/ 1543 w 3362872"/>
              <a:gd name="connsiteY0" fmla="*/ 0 h 5449676"/>
              <a:gd name="connsiteX1" fmla="*/ 3237507 w 3362872"/>
              <a:gd name="connsiteY1" fmla="*/ 4101625 h 5449676"/>
              <a:gd name="connsiteX2" fmla="*/ 3362444 w 3362872"/>
              <a:gd name="connsiteY2" fmla="*/ 4493362 h 5449676"/>
              <a:gd name="connsiteX3" fmla="*/ 3362556 w 3362872"/>
              <a:gd name="connsiteY3" fmla="*/ 5099529 h 5449676"/>
              <a:gd name="connsiteX4" fmla="*/ 3095009 w 3362872"/>
              <a:gd name="connsiteY4" fmla="*/ 5449676 h 5449676"/>
              <a:gd name="connsiteX5" fmla="*/ 1764 w 3362872"/>
              <a:gd name="connsiteY5" fmla="*/ 5449621 h 5449676"/>
              <a:gd name="connsiteX6" fmla="*/ 1543 w 3362872"/>
              <a:gd name="connsiteY6" fmla="*/ 0 h 5449676"/>
              <a:gd name="connsiteX0" fmla="*/ 0 w 3369583"/>
              <a:gd name="connsiteY0" fmla="*/ 0 h 5128466"/>
              <a:gd name="connsiteX1" fmla="*/ 3244218 w 3369583"/>
              <a:gd name="connsiteY1" fmla="*/ 3780415 h 5128466"/>
              <a:gd name="connsiteX2" fmla="*/ 3369155 w 3369583"/>
              <a:gd name="connsiteY2" fmla="*/ 4172152 h 5128466"/>
              <a:gd name="connsiteX3" fmla="*/ 3369267 w 3369583"/>
              <a:gd name="connsiteY3" fmla="*/ 4778319 h 5128466"/>
              <a:gd name="connsiteX4" fmla="*/ 3101720 w 3369583"/>
              <a:gd name="connsiteY4" fmla="*/ 5128466 h 5128466"/>
              <a:gd name="connsiteX5" fmla="*/ 8475 w 3369583"/>
              <a:gd name="connsiteY5" fmla="*/ 5128411 h 5128466"/>
              <a:gd name="connsiteX6" fmla="*/ 0 w 3369583"/>
              <a:gd name="connsiteY6" fmla="*/ 0 h 5128466"/>
              <a:gd name="connsiteX0" fmla="*/ 0 w 3369583"/>
              <a:gd name="connsiteY0" fmla="*/ 0 h 5425883"/>
              <a:gd name="connsiteX1" fmla="*/ 3244218 w 3369583"/>
              <a:gd name="connsiteY1" fmla="*/ 4077832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69583"/>
              <a:gd name="connsiteY0" fmla="*/ 0 h 5425883"/>
              <a:gd name="connsiteX1" fmla="*/ 3194695 w 3369583"/>
              <a:gd name="connsiteY1" fmla="*/ 2709713 h 5425883"/>
              <a:gd name="connsiteX2" fmla="*/ 3369155 w 3369583"/>
              <a:gd name="connsiteY2" fmla="*/ 4469569 h 5425883"/>
              <a:gd name="connsiteX3" fmla="*/ 3369267 w 3369583"/>
              <a:gd name="connsiteY3" fmla="*/ 5075736 h 5425883"/>
              <a:gd name="connsiteX4" fmla="*/ 3101720 w 3369583"/>
              <a:gd name="connsiteY4" fmla="*/ 5425883 h 5425883"/>
              <a:gd name="connsiteX5" fmla="*/ 8475 w 3369583"/>
              <a:gd name="connsiteY5" fmla="*/ 5425828 h 5425883"/>
              <a:gd name="connsiteX6" fmla="*/ 0 w 3369583"/>
              <a:gd name="connsiteY6" fmla="*/ 0 h 5425883"/>
              <a:gd name="connsiteX0" fmla="*/ 0 w 3377538"/>
              <a:gd name="connsiteY0" fmla="*/ 0 h 5425883"/>
              <a:gd name="connsiteX1" fmla="*/ 3194695 w 3377538"/>
              <a:gd name="connsiteY1" fmla="*/ 2709713 h 5425883"/>
              <a:gd name="connsiteX2" fmla="*/ 3377409 w 3377538"/>
              <a:gd name="connsiteY2" fmla="*/ 3279901 h 5425883"/>
              <a:gd name="connsiteX3" fmla="*/ 3369267 w 3377538"/>
              <a:gd name="connsiteY3" fmla="*/ 5075736 h 5425883"/>
              <a:gd name="connsiteX4" fmla="*/ 3101720 w 3377538"/>
              <a:gd name="connsiteY4" fmla="*/ 5425883 h 5425883"/>
              <a:gd name="connsiteX5" fmla="*/ 8475 w 3377538"/>
              <a:gd name="connsiteY5" fmla="*/ 5425828 h 5425883"/>
              <a:gd name="connsiteX6" fmla="*/ 0 w 3377538"/>
              <a:gd name="connsiteY6" fmla="*/ 0 h 5425883"/>
              <a:gd name="connsiteX0" fmla="*/ 0 w 3369267"/>
              <a:gd name="connsiteY0" fmla="*/ 0 h 5425883"/>
              <a:gd name="connsiteX1" fmla="*/ 3194695 w 3369267"/>
              <a:gd name="connsiteY1" fmla="*/ 2709713 h 5425883"/>
              <a:gd name="connsiteX2" fmla="*/ 3367632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48079 w 3369267"/>
              <a:gd name="connsiteY2" fmla="*/ 326111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5075736 h 5425883"/>
              <a:gd name="connsiteX4" fmla="*/ 3101720 w 3369267"/>
              <a:gd name="connsiteY4" fmla="*/ 5425883 h 5425883"/>
              <a:gd name="connsiteX5" fmla="*/ 8475 w 3369267"/>
              <a:gd name="connsiteY5" fmla="*/ 5425828 h 5425883"/>
              <a:gd name="connsiteX6" fmla="*/ 0 w 3369267"/>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800841 h 5425883"/>
              <a:gd name="connsiteX4" fmla="*/ 3101720 w 3369267"/>
              <a:gd name="connsiteY4" fmla="*/ 5425883 h 5425883"/>
              <a:gd name="connsiteX5" fmla="*/ 8475 w 3369267"/>
              <a:gd name="connsiteY5" fmla="*/ 5425828 h 5425883"/>
              <a:gd name="connsiteX6" fmla="*/ 0 w 3369267"/>
              <a:gd name="connsiteY6" fmla="*/ 0 h 5425883"/>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3101720 w 3367801"/>
              <a:gd name="connsiteY4" fmla="*/ 5425883 h 5425883"/>
              <a:gd name="connsiteX5" fmla="*/ 8475 w 3367801"/>
              <a:gd name="connsiteY5" fmla="*/ 5425828 h 5425883"/>
              <a:gd name="connsiteX6" fmla="*/ 0 w 3367801"/>
              <a:gd name="connsiteY6" fmla="*/ 0 h 5425883"/>
              <a:gd name="connsiteX0" fmla="*/ 0 w 3367801"/>
              <a:gd name="connsiteY0" fmla="*/ 0 h 5441155"/>
              <a:gd name="connsiteX1" fmla="*/ 3194695 w 3367801"/>
              <a:gd name="connsiteY1" fmla="*/ 2709713 h 5441155"/>
              <a:gd name="connsiteX2" fmla="*/ 3367633 w 3367801"/>
              <a:gd name="connsiteY2" fmla="*/ 3242322 h 5441155"/>
              <a:gd name="connsiteX3" fmla="*/ 3362203 w 3367801"/>
              <a:gd name="connsiteY3" fmla="*/ 4566670 h 5441155"/>
              <a:gd name="connsiteX4" fmla="*/ 2713220 w 3367801"/>
              <a:gd name="connsiteY4" fmla="*/ 5441155 h 5441155"/>
              <a:gd name="connsiteX5" fmla="*/ 8475 w 3367801"/>
              <a:gd name="connsiteY5" fmla="*/ 5425828 h 5441155"/>
              <a:gd name="connsiteX6" fmla="*/ 0 w 3367801"/>
              <a:gd name="connsiteY6" fmla="*/ 0 h 5441155"/>
              <a:gd name="connsiteX0" fmla="*/ 0 w 3367801"/>
              <a:gd name="connsiteY0" fmla="*/ 0 h 5425883"/>
              <a:gd name="connsiteX1" fmla="*/ 3194695 w 3367801"/>
              <a:gd name="connsiteY1" fmla="*/ 2709713 h 5425883"/>
              <a:gd name="connsiteX2" fmla="*/ 3367633 w 3367801"/>
              <a:gd name="connsiteY2" fmla="*/ 3242322 h 5425883"/>
              <a:gd name="connsiteX3" fmla="*/ 3362203 w 3367801"/>
              <a:gd name="connsiteY3" fmla="*/ 4566670 h 5425883"/>
              <a:gd name="connsiteX4" fmla="*/ 2854493 w 3367801"/>
              <a:gd name="connsiteY4" fmla="*/ 5425883 h 5425883"/>
              <a:gd name="connsiteX5" fmla="*/ 8475 w 3367801"/>
              <a:gd name="connsiteY5" fmla="*/ 5425828 h 5425883"/>
              <a:gd name="connsiteX6" fmla="*/ 0 w 3367801"/>
              <a:gd name="connsiteY6" fmla="*/ 0 h 5425883"/>
              <a:gd name="connsiteX0" fmla="*/ 0 w 3369267"/>
              <a:gd name="connsiteY0" fmla="*/ 0 h 5425883"/>
              <a:gd name="connsiteX1" fmla="*/ 3194695 w 3369267"/>
              <a:gd name="connsiteY1" fmla="*/ 2709713 h 5425883"/>
              <a:gd name="connsiteX2" fmla="*/ 3367633 w 3369267"/>
              <a:gd name="connsiteY2" fmla="*/ 3242322 h 5425883"/>
              <a:gd name="connsiteX3" fmla="*/ 3369267 w 3369267"/>
              <a:gd name="connsiteY3" fmla="*/ 4602304 h 5425883"/>
              <a:gd name="connsiteX4" fmla="*/ 2854493 w 3369267"/>
              <a:gd name="connsiteY4" fmla="*/ 5425883 h 5425883"/>
              <a:gd name="connsiteX5" fmla="*/ 8475 w 3369267"/>
              <a:gd name="connsiteY5" fmla="*/ 5425828 h 5425883"/>
              <a:gd name="connsiteX6" fmla="*/ 0 w 3369267"/>
              <a:gd name="connsiteY6" fmla="*/ 0 h 5425883"/>
              <a:gd name="connsiteX0" fmla="*/ 0 w 3369275"/>
              <a:gd name="connsiteY0" fmla="*/ 0 h 5425883"/>
              <a:gd name="connsiteX1" fmla="*/ 3194695 w 3369275"/>
              <a:gd name="connsiteY1" fmla="*/ 2709713 h 5425883"/>
              <a:gd name="connsiteX2" fmla="*/ 3367633 w 3369275"/>
              <a:gd name="connsiteY2" fmla="*/ 3242322 h 5425883"/>
              <a:gd name="connsiteX3" fmla="*/ 3369267 w 3369275"/>
              <a:gd name="connsiteY3" fmla="*/ 4602304 h 5425883"/>
              <a:gd name="connsiteX4" fmla="*/ 2854493 w 3369275"/>
              <a:gd name="connsiteY4" fmla="*/ 5425883 h 5425883"/>
              <a:gd name="connsiteX5" fmla="*/ 8475 w 3369275"/>
              <a:gd name="connsiteY5" fmla="*/ 5425828 h 5425883"/>
              <a:gd name="connsiteX6" fmla="*/ 0 w 3369275"/>
              <a:gd name="connsiteY6" fmla="*/ 0 h 5425883"/>
              <a:gd name="connsiteX0" fmla="*/ 0 w 3369275"/>
              <a:gd name="connsiteY0" fmla="*/ 0 h 5425887"/>
              <a:gd name="connsiteX1" fmla="*/ 3194695 w 3369275"/>
              <a:gd name="connsiteY1" fmla="*/ 2709713 h 5425887"/>
              <a:gd name="connsiteX2" fmla="*/ 3367633 w 3369275"/>
              <a:gd name="connsiteY2" fmla="*/ 3242322 h 5425887"/>
              <a:gd name="connsiteX3" fmla="*/ 3369267 w 3369275"/>
              <a:gd name="connsiteY3" fmla="*/ 4602304 h 5425887"/>
              <a:gd name="connsiteX4" fmla="*/ 2854493 w 3369275"/>
              <a:gd name="connsiteY4" fmla="*/ 5425883 h 5425887"/>
              <a:gd name="connsiteX5" fmla="*/ 8475 w 3369275"/>
              <a:gd name="connsiteY5" fmla="*/ 5425828 h 5425887"/>
              <a:gd name="connsiteX6" fmla="*/ 0 w 3369275"/>
              <a:gd name="connsiteY6" fmla="*/ 0 h 54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275" h="5425887">
                <a:moveTo>
                  <a:pt x="0" y="0"/>
                </a:moveTo>
                <a:lnTo>
                  <a:pt x="3194695" y="2709713"/>
                </a:lnTo>
                <a:cubicBezTo>
                  <a:pt x="3269962" y="2817613"/>
                  <a:pt x="3370114" y="3008428"/>
                  <a:pt x="3367633" y="3242322"/>
                </a:cubicBezTo>
                <a:cubicBezTo>
                  <a:pt x="3369071" y="3448577"/>
                  <a:pt x="3369329" y="3990156"/>
                  <a:pt x="3369267" y="4602304"/>
                </a:cubicBezTo>
                <a:cubicBezTo>
                  <a:pt x="3369205" y="5214452"/>
                  <a:pt x="3018445" y="5426838"/>
                  <a:pt x="2854493" y="5425883"/>
                </a:cubicBezTo>
                <a:lnTo>
                  <a:pt x="8475" y="5425828"/>
                </a:lnTo>
                <a:cubicBezTo>
                  <a:pt x="2453" y="3613826"/>
                  <a:pt x="6022" y="1812002"/>
                  <a:pt x="0" y="0"/>
                </a:cubicBezTo>
                <a:close/>
              </a:path>
            </a:pathLst>
          </a:custGeom>
          <a:gradFill flip="none" rotWithShape="1">
            <a:gsLst>
              <a:gs pos="0">
                <a:srgbClr val="4FE3C2"/>
              </a:gs>
              <a:gs pos="100000">
                <a:srgbClr val="B6F11F"/>
              </a:gs>
            </a:gsLst>
            <a:lin ang="18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9" name="CasellaDiTesto 8">
            <a:extLst>
              <a:ext uri="{FF2B5EF4-FFF2-40B4-BE49-F238E27FC236}">
                <a16:creationId xmlns:a16="http://schemas.microsoft.com/office/drawing/2014/main" id="{EB54CFEF-1524-1AEC-1A4F-4F2401EE217F}"/>
              </a:ext>
            </a:extLst>
          </p:cNvPr>
          <p:cNvSpPr txBox="1"/>
          <p:nvPr userDrawn="1"/>
        </p:nvSpPr>
        <p:spPr>
          <a:xfrm>
            <a:off x="10010042" y="6299135"/>
            <a:ext cx="1763712" cy="153888"/>
          </a:xfrm>
          <a:prstGeom prst="rect">
            <a:avLst/>
          </a:prstGeom>
          <a:noFill/>
        </p:spPr>
        <p:txBody>
          <a:bodyPr wrap="square" lIns="0" tIns="0" rIns="0" bIns="0" rtlCol="0">
            <a:spAutoFit/>
          </a:bodyPr>
          <a:lstStyle/>
          <a:p>
            <a:pPr algn="r"/>
            <a:fld id="{BA21B3F1-837B-BB4B-BD1F-B451170A8EEB}" type="slidenum">
              <a:rPr lang="it-IT" sz="1000" smtClean="0">
                <a:solidFill>
                  <a:schemeClr val="tx1"/>
                </a:solidFill>
                <a:latin typeface="TIM Sans" pitchFamily="2" charset="77"/>
              </a:rPr>
              <a:t>‹N›</a:t>
            </a:fld>
            <a:endParaRPr lang="it-IT" sz="1000">
              <a:solidFill>
                <a:schemeClr val="tx1"/>
              </a:solidFill>
              <a:latin typeface="TIM Sans" pitchFamily="2" charset="77"/>
            </a:endParaRPr>
          </a:p>
        </p:txBody>
      </p:sp>
      <p:pic>
        <p:nvPicPr>
          <p:cNvPr id="5" name="Immagine 4">
            <a:extLst>
              <a:ext uri="{FF2B5EF4-FFF2-40B4-BE49-F238E27FC236}">
                <a16:creationId xmlns:a16="http://schemas.microsoft.com/office/drawing/2014/main" id="{A0074105-BC1D-C614-DC1C-5F2A376AA072}"/>
              </a:ext>
            </a:extLst>
          </p:cNvPr>
          <p:cNvPicPr>
            <a:picLocks noChangeAspect="1"/>
          </p:cNvPicPr>
          <p:nvPr userDrawn="1"/>
        </p:nvPicPr>
        <p:blipFill>
          <a:blip r:embed="rId8"/>
          <a:stretch>
            <a:fillRect/>
          </a:stretch>
        </p:blipFill>
        <p:spPr>
          <a:xfrm>
            <a:off x="418246" y="6025577"/>
            <a:ext cx="522216" cy="432001"/>
          </a:xfrm>
          <a:prstGeom prst="rect">
            <a:avLst/>
          </a:prstGeom>
        </p:spPr>
      </p:pic>
      <p:sp>
        <p:nvSpPr>
          <p:cNvPr id="3" name="TextBox 2">
            <a:extLst>
              <a:ext uri="{FF2B5EF4-FFF2-40B4-BE49-F238E27FC236}">
                <a16:creationId xmlns:a16="http://schemas.microsoft.com/office/drawing/2014/main" id="{CDD1EF4C-41E4-A4C1-90AD-87F538AEC6A7}"/>
              </a:ext>
            </a:extLst>
          </p:cNvPr>
          <p:cNvSpPr txBox="1"/>
          <p:nvPr>
            <p:extLst>
              <p:ext uri="{1162E1C5-73C7-4A58-AE30-91384D911F3F}">
                <p184:classification xmlns:p184="http://schemas.microsoft.com/office/powerpoint/2018/4/main" val="ftr"/>
              </p:ext>
            </p:extLst>
          </p:nvPr>
        </p:nvSpPr>
        <p:spPr>
          <a:xfrm>
            <a:off x="5090287" y="6672580"/>
            <a:ext cx="2033588" cy="121920"/>
          </a:xfrm>
          <a:prstGeom prst="rect">
            <a:avLst/>
          </a:prstGeom>
        </p:spPr>
        <p:txBody>
          <a:bodyPr horzOverflow="overflow" lIns="0" tIns="0" rIns="0" bIns="0">
            <a:spAutoFit/>
          </a:bodyPr>
          <a:lstStyle/>
          <a:p>
            <a:pPr algn="l"/>
            <a:r>
              <a:rPr lang="en-US" sz="800">
                <a:solidFill>
                  <a:srgbClr val="4472C4"/>
                </a:solidFill>
                <a:latin typeface="Calibri" panose="020F0502020204030204" pitchFamily="34" charset="0"/>
                <a:ea typeface="Calibri" panose="020F0502020204030204" pitchFamily="34" charset="0"/>
                <a:cs typeface="Calibri" panose="020F0502020204030204" pitchFamily="34" charset="0"/>
              </a:rPr>
              <a:t>Gruppo TIM - Uso Interno - Tutti i diritti riservati.</a:t>
            </a:r>
          </a:p>
        </p:txBody>
      </p:sp>
    </p:spTree>
    <p:extLst>
      <p:ext uri="{BB962C8B-B14F-4D97-AF65-F5344CB8AC3E}">
        <p14:creationId xmlns:p14="http://schemas.microsoft.com/office/powerpoint/2010/main" val="176004694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78">
          <p15:clr>
            <a:srgbClr val="F26B43"/>
          </p15:clr>
        </p15:guide>
        <p15:guide id="3" pos="869">
          <p15:clr>
            <a:srgbClr val="F26B43"/>
          </p15:clr>
        </p15:guide>
        <p15:guide id="4" pos="1368">
          <p15:clr>
            <a:srgbClr val="F26B43"/>
          </p15:clr>
        </p15:guide>
        <p15:guide id="5" pos="1459">
          <p15:clr>
            <a:srgbClr val="F26B43"/>
          </p15:clr>
        </p15:guide>
        <p15:guide id="6" pos="1980">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73">
          <p15:clr>
            <a:srgbClr val="F26B43"/>
          </p15:clr>
        </p15:guide>
        <p15:guide id="12" pos="3772">
          <p15:clr>
            <a:srgbClr val="F26B43"/>
          </p15:clr>
        </p15:guide>
        <p15:guide id="13" pos="3885">
          <p15:clr>
            <a:srgbClr val="F26B43"/>
          </p15:clr>
        </p15:guide>
        <p15:guide id="14" pos="4384">
          <p15:clr>
            <a:srgbClr val="F26B43"/>
          </p15:clr>
        </p15:guide>
        <p15:guide id="15" pos="4475">
          <p15:clr>
            <a:srgbClr val="F26B43"/>
          </p15:clr>
        </p15:guide>
        <p15:guide id="16" pos="4997">
          <p15:clr>
            <a:srgbClr val="F26B43"/>
          </p15:clr>
        </p15:guide>
        <p15:guide id="17" pos="5087">
          <p15:clr>
            <a:srgbClr val="F26B43"/>
          </p15:clr>
        </p15:guide>
        <p15:guide id="18" pos="5609">
          <p15:clr>
            <a:srgbClr val="F26B43"/>
          </p15:clr>
        </p15:guide>
        <p15:guide id="19" pos="5700">
          <p15:clr>
            <a:srgbClr val="F26B43"/>
          </p15:clr>
        </p15:guide>
        <p15:guide id="20" pos="6199">
          <p15:clr>
            <a:srgbClr val="F26B43"/>
          </p15:clr>
        </p15:guide>
        <p15:guide id="21" pos="6289">
          <p15:clr>
            <a:srgbClr val="F26B43"/>
          </p15:clr>
        </p15:guide>
        <p15:guide id="22" pos="6811">
          <p15:clr>
            <a:srgbClr val="F26B43"/>
          </p15:clr>
        </p15:guide>
        <p15:guide id="23" pos="6902">
          <p15:clr>
            <a:srgbClr val="F26B43"/>
          </p15:clr>
        </p15:guide>
        <p15:guide id="24" pos="7423">
          <p15:clr>
            <a:srgbClr val="F26B43"/>
          </p15:clr>
        </p15:guide>
        <p15:guide id="25" orient="horz" pos="255">
          <p15:clr>
            <a:srgbClr val="F26B43"/>
          </p15:clr>
        </p15:guide>
        <p15:guide id="26" orient="horz" pos="4065">
          <p15:clr>
            <a:srgbClr val="F26B43"/>
          </p15:clr>
        </p15:guide>
        <p15:guide id="27"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1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6FBEA-8788-2118-0F34-2F5ACBE650D6}"/>
            </a:ext>
          </a:extLst>
        </p:cNvPr>
        <p:cNvGrpSpPr/>
        <p:nvPr/>
      </p:nvGrpSpPr>
      <p:grpSpPr>
        <a:xfrm>
          <a:off x="0" y="0"/>
          <a:ext cx="0" cy="0"/>
          <a:chOff x="0" y="0"/>
          <a:chExt cx="0" cy="0"/>
        </a:xfrm>
      </p:grpSpPr>
      <p:sp>
        <p:nvSpPr>
          <p:cNvPr id="4" name="Segnaposto testo 3">
            <a:extLst>
              <a:ext uri="{FF2B5EF4-FFF2-40B4-BE49-F238E27FC236}">
                <a16:creationId xmlns:a16="http://schemas.microsoft.com/office/drawing/2014/main" id="{EF30D5BB-E389-B619-E1CF-0C9E89D69CAC}"/>
              </a:ext>
            </a:extLst>
          </p:cNvPr>
          <p:cNvSpPr>
            <a:spLocks noGrp="1"/>
          </p:cNvSpPr>
          <p:nvPr>
            <p:ph type="body" sz="quarter" idx="12"/>
          </p:nvPr>
        </p:nvSpPr>
        <p:spPr>
          <a:xfrm>
            <a:off x="403200" y="2571767"/>
            <a:ext cx="8158419" cy="633941"/>
          </a:xfrm>
        </p:spPr>
        <p:txBody>
          <a:bodyPr/>
          <a:lstStyle/>
          <a:p>
            <a:r>
              <a:rPr lang="it-IT" sz="4800">
                <a:latin typeface="TIM Sans Light"/>
              </a:rPr>
              <a:t>#LaParitàNon</a:t>
            </a:r>
            <a:endParaRPr lang="it-IT">
              <a:latin typeface="TIM Sans Light"/>
            </a:endParaRPr>
          </a:p>
          <a:p>
            <a:r>
              <a:rPr lang="it-IT" sz="4800" err="1">
                <a:latin typeface="TIM Sans Light"/>
              </a:rPr>
              <a:t>PuòAspettare</a:t>
            </a:r>
            <a:r>
              <a:rPr lang="it-IT" sz="4800">
                <a:latin typeface="TIM Sans Light"/>
              </a:rPr>
              <a:t> </a:t>
            </a:r>
            <a:endParaRPr lang="it-IT">
              <a:latin typeface="TIM Sans Light"/>
            </a:endParaRPr>
          </a:p>
        </p:txBody>
      </p:sp>
      <p:sp>
        <p:nvSpPr>
          <p:cNvPr id="5" name="Segnaposto testo 4">
            <a:extLst>
              <a:ext uri="{FF2B5EF4-FFF2-40B4-BE49-F238E27FC236}">
                <a16:creationId xmlns:a16="http://schemas.microsoft.com/office/drawing/2014/main" id="{03DFD320-AEFA-8C44-25C4-FA321EE3DF83}"/>
              </a:ext>
            </a:extLst>
          </p:cNvPr>
          <p:cNvSpPr>
            <a:spLocks noGrp="1"/>
          </p:cNvSpPr>
          <p:nvPr>
            <p:ph type="body" sz="quarter" idx="13"/>
          </p:nvPr>
        </p:nvSpPr>
        <p:spPr>
          <a:xfrm>
            <a:off x="403200" y="4251335"/>
            <a:ext cx="5421312" cy="657387"/>
          </a:xfrm>
        </p:spPr>
        <p:txBody>
          <a:bodyPr/>
          <a:lstStyle/>
          <a:p>
            <a:r>
              <a:rPr lang="it-IT"/>
              <a:t>Il Podcast</a:t>
            </a:r>
          </a:p>
        </p:txBody>
      </p:sp>
      <p:pic>
        <p:nvPicPr>
          <p:cNvPr id="6" name="Segnaposto immagine 5">
            <a:extLst>
              <a:ext uri="{FF2B5EF4-FFF2-40B4-BE49-F238E27FC236}">
                <a16:creationId xmlns:a16="http://schemas.microsoft.com/office/drawing/2014/main" id="{CB67A318-D293-9F2E-65A0-AEB14AD52998}"/>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272" r="91"/>
          <a:stretch/>
        </p:blipFill>
        <p:spPr>
          <a:xfrm>
            <a:off x="7038975" y="1390650"/>
            <a:ext cx="5153025" cy="5467350"/>
          </a:xfrm>
          <a:prstGeom prst="rect">
            <a:avLst/>
          </a:prstGeom>
        </p:spPr>
      </p:pic>
    </p:spTree>
    <p:extLst>
      <p:ext uri="{BB962C8B-B14F-4D97-AF65-F5344CB8AC3E}">
        <p14:creationId xmlns:p14="http://schemas.microsoft.com/office/powerpoint/2010/main" val="3468818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35216-6719-E2DB-D7FD-36F8F72D497E}"/>
            </a:ext>
          </a:extLst>
        </p:cNvPr>
        <p:cNvGrpSpPr/>
        <p:nvPr/>
      </p:nvGrpSpPr>
      <p:grpSpPr>
        <a:xfrm>
          <a:off x="0" y="0"/>
          <a:ext cx="0" cy="0"/>
          <a:chOff x="0" y="0"/>
          <a:chExt cx="0" cy="0"/>
        </a:xfrm>
      </p:grpSpPr>
      <p:pic>
        <p:nvPicPr>
          <p:cNvPr id="12" name="Segnaposto immagine 11" descr="Immagine che contiene schermata, Gioco per PC, Software per videogiochi, Composizione digitale">
            <a:extLst>
              <a:ext uri="{FF2B5EF4-FFF2-40B4-BE49-F238E27FC236}">
                <a16:creationId xmlns:a16="http://schemas.microsoft.com/office/drawing/2014/main" id="{28AA7995-473D-D0AC-EE82-5535F3E4C47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783" r="20783"/>
          <a:stretch>
            <a:fillRect/>
          </a:stretch>
        </p:blipFill>
        <p:spPr/>
      </p:pic>
      <p:sp>
        <p:nvSpPr>
          <p:cNvPr id="3" name="Segnaposto testo 2">
            <a:extLst>
              <a:ext uri="{FF2B5EF4-FFF2-40B4-BE49-F238E27FC236}">
                <a16:creationId xmlns:a16="http://schemas.microsoft.com/office/drawing/2014/main" id="{ABF908A9-A7AC-4AD1-7949-1A0A2A2D5298}"/>
              </a:ext>
            </a:extLst>
          </p:cNvPr>
          <p:cNvSpPr>
            <a:spLocks noGrp="1"/>
          </p:cNvSpPr>
          <p:nvPr>
            <p:ph type="body" sz="quarter" idx="11"/>
          </p:nvPr>
        </p:nvSpPr>
        <p:spPr>
          <a:xfrm>
            <a:off x="403200" y="4238452"/>
            <a:ext cx="5588305" cy="1420424"/>
          </a:xfrm>
        </p:spPr>
        <p:txBody>
          <a:bodyPr/>
          <a:lstStyle/>
          <a:p>
            <a:r>
              <a:rPr lang="it-IT" sz="1400" dirty="0"/>
              <a:t>Lo spot TIM firmato dal Premio Oscar Giuseppe Tornatore si aggiudica l'oro agli NC Awards 2024 come miglior campagna televisiva/cinema e l’“</a:t>
            </a:r>
            <a:r>
              <a:rPr lang="it-IT" sz="1400" dirty="0" err="1"/>
              <a:t>Honoree</a:t>
            </a:r>
            <a:r>
              <a:rPr lang="it-IT" sz="1400" dirty="0"/>
              <a:t>” nella categoria Advertising in ambito </a:t>
            </a:r>
            <a:r>
              <a:rPr lang="it-IT" sz="1400" dirty="0" err="1"/>
              <a:t>Diversity</a:t>
            </a:r>
            <a:r>
              <a:rPr lang="it-IT" sz="1400" dirty="0"/>
              <a:t>, Equity &amp; </a:t>
            </a:r>
            <a:r>
              <a:rPr lang="it-IT" sz="1400" dirty="0" err="1"/>
              <a:t>Inclusion</a:t>
            </a:r>
            <a:r>
              <a:rPr lang="it-IT" sz="1400" dirty="0"/>
              <a:t> dei Webby Awards.</a:t>
            </a:r>
          </a:p>
        </p:txBody>
      </p:sp>
      <p:sp>
        <p:nvSpPr>
          <p:cNvPr id="4" name="Segnaposto testo 3">
            <a:extLst>
              <a:ext uri="{FF2B5EF4-FFF2-40B4-BE49-F238E27FC236}">
                <a16:creationId xmlns:a16="http://schemas.microsoft.com/office/drawing/2014/main" id="{8DF8D217-ECE4-6F5E-8AD4-45E050A25DF6}"/>
              </a:ext>
            </a:extLst>
          </p:cNvPr>
          <p:cNvSpPr>
            <a:spLocks noGrp="1"/>
          </p:cNvSpPr>
          <p:nvPr>
            <p:ph type="body" sz="quarter" idx="12"/>
          </p:nvPr>
        </p:nvSpPr>
        <p:spPr>
          <a:xfrm>
            <a:off x="403200" y="1118535"/>
            <a:ext cx="5421312" cy="657387"/>
          </a:xfrm>
        </p:spPr>
        <p:txBody>
          <a:bodyPr/>
          <a:lstStyle/>
          <a:p>
            <a:r>
              <a:rPr lang="it-IT"/>
              <a:t>Lo spot istituzionale</a:t>
            </a:r>
          </a:p>
        </p:txBody>
      </p:sp>
      <p:sp>
        <p:nvSpPr>
          <p:cNvPr id="5" name="Segnaposto testo 4">
            <a:extLst>
              <a:ext uri="{FF2B5EF4-FFF2-40B4-BE49-F238E27FC236}">
                <a16:creationId xmlns:a16="http://schemas.microsoft.com/office/drawing/2014/main" id="{EB61F6B4-B2AA-FD6E-8C34-4EC62BFE5F4A}"/>
              </a:ext>
            </a:extLst>
          </p:cNvPr>
          <p:cNvSpPr>
            <a:spLocks noGrp="1"/>
          </p:cNvSpPr>
          <p:nvPr>
            <p:ph type="body" sz="quarter" idx="13"/>
          </p:nvPr>
        </p:nvSpPr>
        <p:spPr>
          <a:xfrm>
            <a:off x="403200" y="1799247"/>
            <a:ext cx="5897116" cy="657387"/>
          </a:xfrm>
        </p:spPr>
        <p:txBody>
          <a:bodyPr/>
          <a:lstStyle/>
          <a:p>
            <a:r>
              <a:rPr lang="it-IT" sz="2400" dirty="0">
                <a:latin typeface="TIM Sans Thin"/>
              </a:rPr>
              <a:t>Lo abbiamo lanciato in anteprima per i colleghi e le colleghe TIM sui media aziendali (Intranet, schermi nelle sedi aziendali, social interno…) raccontando l’iniziativa e i suoi obiettivi.</a:t>
            </a:r>
          </a:p>
        </p:txBody>
      </p:sp>
    </p:spTree>
    <p:extLst>
      <p:ext uri="{BB962C8B-B14F-4D97-AF65-F5344CB8AC3E}">
        <p14:creationId xmlns:p14="http://schemas.microsoft.com/office/powerpoint/2010/main" val="2521285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C1AB8-64BD-B1F2-22D1-AA04B4E3EF86}"/>
            </a:ext>
          </a:extLst>
        </p:cNvPr>
        <p:cNvGrpSpPr/>
        <p:nvPr/>
      </p:nvGrpSpPr>
      <p:grpSpPr>
        <a:xfrm>
          <a:off x="0" y="0"/>
          <a:ext cx="0" cy="0"/>
          <a:chOff x="0" y="0"/>
          <a:chExt cx="0" cy="0"/>
        </a:xfrm>
      </p:grpSpPr>
      <p:sp>
        <p:nvSpPr>
          <p:cNvPr id="3" name="Segnaposto testo 2">
            <a:extLst>
              <a:ext uri="{FF2B5EF4-FFF2-40B4-BE49-F238E27FC236}">
                <a16:creationId xmlns:a16="http://schemas.microsoft.com/office/drawing/2014/main" id="{AFFEAD7E-4275-FE10-F32F-B9481BDA8955}"/>
              </a:ext>
            </a:extLst>
          </p:cNvPr>
          <p:cNvSpPr>
            <a:spLocks noGrp="1"/>
          </p:cNvSpPr>
          <p:nvPr>
            <p:ph type="body" sz="quarter" idx="11"/>
          </p:nvPr>
        </p:nvSpPr>
        <p:spPr>
          <a:xfrm>
            <a:off x="403200" y="3923693"/>
            <a:ext cx="5588305" cy="1420424"/>
          </a:xfrm>
        </p:spPr>
        <p:txBody>
          <a:bodyPr/>
          <a:lstStyle/>
          <a:p>
            <a:r>
              <a:rPr lang="it-IT" sz="1400" b="0">
                <a:latin typeface="TIM Sans Light"/>
              </a:rPr>
              <a:t>Questa iniziativa, in occasione della Giornata Internazionale per l'eliminazione della violenza contro le donne, ha rappresentato un segnale dell'impegno </a:t>
            </a:r>
            <a:r>
              <a:rPr lang="it-IT" sz="1400">
                <a:latin typeface="TIM Sans Light"/>
              </a:rPr>
              <a:t>della nostra azienda</a:t>
            </a:r>
            <a:r>
              <a:rPr lang="it-IT" sz="1400" b="0">
                <a:latin typeface="TIM Sans Light"/>
              </a:rPr>
              <a:t> nella lotta contro la violenza di genere.</a:t>
            </a:r>
          </a:p>
          <a:p>
            <a:endParaRPr lang="it-IT" sz="1400"/>
          </a:p>
        </p:txBody>
      </p:sp>
      <p:sp>
        <p:nvSpPr>
          <p:cNvPr id="4" name="Segnaposto testo 3">
            <a:extLst>
              <a:ext uri="{FF2B5EF4-FFF2-40B4-BE49-F238E27FC236}">
                <a16:creationId xmlns:a16="http://schemas.microsoft.com/office/drawing/2014/main" id="{DA5FE080-7E97-ACB4-7E07-6B5E710DA25B}"/>
              </a:ext>
            </a:extLst>
          </p:cNvPr>
          <p:cNvSpPr>
            <a:spLocks noGrp="1"/>
          </p:cNvSpPr>
          <p:nvPr>
            <p:ph type="body" sz="quarter" idx="12"/>
          </p:nvPr>
        </p:nvSpPr>
        <p:spPr>
          <a:xfrm>
            <a:off x="403200" y="1118535"/>
            <a:ext cx="5751512" cy="657387"/>
          </a:xfrm>
        </p:spPr>
        <p:txBody>
          <a:bodyPr/>
          <a:lstStyle/>
          <a:p>
            <a:r>
              <a:rPr lang="it-IT" sz="3600">
                <a:latin typeface="TIM Sans Light" panose="02020503040602060503" pitchFamily="18" charset="0"/>
              </a:rPr>
              <a:t>Iniziative di sensibilizzazione nelle sedi aziendali</a:t>
            </a:r>
            <a:endParaRPr lang="it-IT"/>
          </a:p>
        </p:txBody>
      </p:sp>
      <p:sp>
        <p:nvSpPr>
          <p:cNvPr id="5" name="Segnaposto testo 4">
            <a:extLst>
              <a:ext uri="{FF2B5EF4-FFF2-40B4-BE49-F238E27FC236}">
                <a16:creationId xmlns:a16="http://schemas.microsoft.com/office/drawing/2014/main" id="{D042A866-2B68-D7D3-6A8E-FBB380563926}"/>
              </a:ext>
            </a:extLst>
          </p:cNvPr>
          <p:cNvSpPr>
            <a:spLocks noGrp="1"/>
          </p:cNvSpPr>
          <p:nvPr>
            <p:ph type="body" sz="quarter" idx="13"/>
          </p:nvPr>
        </p:nvSpPr>
        <p:spPr>
          <a:xfrm>
            <a:off x="403200" y="1799247"/>
            <a:ext cx="5692800" cy="657387"/>
          </a:xfrm>
        </p:spPr>
        <p:txBody>
          <a:bodyPr/>
          <a:lstStyle/>
          <a:p>
            <a:r>
              <a:rPr lang="it-IT" sz="2400" dirty="0">
                <a:latin typeface="TIM Sans Thin"/>
              </a:rPr>
              <a:t>Alcune nostre sedi di Roma e Milano sono state illuminate di arancione, aderendo alla campagna Orange The World-</a:t>
            </a:r>
            <a:r>
              <a:rPr lang="it-IT" sz="2400" dirty="0" err="1">
                <a:latin typeface="TIM Sans Thin"/>
              </a:rPr>
              <a:t>UNiTE</a:t>
            </a:r>
            <a:r>
              <a:rPr lang="it-IT" sz="2400" dirty="0">
                <a:latin typeface="TIM Sans Thin"/>
              </a:rPr>
              <a:t> promossa dalle Nazioni Unite.</a:t>
            </a:r>
          </a:p>
        </p:txBody>
      </p:sp>
      <p:pic>
        <p:nvPicPr>
          <p:cNvPr id="8" name="Segnaposto immagine 7" descr="Immagine che contiene cielo, aria aperta, edificio, terreno&#10;&#10;Il contenuto generato dall'IA potrebbe non essere corretto.">
            <a:extLst>
              <a:ext uri="{FF2B5EF4-FFF2-40B4-BE49-F238E27FC236}">
                <a16:creationId xmlns:a16="http://schemas.microsoft.com/office/drawing/2014/main" id="{C1459D36-00A0-DA78-1283-79F98E90972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243" b="39155"/>
          <a:stretch/>
        </p:blipFill>
        <p:spPr>
          <a:xfrm>
            <a:off x="6440488" y="616118"/>
            <a:ext cx="5751512" cy="5444958"/>
          </a:xfrm>
        </p:spPr>
      </p:pic>
    </p:spTree>
    <p:extLst>
      <p:ext uri="{BB962C8B-B14F-4D97-AF65-F5344CB8AC3E}">
        <p14:creationId xmlns:p14="http://schemas.microsoft.com/office/powerpoint/2010/main" val="1016285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EFA7C65-44AA-C23D-3E95-1CEA1EB2AAD1}"/>
              </a:ext>
            </a:extLst>
          </p:cNvPr>
          <p:cNvSpPr txBox="1">
            <a:spLocks/>
          </p:cNvSpPr>
          <p:nvPr/>
        </p:nvSpPr>
        <p:spPr>
          <a:xfrm>
            <a:off x="382706" y="1818957"/>
            <a:ext cx="5070500" cy="657387"/>
          </a:xfrm>
          <a:prstGeom prst="rect">
            <a:avLst/>
          </a:prstGeom>
        </p:spPr>
        <p:txBody>
          <a:bodyPr lIns="0" tIns="0" rIns="0" bIns="0" anchor="t"/>
          <a:lstStyle>
            <a:lvl1pPr marL="0" indent="0" algn="l" defTabSz="914400" rtl="0" eaLnBrk="1" latinLnBrk="0" hangingPunct="1">
              <a:lnSpc>
                <a:spcPts val="5000"/>
              </a:lnSpc>
              <a:spcBef>
                <a:spcPts val="1000"/>
              </a:spcBef>
              <a:buFont typeface="Arial" panose="020B0604020202020204" pitchFamily="34" charset="0"/>
              <a:buNone/>
              <a:defRPr lang="it-IT" sz="5000" b="1" i="1" kern="1200" dirty="0" smtClean="0">
                <a:solidFill>
                  <a:schemeClr val="bg1"/>
                </a:solidFill>
                <a:latin typeface="TIM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 Sans"/>
              </a:rPr>
              <a:t>Il PODCAST </a:t>
            </a:r>
          </a:p>
          <a:p>
            <a:endParaRPr lang="en-US">
              <a:latin typeface="TIM Sans"/>
            </a:endParaRPr>
          </a:p>
          <a:p>
            <a:endParaRPr lang="en-US">
              <a:latin typeface="TIM Sans"/>
            </a:endParaRPr>
          </a:p>
          <a:p>
            <a:r>
              <a:rPr lang="en-US">
                <a:latin typeface="TIM Sans"/>
              </a:rPr>
              <a:t>#LaParitàNon</a:t>
            </a:r>
            <a:endParaRPr lang="en-US"/>
          </a:p>
          <a:p>
            <a:r>
              <a:rPr lang="en-US" err="1">
                <a:latin typeface="TIM Sans"/>
              </a:rPr>
              <a:t>PuòAspettare</a:t>
            </a:r>
            <a:endParaRPr lang="en-US" err="1"/>
          </a:p>
        </p:txBody>
      </p:sp>
      <p:sp>
        <p:nvSpPr>
          <p:cNvPr id="8" name="Text Placeholder 2">
            <a:extLst>
              <a:ext uri="{FF2B5EF4-FFF2-40B4-BE49-F238E27FC236}">
                <a16:creationId xmlns:a16="http://schemas.microsoft.com/office/drawing/2014/main" id="{F0845DEA-1882-6899-1F29-DE6C9C0DA478}"/>
              </a:ext>
            </a:extLst>
          </p:cNvPr>
          <p:cNvSpPr txBox="1">
            <a:spLocks/>
          </p:cNvSpPr>
          <p:nvPr/>
        </p:nvSpPr>
        <p:spPr>
          <a:xfrm>
            <a:off x="6098750" y="395955"/>
            <a:ext cx="5936883" cy="6033140"/>
          </a:xfrm>
          <a:prstGeom prst="rect">
            <a:avLst/>
          </a:prstGeom>
        </p:spPr>
        <p:txBody>
          <a:bodyPr lIns="0" tIns="0" rIns="0" bIns="0" anchor="t"/>
          <a:lstStyle>
            <a:lvl1pPr marL="0" indent="0" algn="l" defTabSz="914400" rtl="0" eaLnBrk="1" latinLnBrk="0" hangingPunct="1">
              <a:lnSpc>
                <a:spcPts val="5000"/>
              </a:lnSpc>
              <a:spcBef>
                <a:spcPts val="1000"/>
              </a:spcBef>
              <a:buFont typeface="Arial" panose="020B0604020202020204" pitchFamily="34" charset="0"/>
              <a:buNone/>
              <a:defRPr lang="it-IT" sz="5000" kern="1200" dirty="0" smtClean="0">
                <a:solidFill>
                  <a:schemeClr val="bg1"/>
                </a:solidFill>
                <a:latin typeface="TIM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i="1" dirty="0">
                <a:solidFill>
                  <a:schemeClr val="tx1"/>
                </a:solidFill>
                <a:latin typeface="TIM Sans Light"/>
              </a:rPr>
              <a:t>Il podcast è </a:t>
            </a:r>
            <a:r>
              <a:rPr lang="en-US" sz="2800" i="1" dirty="0" err="1">
                <a:solidFill>
                  <a:schemeClr val="tx1"/>
                </a:solidFill>
                <a:latin typeface="TIM Sans Light"/>
              </a:rPr>
              <a:t>parte</a:t>
            </a:r>
            <a:r>
              <a:rPr lang="en-US" sz="2800" i="1" dirty="0">
                <a:solidFill>
                  <a:schemeClr val="tx1"/>
                </a:solidFill>
                <a:latin typeface="TIM Sans Light"/>
              </a:rPr>
              <a:t> </a:t>
            </a:r>
            <a:r>
              <a:rPr lang="en-US" sz="2800" i="1" dirty="0" err="1">
                <a:solidFill>
                  <a:schemeClr val="tx1"/>
                </a:solidFill>
                <a:latin typeface="TIM Sans Light"/>
              </a:rPr>
              <a:t>della</a:t>
            </a:r>
            <a:r>
              <a:rPr lang="en-US" sz="2800" i="1" dirty="0">
                <a:solidFill>
                  <a:schemeClr val="tx1"/>
                </a:solidFill>
                <a:latin typeface="TIM Sans Light"/>
              </a:rPr>
              <a:t> campagna di </a:t>
            </a:r>
            <a:r>
              <a:rPr lang="en-US" sz="2800" i="1" dirty="0" err="1">
                <a:solidFill>
                  <a:schemeClr val="tx1"/>
                </a:solidFill>
                <a:latin typeface="TIM Sans Light"/>
              </a:rPr>
              <a:t>comunicazione</a:t>
            </a:r>
            <a:r>
              <a:rPr lang="en-US" sz="2800" i="1" dirty="0">
                <a:solidFill>
                  <a:schemeClr val="tx1"/>
                </a:solidFill>
                <a:latin typeface="TIM Sans Light"/>
              </a:rPr>
              <a:t> ed è </a:t>
            </a:r>
            <a:r>
              <a:rPr lang="en-US" sz="2800" i="1" dirty="0" err="1">
                <a:solidFill>
                  <a:schemeClr val="tx1"/>
                </a:solidFill>
                <a:latin typeface="TIM Sans Light"/>
              </a:rPr>
              <a:t>stato</a:t>
            </a:r>
            <a:r>
              <a:rPr lang="en-US" sz="2800" i="1" dirty="0">
                <a:solidFill>
                  <a:schemeClr val="tx1"/>
                </a:solidFill>
                <a:latin typeface="TIM Sans Light"/>
              </a:rPr>
              <a:t> </a:t>
            </a:r>
            <a:r>
              <a:rPr lang="it-IT" sz="2800" i="1" dirty="0">
                <a:solidFill>
                  <a:schemeClr val="tx1"/>
                </a:solidFill>
                <a:latin typeface="TIM Sans Light"/>
              </a:rPr>
              <a:t>curato e narrato da </a:t>
            </a:r>
            <a:r>
              <a:rPr lang="it-IT" sz="2800" b="1" i="1" dirty="0">
                <a:solidFill>
                  <a:schemeClr val="tx1"/>
                </a:solidFill>
                <a:latin typeface="TIM Sans Light"/>
              </a:rPr>
              <a:t>Mapi Danna</a:t>
            </a:r>
            <a:r>
              <a:rPr lang="it-IT" sz="2800" i="1" dirty="0">
                <a:solidFill>
                  <a:schemeClr val="tx1"/>
                </a:solidFill>
                <a:latin typeface="TIM Sans Light"/>
              </a:rPr>
              <a:t>  scrittrice, storyteller ed esperta di governance delle relazioni ed è prodotto da  </a:t>
            </a:r>
            <a:r>
              <a:rPr lang="it-IT" sz="2800" i="1" dirty="0" err="1">
                <a:solidFill>
                  <a:schemeClr val="tx1"/>
                </a:solidFill>
                <a:latin typeface="TIM Sans Light"/>
              </a:rPr>
              <a:t>StorieLibere</a:t>
            </a:r>
            <a:r>
              <a:rPr lang="it-IT" sz="2800" i="1" dirty="0">
                <a:solidFill>
                  <a:schemeClr val="tx1"/>
                </a:solidFill>
                <a:latin typeface="TIM Sans Light"/>
              </a:rPr>
              <a:t>, una delle più affermate piattaforme di podcast che ha dato vita a grandi successi come  Morgana di Michela Murgia e Chiara Tagliaferri.</a:t>
            </a:r>
          </a:p>
          <a:p>
            <a:pPr>
              <a:lnSpc>
                <a:spcPct val="100000"/>
              </a:lnSpc>
            </a:pPr>
            <a:endParaRPr lang="it-IT" sz="2800" i="1" dirty="0">
              <a:solidFill>
                <a:schemeClr val="tx1"/>
              </a:solidFill>
              <a:latin typeface="TIM Sans Light"/>
            </a:endParaRPr>
          </a:p>
          <a:p>
            <a:pPr>
              <a:lnSpc>
                <a:spcPct val="100000"/>
              </a:lnSpc>
            </a:pPr>
            <a:r>
              <a:rPr lang="it-IT" sz="2800" i="1" dirty="0">
                <a:solidFill>
                  <a:schemeClr val="tx1"/>
                </a:solidFill>
                <a:latin typeface="TIM Sans Light"/>
              </a:rPr>
              <a:t>TIM ha anche contribuito alla definizione dello script degli episodi. </a:t>
            </a:r>
            <a:endParaRPr lang="it-IT" sz="2800" i="1" dirty="0">
              <a:solidFill>
                <a:schemeClr val="tx1"/>
              </a:solidFill>
            </a:endParaRPr>
          </a:p>
        </p:txBody>
      </p:sp>
    </p:spTree>
    <p:extLst>
      <p:ext uri="{BB962C8B-B14F-4D97-AF65-F5344CB8AC3E}">
        <p14:creationId xmlns:p14="http://schemas.microsoft.com/office/powerpoint/2010/main" val="1941788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49FE1-99DF-DB4D-3663-8FC6882A323D}"/>
            </a:ext>
          </a:extLst>
        </p:cNvPr>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BA9006C9-2465-2247-8FE8-628655EE78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93" t="1780" r="43769" b="-1780"/>
          <a:stretch/>
        </p:blipFill>
        <p:spPr>
          <a:xfrm>
            <a:off x="6822638" y="977900"/>
            <a:ext cx="5369361" cy="5083176"/>
          </a:xfrm>
        </p:spPr>
      </p:pic>
      <p:sp>
        <p:nvSpPr>
          <p:cNvPr id="5" name="Segnaposto testo 4">
            <a:extLst>
              <a:ext uri="{FF2B5EF4-FFF2-40B4-BE49-F238E27FC236}">
                <a16:creationId xmlns:a16="http://schemas.microsoft.com/office/drawing/2014/main" id="{F24F0EEA-AA47-A8A6-10AF-CCD996D0FEAE}"/>
              </a:ext>
            </a:extLst>
          </p:cNvPr>
          <p:cNvSpPr>
            <a:spLocks noGrp="1"/>
          </p:cNvSpPr>
          <p:nvPr>
            <p:ph type="body" sz="quarter" idx="12"/>
          </p:nvPr>
        </p:nvSpPr>
        <p:spPr>
          <a:xfrm>
            <a:off x="403200" y="1375209"/>
            <a:ext cx="5421312" cy="657387"/>
          </a:xfrm>
        </p:spPr>
        <p:txBody>
          <a:bodyPr/>
          <a:lstStyle/>
          <a:p>
            <a:r>
              <a:rPr lang="it-IT" sz="4000"/>
              <a:t>Il trailer del podcast</a:t>
            </a:r>
          </a:p>
        </p:txBody>
      </p:sp>
      <p:sp>
        <p:nvSpPr>
          <p:cNvPr id="3" name="Segnaposto testo 2">
            <a:extLst>
              <a:ext uri="{FF2B5EF4-FFF2-40B4-BE49-F238E27FC236}">
                <a16:creationId xmlns:a16="http://schemas.microsoft.com/office/drawing/2014/main" id="{389A0932-ED6A-8A12-D4E7-7B436812C089}"/>
              </a:ext>
            </a:extLst>
          </p:cNvPr>
          <p:cNvSpPr>
            <a:spLocks noGrp="1"/>
          </p:cNvSpPr>
          <p:nvPr>
            <p:ph type="body" sz="quarter" idx="13"/>
          </p:nvPr>
        </p:nvSpPr>
        <p:spPr>
          <a:xfrm>
            <a:off x="406396" y="2547302"/>
            <a:ext cx="6187230" cy="3095038"/>
          </a:xfrm>
        </p:spPr>
        <p:txBody>
          <a:bodyPr lIns="0" tIns="0" rIns="0" bIns="0" anchor="b"/>
          <a:lstStyle/>
          <a:p>
            <a:r>
              <a:rPr lang="it-IT" sz="2400" i="0">
                <a:latin typeface="TIM Sans Thin"/>
              </a:rPr>
              <a:t>Ai bambini hanno dato macchinine, ruspe, aerei, supereroi. A loro hanno detto: “Parti, costruisci, vola, salva il mondo.” Alle bambine, invece, “Resta, sei la casa. Non sei il viaggio, sei la meta”. </a:t>
            </a:r>
            <a:endParaRPr lang="it-IT"/>
          </a:p>
          <a:p>
            <a:r>
              <a:rPr lang="it-IT" sz="2400" b="1" i="0">
                <a:latin typeface="TIM Sans Thin"/>
              </a:rPr>
              <a:t>Si chiama Dream Gap, disparità di sogni.</a:t>
            </a:r>
            <a:endParaRPr lang="it-IT" b="1">
              <a:latin typeface="TIM Sans Thin"/>
            </a:endParaRPr>
          </a:p>
          <a:p>
            <a:endParaRPr lang="it-IT" sz="2400" i="0">
              <a:latin typeface="TIM Sans Thin" panose="02020503040602060503" pitchFamily="18" charset="0"/>
            </a:endParaRPr>
          </a:p>
        </p:txBody>
      </p:sp>
      <p:pic>
        <p:nvPicPr>
          <p:cNvPr id="2" name="Segnaposto immagine 11" descr="Immagine che contiene testo, Carattere, logo, Elementi grafici&#10;&#10;Il contenuto generato dall'IA potrebbe non essere corretto.">
            <a:extLst>
              <a:ext uri="{FF2B5EF4-FFF2-40B4-BE49-F238E27FC236}">
                <a16:creationId xmlns:a16="http://schemas.microsoft.com/office/drawing/2014/main" id="{B018FEA9-E027-D199-7AF6-E440ECB5505E}"/>
              </a:ext>
            </a:extLst>
          </p:cNvPr>
          <p:cNvPicPr>
            <a:picLocks noChangeAspect="1"/>
          </p:cNvPicPr>
          <p:nvPr/>
        </p:nvPicPr>
        <p:blipFill>
          <a:blip r:embed="rId3">
            <a:extLst>
              <a:ext uri="{28A0092B-C50C-407E-A947-70E740481C1C}">
                <a14:useLocalDpi xmlns:a14="http://schemas.microsoft.com/office/drawing/2010/main" val="0"/>
              </a:ext>
            </a:extLst>
          </a:blip>
          <a:srcRect t="2664" b="2664"/>
          <a:stretch>
            <a:fillRect/>
          </a:stretch>
        </p:blipFill>
        <p:spPr>
          <a:xfrm>
            <a:off x="9237784" y="1219336"/>
            <a:ext cx="1259393" cy="119226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pic>
    </p:spTree>
    <p:extLst>
      <p:ext uri="{BB962C8B-B14F-4D97-AF65-F5344CB8AC3E}">
        <p14:creationId xmlns:p14="http://schemas.microsoft.com/office/powerpoint/2010/main" val="3065952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gnaposto immagine 11">
            <a:extLst>
              <a:ext uri="{FF2B5EF4-FFF2-40B4-BE49-F238E27FC236}">
                <a16:creationId xmlns:a16="http://schemas.microsoft.com/office/drawing/2014/main" id="{BF74C4F8-2FBE-4A46-8D55-1AAA6DDA831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65" b="2665"/>
          <a:stretch/>
        </p:blipFill>
        <p:spPr>
          <a:xfrm>
            <a:off x="6440488" y="616118"/>
            <a:ext cx="5751512" cy="5444958"/>
          </a:xfrm>
        </p:spPr>
      </p:pic>
      <p:sp>
        <p:nvSpPr>
          <p:cNvPr id="15" name="Segnaposto testo 2">
            <a:extLst>
              <a:ext uri="{FF2B5EF4-FFF2-40B4-BE49-F238E27FC236}">
                <a16:creationId xmlns:a16="http://schemas.microsoft.com/office/drawing/2014/main" id="{46B9C303-458A-103E-495D-488719150927}"/>
              </a:ext>
            </a:extLst>
          </p:cNvPr>
          <p:cNvSpPr>
            <a:spLocks noGrp="1"/>
          </p:cNvSpPr>
          <p:nvPr>
            <p:ph type="body" sz="quarter" idx="11"/>
          </p:nvPr>
        </p:nvSpPr>
        <p:spPr>
          <a:xfrm>
            <a:off x="361888" y="4646425"/>
            <a:ext cx="6070582" cy="1420424"/>
          </a:xfrm>
        </p:spPr>
        <p:txBody>
          <a:bodyPr/>
          <a:lstStyle/>
          <a:p>
            <a:endParaRPr lang="it-IT" sz="1400">
              <a:latin typeface="TIM Sans Light"/>
            </a:endParaRPr>
          </a:p>
          <a:p>
            <a:r>
              <a:rPr lang="it-IT" sz="1400">
                <a:latin typeface="TIM Sans Light"/>
              </a:rPr>
              <a:t>Le puntate sono state pubblicate anche esternamente gratuitamente su storielibere.fm, sui canali digitali di TIM e su tutte le principali app di ascolto.</a:t>
            </a:r>
            <a:endParaRPr lang="it-IT"/>
          </a:p>
        </p:txBody>
      </p:sp>
      <p:sp>
        <p:nvSpPr>
          <p:cNvPr id="16" name="Segnaposto testo 3">
            <a:extLst>
              <a:ext uri="{FF2B5EF4-FFF2-40B4-BE49-F238E27FC236}">
                <a16:creationId xmlns:a16="http://schemas.microsoft.com/office/drawing/2014/main" id="{92E68FAA-FEEA-7511-CE08-5C74AE2873AE}"/>
              </a:ext>
            </a:extLst>
          </p:cNvPr>
          <p:cNvSpPr>
            <a:spLocks noGrp="1"/>
          </p:cNvSpPr>
          <p:nvPr>
            <p:ph type="body" sz="quarter" idx="12"/>
          </p:nvPr>
        </p:nvSpPr>
        <p:spPr>
          <a:xfrm>
            <a:off x="392716" y="458185"/>
            <a:ext cx="5751512" cy="657387"/>
          </a:xfrm>
        </p:spPr>
        <p:txBody>
          <a:bodyPr/>
          <a:lstStyle/>
          <a:p>
            <a:r>
              <a:rPr lang="it-IT" sz="3600">
                <a:latin typeface="TIM Sans Light"/>
              </a:rPr>
              <a:t>Lancio del Podcast</a:t>
            </a:r>
          </a:p>
        </p:txBody>
      </p:sp>
      <p:sp>
        <p:nvSpPr>
          <p:cNvPr id="17" name="Segnaposto testo 4">
            <a:extLst>
              <a:ext uri="{FF2B5EF4-FFF2-40B4-BE49-F238E27FC236}">
                <a16:creationId xmlns:a16="http://schemas.microsoft.com/office/drawing/2014/main" id="{4CEADF49-5014-2362-77E9-DA20F1B22092}"/>
              </a:ext>
            </a:extLst>
          </p:cNvPr>
          <p:cNvSpPr>
            <a:spLocks noGrp="1"/>
          </p:cNvSpPr>
          <p:nvPr>
            <p:ph type="body" sz="quarter" idx="13"/>
          </p:nvPr>
        </p:nvSpPr>
        <p:spPr>
          <a:xfrm>
            <a:off x="361886" y="791983"/>
            <a:ext cx="6074638" cy="1962065"/>
          </a:xfrm>
        </p:spPr>
        <p:txBody>
          <a:bodyPr lIns="0" tIns="0" rIns="0" bIns="0" anchor="t"/>
          <a:lstStyle/>
          <a:p>
            <a:endParaRPr lang="it-IT" sz="2400">
              <a:latin typeface="TIM Sans Thin"/>
            </a:endParaRPr>
          </a:p>
          <a:p>
            <a:r>
              <a:rPr lang="it-IT" sz="2400">
                <a:latin typeface="TIM Sans Thin"/>
              </a:rPr>
              <a:t>Abbiamo diffuso il trailer e i quattro episodi in anteprima esclusiva per le colleghe e i colleghi TIM sulla Intranet Aziendale e sul portale di Formazione interna. </a:t>
            </a:r>
            <a:endParaRPr lang="it-IT"/>
          </a:p>
          <a:p>
            <a:endParaRPr lang="it-IT" sz="2400">
              <a:latin typeface="TIM Sans Thin"/>
            </a:endParaRPr>
          </a:p>
          <a:p>
            <a:r>
              <a:rPr lang="it-IT" sz="2400">
                <a:latin typeface="TIM Sans Thin"/>
              </a:rPr>
              <a:t>Abbiamo reso disponibile ogni puntata anche per iscritto per i non udenti.</a:t>
            </a:r>
            <a:endParaRPr lang="it-IT" sz="2400">
              <a:latin typeface="TIM Sans Thin" panose="02020503040602060503" pitchFamily="18" charset="0"/>
            </a:endParaRPr>
          </a:p>
        </p:txBody>
      </p:sp>
    </p:spTree>
    <p:extLst>
      <p:ext uri="{BB962C8B-B14F-4D97-AF65-F5344CB8AC3E}">
        <p14:creationId xmlns:p14="http://schemas.microsoft.com/office/powerpoint/2010/main" val="429406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127C4BA-4D86-64C8-1BA9-1D2A1B9357FF}"/>
              </a:ext>
            </a:extLst>
          </p:cNvPr>
          <p:cNvSpPr>
            <a:spLocks noGrp="1"/>
          </p:cNvSpPr>
          <p:nvPr>
            <p:ph type="body" sz="quarter" idx="11"/>
          </p:nvPr>
        </p:nvSpPr>
        <p:spPr>
          <a:xfrm>
            <a:off x="330201" y="2225570"/>
            <a:ext cx="5934354" cy="1420424"/>
          </a:xfrm>
        </p:spPr>
        <p:txBody>
          <a:bodyPr/>
          <a:lstStyle/>
          <a:p>
            <a:pPr>
              <a:buNone/>
            </a:pPr>
            <a:r>
              <a:rPr lang="it-IT" sz="1400">
                <a:effectLst/>
                <a:latin typeface="TIM Sans Light" panose="02020503040602060503" pitchFamily="18" charset="0"/>
                <a:ea typeface="Calibri" panose="020F0502020204030204" pitchFamily="34" charset="0"/>
              </a:rPr>
              <a:t>In questo episodio, la voce narrante di </a:t>
            </a:r>
            <a:r>
              <a:rPr lang="it-IT" sz="1400" b="1">
                <a:effectLst/>
                <a:latin typeface="TIM Sans Light" panose="02020503040602060503" pitchFamily="18" charset="0"/>
                <a:ea typeface="Calibri" panose="020F0502020204030204" pitchFamily="34" charset="0"/>
              </a:rPr>
              <a:t>Mapi Danna</a:t>
            </a:r>
            <a:r>
              <a:rPr lang="it-IT" sz="1400">
                <a:effectLst/>
                <a:latin typeface="TIM Sans Light" panose="02020503040602060503" pitchFamily="18" charset="0"/>
                <a:ea typeface="Calibri" panose="020F0502020204030204" pitchFamily="34" charset="0"/>
              </a:rPr>
              <a:t> ci accompagna in un viaggio attraverso il potere delle parole, insieme a </a:t>
            </a:r>
            <a:r>
              <a:rPr lang="it-IT" sz="1400" b="1">
                <a:effectLst/>
                <a:latin typeface="TIM Sans Light" panose="02020503040602060503" pitchFamily="18" charset="0"/>
                <a:ea typeface="Calibri" panose="020F0502020204030204" pitchFamily="34" charset="0"/>
              </a:rPr>
              <a:t>Alexa Pantanella</a:t>
            </a:r>
            <a:r>
              <a:rPr lang="it-IT" sz="1400">
                <a:effectLst/>
                <a:latin typeface="TIM Sans Light" panose="02020503040602060503" pitchFamily="18" charset="0"/>
                <a:ea typeface="Calibri" panose="020F0502020204030204" pitchFamily="34" charset="0"/>
              </a:rPr>
              <a:t>, esperta di linguaggi inclusivi e fondatrice di “</a:t>
            </a:r>
            <a:r>
              <a:rPr lang="it-IT" sz="1400" err="1">
                <a:effectLst/>
                <a:latin typeface="TIM Sans Light" panose="02020503040602060503" pitchFamily="18" charset="0"/>
                <a:ea typeface="Calibri" panose="020F0502020204030204" pitchFamily="34" charset="0"/>
              </a:rPr>
              <a:t>Diversity</a:t>
            </a:r>
            <a:r>
              <a:rPr lang="it-IT" sz="1400">
                <a:effectLst/>
                <a:latin typeface="TIM Sans Light" panose="02020503040602060503" pitchFamily="18" charset="0"/>
                <a:ea typeface="Calibri" panose="020F0502020204030204" pitchFamily="34" charset="0"/>
              </a:rPr>
              <a:t> and </a:t>
            </a:r>
            <a:r>
              <a:rPr lang="it-IT" sz="1400" err="1">
                <a:effectLst/>
                <a:latin typeface="TIM Sans Light" panose="02020503040602060503" pitchFamily="18" charset="0"/>
                <a:ea typeface="Calibri" panose="020F0502020204030204" pitchFamily="34" charset="0"/>
              </a:rPr>
              <a:t>Inclusion</a:t>
            </a:r>
            <a:r>
              <a:rPr lang="it-IT" sz="1400">
                <a:effectLst/>
                <a:latin typeface="TIM Sans Light" panose="02020503040602060503" pitchFamily="18" charset="0"/>
                <a:ea typeface="Calibri" panose="020F0502020204030204" pitchFamily="34" charset="0"/>
              </a:rPr>
              <a:t> </a:t>
            </a:r>
            <a:r>
              <a:rPr lang="it-IT" sz="1400" err="1">
                <a:effectLst/>
                <a:latin typeface="TIM Sans Light" panose="02020503040602060503" pitchFamily="18" charset="0"/>
                <a:ea typeface="Calibri" panose="020F0502020204030204" pitchFamily="34" charset="0"/>
              </a:rPr>
              <a:t>Speaking</a:t>
            </a:r>
            <a:r>
              <a:rPr lang="it-IT" sz="1400">
                <a:effectLst/>
                <a:latin typeface="TIM Sans Light" panose="02020503040602060503" pitchFamily="18" charset="0"/>
                <a:ea typeface="Calibri" panose="020F0502020204030204" pitchFamily="34" charset="0"/>
              </a:rPr>
              <a:t>”, scoprendo come il linguaggio non si limiti solo a trasmettere informazioni, ma influenzi il nostro modo di pensare e vedere il mondo.</a:t>
            </a:r>
          </a:p>
          <a:p>
            <a:pPr>
              <a:buNone/>
            </a:pPr>
            <a:r>
              <a:rPr lang="it-IT" sz="1400">
                <a:effectLst/>
                <a:latin typeface="TIM Sans Light" panose="02020503040602060503" pitchFamily="18" charset="0"/>
                <a:ea typeface="Calibri" panose="020F0502020204030204" pitchFamily="34" charset="0"/>
              </a:rPr>
              <a:t>Le parole sono strumenti potenti: con esse comunichiamo, condividiamo idee e trasmettiamo emozioni. Ma il linguaggio fa molto di più. In questo episodio esploriamo il suo legame con il pensiero e il modo in cui può plasmare la realtà.</a:t>
            </a:r>
          </a:p>
          <a:p>
            <a:r>
              <a:rPr lang="it-IT" sz="1400">
                <a:effectLst/>
                <a:latin typeface="TIM Sans Light" panose="02020503040602060503" pitchFamily="18" charset="0"/>
                <a:ea typeface="Calibri" panose="020F0502020204030204" pitchFamily="34" charset="0"/>
              </a:rPr>
              <a:t>Il linguaggio inclusivo va oltre l'uso corretto dei termini: è uno strumento di consapevolezza che ci invita a riflettere su come le parole possano veicolare stereotipi e pregiudizi. È un linguaggio che cerca di eliminare queste barriere, rendendo la comunicazione più equa e rispettosa per tutti.</a:t>
            </a:r>
          </a:p>
        </p:txBody>
      </p:sp>
      <p:sp>
        <p:nvSpPr>
          <p:cNvPr id="4" name="Segnaposto testo 3">
            <a:extLst>
              <a:ext uri="{FF2B5EF4-FFF2-40B4-BE49-F238E27FC236}">
                <a16:creationId xmlns:a16="http://schemas.microsoft.com/office/drawing/2014/main" id="{F4A1560C-8A2E-52E4-6D14-5B47475A4ED2}"/>
              </a:ext>
            </a:extLst>
          </p:cNvPr>
          <p:cNvSpPr>
            <a:spLocks noGrp="1"/>
          </p:cNvSpPr>
          <p:nvPr>
            <p:ph type="body" sz="quarter" idx="12"/>
          </p:nvPr>
        </p:nvSpPr>
        <p:spPr>
          <a:xfrm>
            <a:off x="330201" y="887471"/>
            <a:ext cx="5421312" cy="657387"/>
          </a:xfrm>
        </p:spPr>
        <p:txBody>
          <a:bodyPr/>
          <a:lstStyle/>
          <a:p>
            <a:r>
              <a:rPr lang="it-IT"/>
              <a:t>Episodio 1 | QUANDO PARLI, FACCI CASO</a:t>
            </a:r>
          </a:p>
        </p:txBody>
      </p:sp>
      <p:sp>
        <p:nvSpPr>
          <p:cNvPr id="5" name="Segnaposto testo 4">
            <a:extLst>
              <a:ext uri="{FF2B5EF4-FFF2-40B4-BE49-F238E27FC236}">
                <a16:creationId xmlns:a16="http://schemas.microsoft.com/office/drawing/2014/main" id="{93B375F8-622F-211E-341E-7DEA05114594}"/>
              </a:ext>
            </a:extLst>
          </p:cNvPr>
          <p:cNvSpPr>
            <a:spLocks noGrp="1"/>
          </p:cNvSpPr>
          <p:nvPr>
            <p:ph type="body" sz="quarter" idx="13"/>
          </p:nvPr>
        </p:nvSpPr>
        <p:spPr>
          <a:xfrm>
            <a:off x="330201" y="1568183"/>
            <a:ext cx="5421312" cy="657387"/>
          </a:xfrm>
        </p:spPr>
        <p:txBody>
          <a:bodyPr/>
          <a:lstStyle/>
          <a:p>
            <a:r>
              <a:rPr lang="it-IT"/>
              <a:t>Ospite Alexa Pantanella</a:t>
            </a:r>
          </a:p>
        </p:txBody>
      </p:sp>
      <p:pic>
        <p:nvPicPr>
          <p:cNvPr id="8" name="Segnaposto immagine 6">
            <a:extLst>
              <a:ext uri="{FF2B5EF4-FFF2-40B4-BE49-F238E27FC236}">
                <a16:creationId xmlns:a16="http://schemas.microsoft.com/office/drawing/2014/main" id="{7FC80D67-BEC8-6D17-039B-70640F455D1A}"/>
              </a:ext>
            </a:extLst>
          </p:cNvPr>
          <p:cNvPicPr>
            <a:picLocks noChangeAspect="1"/>
          </p:cNvPicPr>
          <p:nvPr/>
        </p:nvPicPr>
        <p:blipFill>
          <a:blip r:embed="rId2">
            <a:extLst>
              <a:ext uri="{28A0092B-C50C-407E-A947-70E740481C1C}">
                <a14:useLocalDpi xmlns:a14="http://schemas.microsoft.com/office/drawing/2010/main" val="0"/>
              </a:ext>
            </a:extLst>
          </a:blip>
          <a:srcRect l="40584"/>
          <a:stretch/>
        </p:blipFill>
        <p:spPr>
          <a:xfrm>
            <a:off x="6440489" y="706521"/>
            <a:ext cx="5751512" cy="544495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pic>
      <p:pic>
        <p:nvPicPr>
          <p:cNvPr id="12" name="Segnaposto immagine 11" descr="Immagine che contiene testo, Carattere, logo, Elementi grafici&#10;&#10;Il contenuto generato dall'IA potrebbe non essere corretto.">
            <a:extLst>
              <a:ext uri="{FF2B5EF4-FFF2-40B4-BE49-F238E27FC236}">
                <a16:creationId xmlns:a16="http://schemas.microsoft.com/office/drawing/2014/main" id="{46BE4172-9D3C-55AF-B25E-F7F418C11CB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64" b="2664"/>
          <a:stretch>
            <a:fillRect/>
          </a:stretch>
        </p:blipFill>
        <p:spPr>
          <a:xfrm>
            <a:off x="10242619" y="847918"/>
            <a:ext cx="1259393" cy="1192268"/>
          </a:xfrm>
        </p:spPr>
      </p:pic>
    </p:spTree>
    <p:extLst>
      <p:ext uri="{BB962C8B-B14F-4D97-AF65-F5344CB8AC3E}">
        <p14:creationId xmlns:p14="http://schemas.microsoft.com/office/powerpoint/2010/main" val="3380526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466853FC-040F-1758-2D46-42D44B6B0F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584" t="1428" b="-1428"/>
          <a:stretch/>
        </p:blipFill>
        <p:spPr>
          <a:xfrm>
            <a:off x="6440488" y="616118"/>
            <a:ext cx="5751512" cy="5444958"/>
          </a:xfrm>
        </p:spPr>
      </p:pic>
      <p:sp>
        <p:nvSpPr>
          <p:cNvPr id="3" name="Segnaposto testo 2">
            <a:extLst>
              <a:ext uri="{FF2B5EF4-FFF2-40B4-BE49-F238E27FC236}">
                <a16:creationId xmlns:a16="http://schemas.microsoft.com/office/drawing/2014/main" id="{5BC9A290-CA1D-9C04-E333-A108622D0323}"/>
              </a:ext>
            </a:extLst>
          </p:cNvPr>
          <p:cNvSpPr>
            <a:spLocks noGrp="1"/>
          </p:cNvSpPr>
          <p:nvPr>
            <p:ph type="body" sz="quarter" idx="11"/>
          </p:nvPr>
        </p:nvSpPr>
        <p:spPr>
          <a:xfrm>
            <a:off x="415900" y="2149371"/>
            <a:ext cx="5857900" cy="1420424"/>
          </a:xfrm>
        </p:spPr>
        <p:txBody>
          <a:bodyPr/>
          <a:lstStyle/>
          <a:p>
            <a:pPr>
              <a:buNone/>
            </a:pPr>
            <a:r>
              <a:rPr lang="it-IT" sz="1400">
                <a:effectLst/>
                <a:latin typeface="TIM Sans Light" panose="02020503040602060503" pitchFamily="18" charset="0"/>
                <a:ea typeface="Calibri" panose="020F0502020204030204" pitchFamily="34" charset="0"/>
              </a:rPr>
              <a:t>In questo episodio </a:t>
            </a:r>
            <a:r>
              <a:rPr lang="it-IT" sz="1400" b="1">
                <a:effectLst/>
                <a:latin typeface="TIM Sans Light" panose="02020503040602060503" pitchFamily="18" charset="0"/>
                <a:ea typeface="Calibri" panose="020F0502020204030204" pitchFamily="34" charset="0"/>
              </a:rPr>
              <a:t>Mapi Danna</a:t>
            </a:r>
            <a:r>
              <a:rPr lang="it-IT" sz="1400">
                <a:effectLst/>
                <a:latin typeface="TIM Sans Light" panose="02020503040602060503" pitchFamily="18" charset="0"/>
                <a:ea typeface="Calibri" panose="020F0502020204030204" pitchFamily="34" charset="0"/>
              </a:rPr>
              <a:t> incontra </a:t>
            </a:r>
            <a:r>
              <a:rPr lang="it-IT" sz="1400" b="1">
                <a:effectLst/>
                <a:latin typeface="TIM Sans Light" panose="02020503040602060503" pitchFamily="18" charset="0"/>
                <a:ea typeface="Calibri" panose="020F0502020204030204" pitchFamily="34" charset="0"/>
              </a:rPr>
              <a:t>Andrea </a:t>
            </a:r>
            <a:r>
              <a:rPr lang="it-IT" sz="1400" b="1" err="1">
                <a:effectLst/>
                <a:latin typeface="TIM Sans Light" panose="02020503040602060503" pitchFamily="18" charset="0"/>
                <a:ea typeface="Calibri" panose="020F0502020204030204" pitchFamily="34" charset="0"/>
              </a:rPr>
              <a:t>Colamedici</a:t>
            </a:r>
            <a:r>
              <a:rPr lang="it-IT" sz="1400">
                <a:effectLst/>
                <a:latin typeface="TIM Sans Light" panose="02020503040602060503" pitchFamily="18" charset="0"/>
                <a:ea typeface="Calibri" panose="020F0502020204030204" pitchFamily="34" charset="0"/>
              </a:rPr>
              <a:t>, filosofo e scrittore, e insieme esplorano il significato e le sfide della paternità moderna.</a:t>
            </a:r>
          </a:p>
          <a:p>
            <a:pPr>
              <a:buNone/>
            </a:pPr>
            <a:r>
              <a:rPr lang="it-IT" sz="1400">
                <a:effectLst/>
                <a:latin typeface="TIM Sans Light" panose="02020503040602060503" pitchFamily="18" charset="0"/>
                <a:ea typeface="Calibri" panose="020F0502020204030204" pitchFamily="34" charset="0"/>
              </a:rPr>
              <a:t>Andrea </a:t>
            </a:r>
            <a:r>
              <a:rPr lang="it-IT" sz="1400" err="1">
                <a:effectLst/>
                <a:latin typeface="TIM Sans Light" panose="02020503040602060503" pitchFamily="18" charset="0"/>
                <a:ea typeface="Calibri" panose="020F0502020204030204" pitchFamily="34" charset="0"/>
              </a:rPr>
              <a:t>Colamedici</a:t>
            </a:r>
            <a:r>
              <a:rPr lang="it-IT" sz="1400">
                <a:effectLst/>
                <a:latin typeface="TIM Sans Light" panose="02020503040602060503" pitchFamily="18" charset="0"/>
                <a:ea typeface="Calibri" panose="020F0502020204030204" pitchFamily="34" charset="0"/>
              </a:rPr>
              <a:t> ci invita a riflettere su come i padri possano assumere un ruolo attivo e centrale nella cura e nello sviluppo emotivo dei propri figli, rompendo gli stereotipi di genere che spesso li confinano ai margini delle responsabilità quotidiane.</a:t>
            </a:r>
          </a:p>
          <a:p>
            <a:r>
              <a:rPr lang="it-IT" sz="1400">
                <a:effectLst/>
                <a:latin typeface="TIM Sans Light" panose="02020503040602060503" pitchFamily="18" charset="0"/>
                <a:ea typeface="Calibri" panose="020F0502020204030204" pitchFamily="34" charset="0"/>
              </a:rPr>
              <a:t>Sottolineando l'importanza di una paternità affettuosa e presente, capace di trasmettere il valore delle emozioni e della tenerezza, </a:t>
            </a:r>
            <a:r>
              <a:rPr lang="it-IT" sz="1400" err="1">
                <a:effectLst/>
                <a:latin typeface="TIM Sans Light" panose="02020503040602060503" pitchFamily="18" charset="0"/>
                <a:ea typeface="Calibri" panose="020F0502020204030204" pitchFamily="34" charset="0"/>
              </a:rPr>
              <a:t>Colamedici</a:t>
            </a:r>
            <a:r>
              <a:rPr lang="it-IT" sz="1400">
                <a:effectLst/>
                <a:latin typeface="TIM Sans Light" panose="02020503040602060503" pitchFamily="18" charset="0"/>
                <a:ea typeface="Calibri" panose="020F0502020204030204" pitchFamily="34" charset="0"/>
              </a:rPr>
              <a:t> dimostra come qualità emotive tradizionalmente associate alla maternità possano essere vissute e manifestate anche dai padri, arricchendo così l'esperienza genitoriale.</a:t>
            </a:r>
          </a:p>
          <a:p>
            <a:endParaRPr lang="it-IT" sz="1050">
              <a:latin typeface="TIM Sans Light" panose="02020503040602060503" pitchFamily="18" charset="0"/>
            </a:endParaRPr>
          </a:p>
        </p:txBody>
      </p:sp>
      <p:sp>
        <p:nvSpPr>
          <p:cNvPr id="4" name="Segnaposto testo 3">
            <a:extLst>
              <a:ext uri="{FF2B5EF4-FFF2-40B4-BE49-F238E27FC236}">
                <a16:creationId xmlns:a16="http://schemas.microsoft.com/office/drawing/2014/main" id="{CD8214A6-4EDB-2CB8-E8EB-A6712B060BFB}"/>
              </a:ext>
            </a:extLst>
          </p:cNvPr>
          <p:cNvSpPr>
            <a:spLocks noGrp="1"/>
          </p:cNvSpPr>
          <p:nvPr>
            <p:ph type="body" sz="quarter" idx="12"/>
          </p:nvPr>
        </p:nvSpPr>
        <p:spPr>
          <a:xfrm>
            <a:off x="415900" y="912871"/>
            <a:ext cx="5857900" cy="657387"/>
          </a:xfrm>
        </p:spPr>
        <p:txBody>
          <a:bodyPr/>
          <a:lstStyle/>
          <a:p>
            <a:r>
              <a:rPr lang="it-IT"/>
              <a:t>Episodio 2 | IL MAMMO NON ESISTE </a:t>
            </a:r>
          </a:p>
        </p:txBody>
      </p:sp>
      <p:sp>
        <p:nvSpPr>
          <p:cNvPr id="5" name="Segnaposto testo 4">
            <a:extLst>
              <a:ext uri="{FF2B5EF4-FFF2-40B4-BE49-F238E27FC236}">
                <a16:creationId xmlns:a16="http://schemas.microsoft.com/office/drawing/2014/main" id="{291B8B76-8339-B0C1-64DB-F5E1B4067BB5}"/>
              </a:ext>
            </a:extLst>
          </p:cNvPr>
          <p:cNvSpPr>
            <a:spLocks noGrp="1"/>
          </p:cNvSpPr>
          <p:nvPr>
            <p:ph type="body" sz="quarter" idx="13"/>
          </p:nvPr>
        </p:nvSpPr>
        <p:spPr>
          <a:xfrm>
            <a:off x="415900" y="1593583"/>
            <a:ext cx="5421312" cy="657387"/>
          </a:xfrm>
        </p:spPr>
        <p:txBody>
          <a:bodyPr/>
          <a:lstStyle/>
          <a:p>
            <a:r>
              <a:rPr lang="it-IT"/>
              <a:t>Ospite Andrea </a:t>
            </a:r>
            <a:r>
              <a:rPr lang="it-IT" err="1"/>
              <a:t>Colamedici</a:t>
            </a:r>
            <a:endParaRPr lang="it-IT"/>
          </a:p>
        </p:txBody>
      </p:sp>
      <p:pic>
        <p:nvPicPr>
          <p:cNvPr id="2" name="Segnaposto immagine 11" descr="Immagine che contiene testo, Carattere, logo, Elementi grafici&#10;&#10;Il contenuto generato dall'IA potrebbe non essere corretto.">
            <a:extLst>
              <a:ext uri="{FF2B5EF4-FFF2-40B4-BE49-F238E27FC236}">
                <a16:creationId xmlns:a16="http://schemas.microsoft.com/office/drawing/2014/main" id="{FE915B21-04E5-AEDB-4B42-5D4A9BA6DB99}"/>
              </a:ext>
            </a:extLst>
          </p:cNvPr>
          <p:cNvPicPr>
            <a:picLocks noChangeAspect="1"/>
          </p:cNvPicPr>
          <p:nvPr/>
        </p:nvPicPr>
        <p:blipFill>
          <a:blip r:embed="rId3">
            <a:extLst>
              <a:ext uri="{28A0092B-C50C-407E-A947-70E740481C1C}">
                <a14:useLocalDpi xmlns:a14="http://schemas.microsoft.com/office/drawing/2010/main" val="0"/>
              </a:ext>
            </a:extLst>
          </a:blip>
          <a:srcRect t="2664" b="2664"/>
          <a:stretch>
            <a:fillRect/>
          </a:stretch>
        </p:blipFill>
        <p:spPr>
          <a:xfrm>
            <a:off x="8785608" y="762674"/>
            <a:ext cx="1259393" cy="119226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pic>
    </p:spTree>
    <p:extLst>
      <p:ext uri="{BB962C8B-B14F-4D97-AF65-F5344CB8AC3E}">
        <p14:creationId xmlns:p14="http://schemas.microsoft.com/office/powerpoint/2010/main" val="406581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9B58-1A84-BD88-FBA7-0918A715DFDE}"/>
            </a:ext>
          </a:extLst>
        </p:cNvPr>
        <p:cNvGrpSpPr/>
        <p:nvPr/>
      </p:nvGrpSpPr>
      <p:grpSpPr>
        <a:xfrm>
          <a:off x="0" y="0"/>
          <a:ext cx="0" cy="0"/>
          <a:chOff x="0" y="0"/>
          <a:chExt cx="0" cy="0"/>
        </a:xfrm>
      </p:grpSpPr>
      <p:sp>
        <p:nvSpPr>
          <p:cNvPr id="3" name="Segnaposto testo 2">
            <a:extLst>
              <a:ext uri="{FF2B5EF4-FFF2-40B4-BE49-F238E27FC236}">
                <a16:creationId xmlns:a16="http://schemas.microsoft.com/office/drawing/2014/main" id="{3A2B71B2-AD8B-A317-13A5-D8A1D8ED6AE2}"/>
              </a:ext>
            </a:extLst>
          </p:cNvPr>
          <p:cNvSpPr>
            <a:spLocks noGrp="1"/>
          </p:cNvSpPr>
          <p:nvPr>
            <p:ph type="body" sz="quarter" idx="11"/>
          </p:nvPr>
        </p:nvSpPr>
        <p:spPr>
          <a:xfrm>
            <a:off x="406655" y="3147165"/>
            <a:ext cx="6033960" cy="2727213"/>
          </a:xfrm>
        </p:spPr>
        <p:txBody>
          <a:bodyPr/>
          <a:lstStyle/>
          <a:p>
            <a:pPr>
              <a:buNone/>
            </a:pPr>
            <a:r>
              <a:rPr lang="it-IT" sz="1400">
                <a:effectLst/>
                <a:latin typeface="TIM Sans Light" panose="02020503040602060503" pitchFamily="18" charset="0"/>
                <a:ea typeface="Calibri" panose="020F0502020204030204" pitchFamily="34" charset="0"/>
              </a:rPr>
              <a:t>In questo episodio </a:t>
            </a:r>
            <a:r>
              <a:rPr lang="it-IT" sz="1400" b="1">
                <a:effectLst/>
                <a:latin typeface="TIM Sans Light" panose="02020503040602060503" pitchFamily="18" charset="0"/>
                <a:ea typeface="Calibri" panose="020F0502020204030204" pitchFamily="34" charset="0"/>
              </a:rPr>
              <a:t>Silvia </a:t>
            </a:r>
            <a:r>
              <a:rPr lang="it-IT" sz="1400" b="1" err="1">
                <a:effectLst/>
                <a:latin typeface="TIM Sans Light" panose="02020503040602060503" pitchFamily="18" charset="0"/>
                <a:ea typeface="Calibri" panose="020F0502020204030204" pitchFamily="34" charset="0"/>
              </a:rPr>
              <a:t>Redigolo</a:t>
            </a:r>
            <a:r>
              <a:rPr lang="it-IT" sz="1400">
                <a:effectLst/>
                <a:latin typeface="TIM Sans Light" panose="02020503040602060503" pitchFamily="18" charset="0"/>
                <a:ea typeface="Calibri" panose="020F0502020204030204" pitchFamily="34" charset="0"/>
              </a:rPr>
              <a:t> di Fondazione Pangea ci guida alla scoperta dei meccanismi che chiudono le donne all’interno di relazioni abusanti. Ci racconta anche che cosa significhi per i figli e le figlie delle donne che subiscono violenza assistere a tanto dolore. Un dolore che diventa anche loro e che ha un impatto devastante sulle loro vite. Ma uscirne si può, bisogna chiedere aiuto perché la via d’uscita esiste.</a:t>
            </a:r>
          </a:p>
          <a:p>
            <a:pPr>
              <a:buNone/>
            </a:pPr>
            <a:r>
              <a:rPr lang="it-IT" sz="1400">
                <a:latin typeface="TIM Sans Light" panose="02020503040602060503" pitchFamily="18" charset="0"/>
              </a:rPr>
              <a:t>Dopo aver ascoltato l’episodio la nostra collega Maria Sabatino ha condiviso con i colleghi, in una news sulla Intranet, la sua esperienza e di come abbia deciso di tradurre le sue sensazioni in una illustrazione grafica.</a:t>
            </a:r>
          </a:p>
        </p:txBody>
      </p:sp>
      <p:sp>
        <p:nvSpPr>
          <p:cNvPr id="4" name="Segnaposto testo 3">
            <a:extLst>
              <a:ext uri="{FF2B5EF4-FFF2-40B4-BE49-F238E27FC236}">
                <a16:creationId xmlns:a16="http://schemas.microsoft.com/office/drawing/2014/main" id="{FAA733BA-DD92-9B90-8D10-67FA0AA46932}"/>
              </a:ext>
            </a:extLst>
          </p:cNvPr>
          <p:cNvSpPr>
            <a:spLocks noGrp="1"/>
          </p:cNvSpPr>
          <p:nvPr>
            <p:ph type="body" sz="quarter" idx="12"/>
          </p:nvPr>
        </p:nvSpPr>
        <p:spPr>
          <a:xfrm>
            <a:off x="406655" y="750960"/>
            <a:ext cx="5751512" cy="657387"/>
          </a:xfrm>
        </p:spPr>
        <p:txBody>
          <a:bodyPr/>
          <a:lstStyle/>
          <a:p>
            <a:r>
              <a:rPr lang="it-IT"/>
              <a:t>Episodio 3 | NON TI AMO DA MORIRE</a:t>
            </a:r>
          </a:p>
        </p:txBody>
      </p:sp>
      <p:sp>
        <p:nvSpPr>
          <p:cNvPr id="5" name="Segnaposto testo 4">
            <a:extLst>
              <a:ext uri="{FF2B5EF4-FFF2-40B4-BE49-F238E27FC236}">
                <a16:creationId xmlns:a16="http://schemas.microsoft.com/office/drawing/2014/main" id="{B9F3D5F6-1CD5-F42F-52CC-402E1658892A}"/>
              </a:ext>
            </a:extLst>
          </p:cNvPr>
          <p:cNvSpPr>
            <a:spLocks noGrp="1"/>
          </p:cNvSpPr>
          <p:nvPr>
            <p:ph type="body" sz="quarter" idx="13"/>
          </p:nvPr>
        </p:nvSpPr>
        <p:spPr>
          <a:xfrm>
            <a:off x="406655" y="1520887"/>
            <a:ext cx="6033833" cy="657387"/>
          </a:xfrm>
        </p:spPr>
        <p:txBody>
          <a:bodyPr/>
          <a:lstStyle/>
          <a:p>
            <a:r>
              <a:rPr lang="it-IT">
                <a:latin typeface="TIM Sans Thin"/>
              </a:rPr>
              <a:t>Ospite Silvia </a:t>
            </a:r>
            <a:r>
              <a:rPr lang="it-IT" err="1">
                <a:latin typeface="TIM Sans Thin"/>
              </a:rPr>
              <a:t>Redigolo</a:t>
            </a:r>
            <a:r>
              <a:rPr lang="it-IT">
                <a:latin typeface="TIM Sans Thin"/>
              </a:rPr>
              <a:t>.</a:t>
            </a:r>
            <a:endParaRPr lang="en-US"/>
          </a:p>
          <a:p>
            <a:r>
              <a:rPr lang="it-IT" sz="2500">
                <a:latin typeface="TIM Sans Thin"/>
              </a:rPr>
              <a:t>A seguito di questa puntata una collega ha voluto raccontare la sua esperienza.</a:t>
            </a:r>
          </a:p>
        </p:txBody>
      </p:sp>
      <p:pic>
        <p:nvPicPr>
          <p:cNvPr id="2" name="Segnaposto immagine 6">
            <a:extLst>
              <a:ext uri="{FF2B5EF4-FFF2-40B4-BE49-F238E27FC236}">
                <a16:creationId xmlns:a16="http://schemas.microsoft.com/office/drawing/2014/main" id="{FD131A6C-E7A0-97AA-29AF-27659386875A}"/>
              </a:ext>
            </a:extLst>
          </p:cNvPr>
          <p:cNvPicPr>
            <a:picLocks noChangeAspect="1"/>
          </p:cNvPicPr>
          <p:nvPr/>
        </p:nvPicPr>
        <p:blipFill>
          <a:blip r:embed="rId3">
            <a:extLst>
              <a:ext uri="{28A0092B-C50C-407E-A947-70E740481C1C}">
                <a14:useLocalDpi xmlns:a14="http://schemas.microsoft.com/office/drawing/2010/main" val="0"/>
              </a:ext>
            </a:extLst>
          </a:blip>
          <a:srcRect l="40584" t="1697" b="-1697"/>
          <a:stretch/>
        </p:blipFill>
        <p:spPr>
          <a:xfrm>
            <a:off x="6440488" y="638420"/>
            <a:ext cx="5751512" cy="544495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pic>
      <p:pic>
        <p:nvPicPr>
          <p:cNvPr id="6" name="Segnaposto immagine 11" descr="Immagine che contiene testo, Carattere, logo, Elementi grafici&#10;&#10;Il contenuto generato dall'IA potrebbe non essere corretto.">
            <a:extLst>
              <a:ext uri="{FF2B5EF4-FFF2-40B4-BE49-F238E27FC236}">
                <a16:creationId xmlns:a16="http://schemas.microsoft.com/office/drawing/2014/main" id="{45E2B5B5-DB3E-F1BF-193D-C162E2884CD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64" b="2664"/>
          <a:stretch>
            <a:fillRect/>
          </a:stretch>
        </p:blipFill>
        <p:spPr>
          <a:xfrm>
            <a:off x="9066962" y="812213"/>
            <a:ext cx="1259393" cy="1192268"/>
          </a:xfrm>
        </p:spPr>
      </p:pic>
    </p:spTree>
    <p:extLst>
      <p:ext uri="{BB962C8B-B14F-4D97-AF65-F5344CB8AC3E}">
        <p14:creationId xmlns:p14="http://schemas.microsoft.com/office/powerpoint/2010/main" val="130464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F2B34-FE9B-9959-EFA3-4F9C6B6F4599}"/>
            </a:ext>
          </a:extLst>
        </p:cNvPr>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A6728550-C7B9-0665-E376-73484B0E14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584" t="205" b="-205"/>
          <a:stretch/>
        </p:blipFill>
        <p:spPr>
          <a:xfrm>
            <a:off x="6440488" y="638420"/>
            <a:ext cx="5751512" cy="5444958"/>
          </a:xfrm>
        </p:spPr>
      </p:pic>
      <p:sp>
        <p:nvSpPr>
          <p:cNvPr id="3" name="Segnaposto testo 2">
            <a:extLst>
              <a:ext uri="{FF2B5EF4-FFF2-40B4-BE49-F238E27FC236}">
                <a16:creationId xmlns:a16="http://schemas.microsoft.com/office/drawing/2014/main" id="{49B91973-0D6E-E6FD-3001-74D6624CEB14}"/>
              </a:ext>
            </a:extLst>
          </p:cNvPr>
          <p:cNvSpPr>
            <a:spLocks noGrp="1"/>
          </p:cNvSpPr>
          <p:nvPr>
            <p:ph type="body" sz="quarter" idx="11"/>
          </p:nvPr>
        </p:nvSpPr>
        <p:spPr>
          <a:xfrm>
            <a:off x="404533" y="2454171"/>
            <a:ext cx="5691467" cy="1420424"/>
          </a:xfrm>
        </p:spPr>
        <p:txBody>
          <a:bodyPr/>
          <a:lstStyle/>
          <a:p>
            <a:pPr>
              <a:buNone/>
            </a:pPr>
            <a:r>
              <a:rPr lang="it-IT" sz="1400">
                <a:effectLst/>
                <a:latin typeface="TIM Sans Light" panose="02020503040602060503" pitchFamily="18" charset="0"/>
                <a:ea typeface="Calibri" panose="020F0502020204030204" pitchFamily="34" charset="0"/>
              </a:rPr>
              <a:t>In questo episodio </a:t>
            </a:r>
            <a:r>
              <a:rPr lang="it-IT" sz="1400" b="1">
                <a:effectLst/>
                <a:latin typeface="TIM Sans Light" panose="02020503040602060503" pitchFamily="18" charset="0"/>
                <a:ea typeface="Calibri" panose="020F0502020204030204" pitchFamily="34" charset="0"/>
              </a:rPr>
              <a:t>Mapi Danna</a:t>
            </a:r>
            <a:r>
              <a:rPr lang="it-IT" sz="1400">
                <a:effectLst/>
                <a:latin typeface="TIM Sans Light" panose="02020503040602060503" pitchFamily="18" charset="0"/>
                <a:ea typeface="Calibri" panose="020F0502020204030204" pitchFamily="34" charset="0"/>
              </a:rPr>
              <a:t> incontra </a:t>
            </a:r>
            <a:r>
              <a:rPr lang="it-IT" sz="1400" b="1">
                <a:effectLst/>
                <a:latin typeface="TIM Sans Light" panose="02020503040602060503" pitchFamily="18" charset="0"/>
                <a:ea typeface="Calibri" panose="020F0502020204030204" pitchFamily="34" charset="0"/>
              </a:rPr>
              <a:t>Riccarda Zezza</a:t>
            </a:r>
            <a:r>
              <a:rPr lang="it-IT" sz="1400">
                <a:effectLst/>
                <a:latin typeface="TIM Sans Light" panose="02020503040602060503" pitchFamily="18" charset="0"/>
                <a:ea typeface="Calibri" panose="020F0502020204030204" pitchFamily="34" charset="0"/>
              </a:rPr>
              <a:t>, formatrice e fondatrice di </a:t>
            </a:r>
            <a:r>
              <a:rPr lang="it-IT" sz="1400" err="1">
                <a:effectLst/>
                <a:latin typeface="TIM Sans Light" panose="02020503040602060503" pitchFamily="18" charset="0"/>
                <a:ea typeface="Calibri" panose="020F0502020204030204" pitchFamily="34" charset="0"/>
              </a:rPr>
              <a:t>Lifeeed</a:t>
            </a:r>
            <a:r>
              <a:rPr lang="it-IT" sz="1400">
                <a:effectLst/>
                <a:latin typeface="TIM Sans Light" panose="02020503040602060503" pitchFamily="18" charset="0"/>
                <a:ea typeface="Calibri" panose="020F0502020204030204" pitchFamily="34" charset="0"/>
              </a:rPr>
              <a:t>, una piattaforma che aiuta persone e aziende a crescere grazie al potere delle soft skills e che mette al centro le relazioni e il lavoro di cura.</a:t>
            </a:r>
          </a:p>
          <a:p>
            <a:pPr>
              <a:buNone/>
            </a:pPr>
            <a:endParaRPr lang="it-IT" sz="1400">
              <a:effectLst/>
              <a:latin typeface="TIM Sans Light" panose="02020503040602060503" pitchFamily="18" charset="0"/>
              <a:ea typeface="Calibri" panose="020F0502020204030204" pitchFamily="34" charset="0"/>
            </a:endParaRPr>
          </a:p>
          <a:p>
            <a:r>
              <a:rPr lang="it-IT" sz="1400">
                <a:effectLst/>
                <a:latin typeface="TIM Sans Light" panose="02020503040602060503" pitchFamily="18" charset="0"/>
                <a:ea typeface="Calibri" panose="020F0502020204030204" pitchFamily="34" charset="0"/>
              </a:rPr>
              <a:t>Cura come opportunità, come condivisione e fioritura che ci permette di potenziare talenti e capacità. Le donne sono, da sempre, portatrici di cura, lo sono all’interno delle famiglie. Riccarda Zezza ci spiega attraverso dati ed esperienze come questo prezioso lavoro possa tradursi, anche in aziende, in un nuovo modello di leadership.</a:t>
            </a:r>
          </a:p>
        </p:txBody>
      </p:sp>
      <p:sp>
        <p:nvSpPr>
          <p:cNvPr id="4" name="Segnaposto testo 3">
            <a:extLst>
              <a:ext uri="{FF2B5EF4-FFF2-40B4-BE49-F238E27FC236}">
                <a16:creationId xmlns:a16="http://schemas.microsoft.com/office/drawing/2014/main" id="{7F40EC08-79B1-C295-0865-27920DB67595}"/>
              </a:ext>
            </a:extLst>
          </p:cNvPr>
          <p:cNvSpPr>
            <a:spLocks noGrp="1"/>
          </p:cNvSpPr>
          <p:nvPr>
            <p:ph type="body" sz="quarter" idx="12"/>
          </p:nvPr>
        </p:nvSpPr>
        <p:spPr>
          <a:xfrm>
            <a:off x="407988" y="1116071"/>
            <a:ext cx="5883300" cy="657387"/>
          </a:xfrm>
        </p:spPr>
        <p:txBody>
          <a:bodyPr/>
          <a:lstStyle/>
          <a:p>
            <a:r>
              <a:rPr lang="it-IT"/>
              <a:t>Episodio 4 | ABBI CURA DI TE </a:t>
            </a:r>
          </a:p>
        </p:txBody>
      </p:sp>
      <p:sp>
        <p:nvSpPr>
          <p:cNvPr id="5" name="Segnaposto testo 4">
            <a:extLst>
              <a:ext uri="{FF2B5EF4-FFF2-40B4-BE49-F238E27FC236}">
                <a16:creationId xmlns:a16="http://schemas.microsoft.com/office/drawing/2014/main" id="{074956D8-DB90-77D7-7AA9-C310EF75A02D}"/>
              </a:ext>
            </a:extLst>
          </p:cNvPr>
          <p:cNvSpPr>
            <a:spLocks noGrp="1"/>
          </p:cNvSpPr>
          <p:nvPr>
            <p:ph type="body" sz="quarter" idx="13"/>
          </p:nvPr>
        </p:nvSpPr>
        <p:spPr>
          <a:xfrm>
            <a:off x="407988" y="1796783"/>
            <a:ext cx="5421312" cy="657387"/>
          </a:xfrm>
        </p:spPr>
        <p:txBody>
          <a:bodyPr/>
          <a:lstStyle/>
          <a:p>
            <a:r>
              <a:rPr lang="it-IT"/>
              <a:t>Ospite Riccarda Zezza</a:t>
            </a:r>
          </a:p>
        </p:txBody>
      </p:sp>
      <p:pic>
        <p:nvPicPr>
          <p:cNvPr id="2" name="Segnaposto immagine 11" descr="Immagine che contiene testo, Carattere, logo, Elementi grafici&#10;&#10;Il contenuto generato dall'IA potrebbe non essere corretto.">
            <a:extLst>
              <a:ext uri="{FF2B5EF4-FFF2-40B4-BE49-F238E27FC236}">
                <a16:creationId xmlns:a16="http://schemas.microsoft.com/office/drawing/2014/main" id="{0C873356-A197-19AC-C140-DA3E1E97EE3E}"/>
              </a:ext>
            </a:extLst>
          </p:cNvPr>
          <p:cNvPicPr>
            <a:picLocks noChangeAspect="1"/>
          </p:cNvPicPr>
          <p:nvPr/>
        </p:nvPicPr>
        <p:blipFill>
          <a:blip r:embed="rId3">
            <a:extLst>
              <a:ext uri="{28A0092B-C50C-407E-A947-70E740481C1C}">
                <a14:useLocalDpi xmlns:a14="http://schemas.microsoft.com/office/drawing/2010/main" val="0"/>
              </a:ext>
            </a:extLst>
          </a:blip>
          <a:srcRect t="2664" b="2664"/>
          <a:stretch>
            <a:fillRect/>
          </a:stretch>
        </p:blipFill>
        <p:spPr>
          <a:xfrm>
            <a:off x="8906188" y="848630"/>
            <a:ext cx="1259393" cy="1192268"/>
          </a:xfrm>
          <a:custGeom>
            <a:avLst/>
            <a:gdLst>
              <a:gd name="connsiteX0" fmla="*/ 655866 w 5751512"/>
              <a:gd name="connsiteY0" fmla="*/ 8 h 5444958"/>
              <a:gd name="connsiteX1" fmla="*/ 5577895 w 5751512"/>
              <a:gd name="connsiteY1" fmla="*/ 10093 h 5444958"/>
              <a:gd name="connsiteX2" fmla="*/ 5751512 w 5751512"/>
              <a:gd name="connsiteY2" fmla="*/ 10416 h 5444958"/>
              <a:gd name="connsiteX3" fmla="*/ 5751512 w 5751512"/>
              <a:gd name="connsiteY3" fmla="*/ 5435855 h 5444958"/>
              <a:gd name="connsiteX4" fmla="*/ 1265237 w 5751512"/>
              <a:gd name="connsiteY4" fmla="*/ 5444958 h 5444958"/>
              <a:gd name="connsiteX5" fmla="*/ 1014412 w 5751512"/>
              <a:gd name="connsiteY5" fmla="*/ 5349708 h 5444958"/>
              <a:gd name="connsiteX6" fmla="*/ 234302 w 5751512"/>
              <a:gd name="connsiteY6" fmla="*/ 4569884 h 5444958"/>
              <a:gd name="connsiteX7" fmla="*/ 13182 w 5751512"/>
              <a:gd name="connsiteY7" fmla="*/ 4158006 h 5444958"/>
              <a:gd name="connsiteX8" fmla="*/ 0 w 5751512"/>
              <a:gd name="connsiteY8" fmla="*/ 4049648 h 5444958"/>
              <a:gd name="connsiteX9" fmla="*/ 0 w 5751512"/>
              <a:gd name="connsiteY9" fmla="*/ 2323955 h 5444958"/>
              <a:gd name="connsiteX10" fmla="*/ 447 w 5751512"/>
              <a:gd name="connsiteY10" fmla="*/ 2173452 h 5444958"/>
              <a:gd name="connsiteX11" fmla="*/ 3445 w 5751512"/>
              <a:gd name="connsiteY11" fmla="*/ 350040 h 5444958"/>
              <a:gd name="connsiteX12" fmla="*/ 339875 w 5751512"/>
              <a:gd name="connsiteY12" fmla="*/ 671 h 5444958"/>
              <a:gd name="connsiteX13" fmla="*/ 655866 w 5751512"/>
              <a:gd name="connsiteY13" fmla="*/ 8 h 54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512" h="5444958">
                <a:moveTo>
                  <a:pt x="655866" y="8"/>
                </a:moveTo>
                <a:cubicBezTo>
                  <a:pt x="1543558" y="262"/>
                  <a:pt x="4035434" y="7137"/>
                  <a:pt x="5577895" y="10093"/>
                </a:cubicBezTo>
                <a:lnTo>
                  <a:pt x="5751512" y="10416"/>
                </a:lnTo>
                <a:lnTo>
                  <a:pt x="5751512" y="5435855"/>
                </a:lnTo>
                <a:lnTo>
                  <a:pt x="1265237" y="5444958"/>
                </a:lnTo>
                <a:cubicBezTo>
                  <a:pt x="1142470" y="5442841"/>
                  <a:pt x="1076854" y="5405800"/>
                  <a:pt x="1014412" y="5349708"/>
                </a:cubicBezTo>
                <a:lnTo>
                  <a:pt x="234302" y="4569884"/>
                </a:lnTo>
                <a:cubicBezTo>
                  <a:pt x="117733" y="4435271"/>
                  <a:pt x="44026" y="4295299"/>
                  <a:pt x="13182" y="4158006"/>
                </a:cubicBezTo>
                <a:lnTo>
                  <a:pt x="0" y="4049648"/>
                </a:lnTo>
                <a:lnTo>
                  <a:pt x="0" y="2323955"/>
                </a:lnTo>
                <a:lnTo>
                  <a:pt x="447" y="2173452"/>
                </a:lnTo>
                <a:cubicBezTo>
                  <a:pt x="3046" y="1296184"/>
                  <a:pt x="5507" y="423089"/>
                  <a:pt x="3445" y="350040"/>
                </a:cubicBezTo>
                <a:cubicBezTo>
                  <a:pt x="-679" y="203942"/>
                  <a:pt x="122938" y="3972"/>
                  <a:pt x="339875" y="671"/>
                </a:cubicBezTo>
                <a:cubicBezTo>
                  <a:pt x="373772" y="155"/>
                  <a:pt x="485156" y="-41"/>
                  <a:pt x="655866" y="8"/>
                </a:cubicBezTo>
                <a:close/>
              </a:path>
            </a:pathLst>
          </a:custGeom>
        </p:spPr>
      </p:pic>
    </p:spTree>
    <p:extLst>
      <p:ext uri="{BB962C8B-B14F-4D97-AF65-F5344CB8AC3E}">
        <p14:creationId xmlns:p14="http://schemas.microsoft.com/office/powerpoint/2010/main" val="2759374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B84AC-76A4-E005-9FC9-48431B5ED76B}"/>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2812DF59-07A0-BED5-CE5F-93912D84EA61}"/>
              </a:ext>
            </a:extLst>
          </p:cNvPr>
          <p:cNvSpPr>
            <a:spLocks noGrp="1"/>
          </p:cNvSpPr>
          <p:nvPr>
            <p:ph type="body" sz="quarter" idx="19"/>
          </p:nvPr>
        </p:nvSpPr>
        <p:spPr>
          <a:xfrm>
            <a:off x="846608" y="1248767"/>
            <a:ext cx="10151267" cy="937524"/>
          </a:xfrm>
        </p:spPr>
        <p:txBody>
          <a:bodyPr lIns="0" tIns="0" rIns="0" bIns="0" anchor="t"/>
          <a:lstStyle/>
          <a:p>
            <a:endParaRPr lang="it-IT" sz="6000">
              <a:latin typeface="TIM Sans"/>
            </a:endParaRPr>
          </a:p>
          <a:p>
            <a:r>
              <a:rPr lang="it-IT" sz="6000">
                <a:latin typeface="TIM Sans"/>
              </a:rPr>
              <a:t>La campagna di comunicazione esterna su</a:t>
            </a:r>
            <a:endParaRPr lang="it-IT" sz="6000"/>
          </a:p>
          <a:p>
            <a:endParaRPr lang="it-IT" sz="6000">
              <a:latin typeface="TIM Sans"/>
            </a:endParaRPr>
          </a:p>
          <a:p>
            <a:r>
              <a:rPr lang="it-IT" sz="6000">
                <a:latin typeface="TIM Sans"/>
              </a:rPr>
              <a:t> #LaParitàNonPuòAspettare</a:t>
            </a:r>
            <a:endParaRPr lang="it-IT" sz="6000"/>
          </a:p>
        </p:txBody>
      </p:sp>
    </p:spTree>
    <p:extLst>
      <p:ext uri="{BB962C8B-B14F-4D97-AF65-F5344CB8AC3E}">
        <p14:creationId xmlns:p14="http://schemas.microsoft.com/office/powerpoint/2010/main" val="2168246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AA20E9-F9DD-E8B2-0FD6-D3A2CE72E3C1}"/>
              </a:ext>
            </a:extLst>
          </p:cNvPr>
          <p:cNvSpPr>
            <a:spLocks noGrp="1"/>
          </p:cNvSpPr>
          <p:nvPr>
            <p:ph type="body" sz="quarter" idx="12"/>
          </p:nvPr>
        </p:nvSpPr>
        <p:spPr>
          <a:xfrm>
            <a:off x="320076" y="1381336"/>
            <a:ext cx="5070500" cy="657387"/>
          </a:xfrm>
        </p:spPr>
        <p:txBody>
          <a:bodyPr/>
          <a:lstStyle/>
          <a:p>
            <a:r>
              <a:rPr lang="en-US">
                <a:latin typeface="TIM Sans Light"/>
              </a:rPr>
              <a:t>Contesto</a:t>
            </a:r>
            <a:endParaRPr lang="en-US"/>
          </a:p>
        </p:txBody>
      </p:sp>
      <p:sp>
        <p:nvSpPr>
          <p:cNvPr id="4" name="Text Placeholder 3">
            <a:extLst>
              <a:ext uri="{FF2B5EF4-FFF2-40B4-BE49-F238E27FC236}">
                <a16:creationId xmlns:a16="http://schemas.microsoft.com/office/drawing/2014/main" id="{1C4CA674-CC1C-5D3D-0A82-DB754671A8F5}"/>
              </a:ext>
            </a:extLst>
          </p:cNvPr>
          <p:cNvSpPr>
            <a:spLocks noGrp="1"/>
          </p:cNvSpPr>
          <p:nvPr>
            <p:ph type="body" sz="quarter" idx="13"/>
          </p:nvPr>
        </p:nvSpPr>
        <p:spPr/>
        <p:txBody>
          <a:bodyPr/>
          <a:lstStyle/>
          <a:p>
            <a:r>
              <a:rPr lang="en-US" dirty="0">
                <a:latin typeface="TIM Sans"/>
              </a:rPr>
              <a:t>Il </a:t>
            </a:r>
            <a:r>
              <a:rPr lang="en-US" dirty="0" err="1">
                <a:latin typeface="TIM Sans"/>
              </a:rPr>
              <a:t>progetto</a:t>
            </a:r>
            <a:r>
              <a:rPr lang="en-US" dirty="0">
                <a:latin typeface="TIM Sans"/>
              </a:rPr>
              <a:t> </a:t>
            </a:r>
          </a:p>
          <a:p>
            <a:r>
              <a:rPr lang="en-US" dirty="0">
                <a:latin typeface="TIM Sans"/>
              </a:rPr>
              <a:t>#LaParitàNon</a:t>
            </a:r>
            <a:endParaRPr lang="en-US" dirty="0"/>
          </a:p>
          <a:p>
            <a:r>
              <a:rPr lang="en-US" dirty="0" err="1">
                <a:latin typeface="TIM Sans"/>
              </a:rPr>
              <a:t>PuòAspettare</a:t>
            </a:r>
            <a:endParaRPr lang="en-US" dirty="0"/>
          </a:p>
        </p:txBody>
      </p:sp>
      <p:sp>
        <p:nvSpPr>
          <p:cNvPr id="7" name="Text Placeholder 2">
            <a:extLst>
              <a:ext uri="{FF2B5EF4-FFF2-40B4-BE49-F238E27FC236}">
                <a16:creationId xmlns:a16="http://schemas.microsoft.com/office/drawing/2014/main" id="{9A9AF8AA-7546-9E74-2EB7-5174BE945DC8}"/>
              </a:ext>
            </a:extLst>
          </p:cNvPr>
          <p:cNvSpPr txBox="1">
            <a:spLocks/>
          </p:cNvSpPr>
          <p:nvPr/>
        </p:nvSpPr>
        <p:spPr>
          <a:xfrm>
            <a:off x="6349270" y="1053571"/>
            <a:ext cx="5070500" cy="657387"/>
          </a:xfrm>
          <a:prstGeom prst="rect">
            <a:avLst/>
          </a:prstGeom>
        </p:spPr>
        <p:txBody>
          <a:bodyPr lIns="0" tIns="0" rIns="0" bIns="0" anchor="t"/>
          <a:lstStyle>
            <a:lvl1pPr marL="0" indent="0" algn="l" defTabSz="914400" rtl="0" eaLnBrk="1" latinLnBrk="0" hangingPunct="1">
              <a:lnSpc>
                <a:spcPts val="5000"/>
              </a:lnSpc>
              <a:spcBef>
                <a:spcPts val="1000"/>
              </a:spcBef>
              <a:buFont typeface="Arial" panose="020B0604020202020204" pitchFamily="34" charset="0"/>
              <a:buNone/>
              <a:defRPr lang="it-IT" sz="5000" kern="1200" dirty="0" smtClean="0">
                <a:solidFill>
                  <a:schemeClr val="bg1"/>
                </a:solidFill>
                <a:latin typeface="TIM Sa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latin typeface="TIM Sans Light"/>
              </a:rPr>
              <a:t>Prima di  </a:t>
            </a:r>
            <a:r>
              <a:rPr lang="en-US" dirty="0" err="1">
                <a:solidFill>
                  <a:schemeClr val="tx1"/>
                </a:solidFill>
                <a:latin typeface="TIM Sans Light"/>
              </a:rPr>
              <a:t>presentare</a:t>
            </a:r>
            <a:r>
              <a:rPr lang="en-US" dirty="0">
                <a:solidFill>
                  <a:schemeClr val="tx1"/>
                </a:solidFill>
                <a:latin typeface="TIM Sans Light"/>
              </a:rPr>
              <a:t> il podcast, </a:t>
            </a:r>
            <a:r>
              <a:rPr lang="en-US" dirty="0" err="1">
                <a:solidFill>
                  <a:schemeClr val="tx1"/>
                </a:solidFill>
                <a:latin typeface="TIM Sans Light"/>
              </a:rPr>
              <a:t>raccontiamo</a:t>
            </a:r>
            <a:r>
              <a:rPr lang="en-US" dirty="0">
                <a:solidFill>
                  <a:schemeClr val="tx1"/>
                </a:solidFill>
                <a:latin typeface="TIM Sans Light"/>
              </a:rPr>
              <a:t> le </a:t>
            </a:r>
            <a:r>
              <a:rPr lang="en-US" dirty="0" err="1">
                <a:solidFill>
                  <a:schemeClr val="tx1"/>
                </a:solidFill>
                <a:latin typeface="TIM Sans Light"/>
              </a:rPr>
              <a:t>caratteristiche</a:t>
            </a:r>
            <a:r>
              <a:rPr lang="en-US" dirty="0">
                <a:solidFill>
                  <a:schemeClr val="tx1"/>
                </a:solidFill>
                <a:latin typeface="TIM Sans Light"/>
              </a:rPr>
              <a:t> del </a:t>
            </a:r>
            <a:r>
              <a:rPr lang="en-US" dirty="0" err="1">
                <a:solidFill>
                  <a:schemeClr val="tx1"/>
                </a:solidFill>
                <a:latin typeface="TIM Sans Light"/>
              </a:rPr>
              <a:t>progetto</a:t>
            </a:r>
            <a:r>
              <a:rPr lang="en-US" dirty="0">
                <a:solidFill>
                  <a:schemeClr val="tx1"/>
                </a:solidFill>
                <a:latin typeface="TIM Sans Light"/>
              </a:rPr>
              <a:t> in cui </a:t>
            </a:r>
            <a:r>
              <a:rPr lang="en-US" dirty="0" err="1">
                <a:solidFill>
                  <a:schemeClr val="tx1"/>
                </a:solidFill>
                <a:latin typeface="TIM Sans Light"/>
              </a:rPr>
              <a:t>si</a:t>
            </a:r>
            <a:r>
              <a:rPr lang="en-US" dirty="0">
                <a:solidFill>
                  <a:schemeClr val="tx1"/>
                </a:solidFill>
                <a:latin typeface="TIM Sans Light"/>
              </a:rPr>
              <a:t> </a:t>
            </a:r>
            <a:r>
              <a:rPr lang="en-US" dirty="0" err="1">
                <a:solidFill>
                  <a:schemeClr val="tx1"/>
                </a:solidFill>
                <a:latin typeface="TIM Sans Light"/>
              </a:rPr>
              <a:t>inserisce</a:t>
            </a:r>
            <a:endParaRPr lang="en-US" dirty="0">
              <a:solidFill>
                <a:schemeClr val="tx1"/>
              </a:solidFill>
            </a:endParaRPr>
          </a:p>
        </p:txBody>
      </p:sp>
    </p:spTree>
    <p:extLst>
      <p:ext uri="{BB962C8B-B14F-4D97-AF65-F5344CB8AC3E}">
        <p14:creationId xmlns:p14="http://schemas.microsoft.com/office/powerpoint/2010/main" val="3862637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4B528-7C19-6893-2B9D-8E59273696BE}"/>
            </a:ext>
          </a:extLst>
        </p:cNvPr>
        <p:cNvGrpSpPr/>
        <p:nvPr/>
      </p:nvGrpSpPr>
      <p:grpSpPr>
        <a:xfrm>
          <a:off x="0" y="0"/>
          <a:ext cx="0" cy="0"/>
          <a:chOff x="0" y="0"/>
          <a:chExt cx="0" cy="0"/>
        </a:xfrm>
      </p:grpSpPr>
      <p:pic>
        <p:nvPicPr>
          <p:cNvPr id="8" name="Segnaposto immagine 7" descr="Immagine che contiene Viso umano, testo, vestiti, donna&#10;&#10;Il contenuto generato dall'IA potrebbe non essere corretto.">
            <a:extLst>
              <a:ext uri="{FF2B5EF4-FFF2-40B4-BE49-F238E27FC236}">
                <a16:creationId xmlns:a16="http://schemas.microsoft.com/office/drawing/2014/main" id="{96670458-B3E6-99E8-1104-EE671CD24DA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88" r="21086" b="-1288"/>
          <a:stretch/>
        </p:blipFill>
        <p:spPr>
          <a:xfrm>
            <a:off x="6096000" y="616118"/>
            <a:ext cx="6096000" cy="5444958"/>
          </a:xfrm>
        </p:spPr>
      </p:pic>
      <p:sp>
        <p:nvSpPr>
          <p:cNvPr id="4" name="Segnaposto testo 3">
            <a:extLst>
              <a:ext uri="{FF2B5EF4-FFF2-40B4-BE49-F238E27FC236}">
                <a16:creationId xmlns:a16="http://schemas.microsoft.com/office/drawing/2014/main" id="{0B8CAE55-0D48-9945-4DFA-74D39C51994E}"/>
              </a:ext>
            </a:extLst>
          </p:cNvPr>
          <p:cNvSpPr>
            <a:spLocks noGrp="1"/>
          </p:cNvSpPr>
          <p:nvPr>
            <p:ph type="body" sz="quarter" idx="12"/>
          </p:nvPr>
        </p:nvSpPr>
        <p:spPr>
          <a:xfrm>
            <a:off x="403200" y="1133656"/>
            <a:ext cx="5421312" cy="657387"/>
          </a:xfrm>
        </p:spPr>
        <p:txBody>
          <a:bodyPr/>
          <a:lstStyle/>
          <a:p>
            <a:r>
              <a:rPr lang="it-IT"/>
              <a:t>Sul sito di Gruppo e la campagna social</a:t>
            </a:r>
          </a:p>
        </p:txBody>
      </p:sp>
      <p:sp>
        <p:nvSpPr>
          <p:cNvPr id="10" name="Segnaposto testo 4">
            <a:extLst>
              <a:ext uri="{FF2B5EF4-FFF2-40B4-BE49-F238E27FC236}">
                <a16:creationId xmlns:a16="http://schemas.microsoft.com/office/drawing/2014/main" id="{8E79E9C7-3989-DB56-C47E-CE5CA3E2EE54}"/>
              </a:ext>
            </a:extLst>
          </p:cNvPr>
          <p:cNvSpPr>
            <a:spLocks noGrp="1"/>
          </p:cNvSpPr>
          <p:nvPr>
            <p:ph type="body" sz="quarter" idx="13"/>
          </p:nvPr>
        </p:nvSpPr>
        <p:spPr>
          <a:xfrm>
            <a:off x="403200" y="1982070"/>
            <a:ext cx="5421312" cy="657387"/>
          </a:xfrm>
        </p:spPr>
        <p:txBody>
          <a:bodyPr/>
          <a:lstStyle/>
          <a:p>
            <a:r>
              <a:rPr lang="it-IT"/>
              <a:t>Diffusione anche su piattaforme podcast come Spotify e storielibere.sm</a:t>
            </a:r>
          </a:p>
        </p:txBody>
      </p:sp>
      <p:sp>
        <p:nvSpPr>
          <p:cNvPr id="11" name="Segnaposto testo 2">
            <a:extLst>
              <a:ext uri="{FF2B5EF4-FFF2-40B4-BE49-F238E27FC236}">
                <a16:creationId xmlns:a16="http://schemas.microsoft.com/office/drawing/2014/main" id="{2A902B31-943F-C801-F1BC-29FC1E35D04F}"/>
              </a:ext>
            </a:extLst>
          </p:cNvPr>
          <p:cNvSpPr>
            <a:spLocks noGrp="1"/>
          </p:cNvSpPr>
          <p:nvPr>
            <p:ph type="body" sz="quarter" idx="11"/>
          </p:nvPr>
        </p:nvSpPr>
        <p:spPr>
          <a:xfrm>
            <a:off x="371951" y="3508332"/>
            <a:ext cx="5235029" cy="1420424"/>
          </a:xfrm>
        </p:spPr>
        <p:txBody>
          <a:bodyPr/>
          <a:lstStyle/>
          <a:p>
            <a:r>
              <a:rPr lang="it-IT" sz="1400">
                <a:latin typeface="TIM Sans Light" panose="02020503040602060503" pitchFamily="18" charset="0"/>
              </a:rPr>
              <a:t>La campagna esterna è stata caratterizzata da un’ampia pianificazione su web e social.</a:t>
            </a:r>
          </a:p>
          <a:p>
            <a:r>
              <a:rPr lang="it-IT" sz="1400">
                <a:latin typeface="TIM Sans Light" panose="02020503040602060503" pitchFamily="18" charset="0"/>
              </a:rPr>
              <a:t>La campagna ha coinvolto figure femminili di spicco in vari ambiti che rappresentano esempi concreti di impegno e successo in settori spesso dominati da uomini, sottolineando l'importanza della parità di genere .</a:t>
            </a:r>
            <a:endParaRPr lang="it-IT" sz="1400"/>
          </a:p>
        </p:txBody>
      </p:sp>
    </p:spTree>
    <p:extLst>
      <p:ext uri="{BB962C8B-B14F-4D97-AF65-F5344CB8AC3E}">
        <p14:creationId xmlns:p14="http://schemas.microsoft.com/office/powerpoint/2010/main" val="4163552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DD1103F0-0C0B-3E3E-BA48-4900B3AC16E9}"/>
              </a:ext>
            </a:extLst>
          </p:cNvPr>
          <p:cNvSpPr>
            <a:spLocks noGrp="1"/>
          </p:cNvSpPr>
          <p:nvPr>
            <p:ph type="body" sz="quarter" idx="10"/>
          </p:nvPr>
        </p:nvSpPr>
        <p:spPr/>
        <p:txBody>
          <a:bodyPr/>
          <a:lstStyle/>
          <a:p>
            <a:pPr>
              <a:lnSpc>
                <a:spcPct val="100000"/>
              </a:lnSpc>
            </a:pPr>
            <a:r>
              <a:rPr lang="it-IT" sz="3600" b="1" i="1">
                <a:latin typeface="TIM Sans Thin" pitchFamily="2" charset="77"/>
              </a:rPr>
              <a:t>Continuiamo a lavorare con passione per abbattere muri, rompere schemi e dare a tutte e tutti le stesse opportunità grazie all’impegno quotidiano delle persone di TIM, ma anche dell’intera società.</a:t>
            </a:r>
          </a:p>
        </p:txBody>
      </p:sp>
    </p:spTree>
    <p:extLst>
      <p:ext uri="{BB962C8B-B14F-4D97-AF65-F5344CB8AC3E}">
        <p14:creationId xmlns:p14="http://schemas.microsoft.com/office/powerpoint/2010/main" val="1166043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1EC95E3-0CEC-2CD4-B5FD-6584D13EE38F}"/>
              </a:ext>
            </a:extLst>
          </p:cNvPr>
          <p:cNvSpPr>
            <a:spLocks noGrp="1"/>
          </p:cNvSpPr>
          <p:nvPr>
            <p:ph type="body" sz="quarter" idx="10"/>
          </p:nvPr>
        </p:nvSpPr>
        <p:spPr>
          <a:xfrm>
            <a:off x="96436" y="867710"/>
            <a:ext cx="11999127" cy="4857226"/>
          </a:xfrm>
        </p:spPr>
        <p:txBody>
          <a:bodyPr lIns="91440" tIns="45720" rIns="91440" bIns="45720" anchor="ctr"/>
          <a:lstStyle/>
          <a:p>
            <a:pPr>
              <a:lnSpc>
                <a:spcPct val="100000"/>
              </a:lnSpc>
            </a:pPr>
            <a:endParaRPr lang="it-IT" sz="3600" b="1" i="1">
              <a:latin typeface="TIM Sans Thin"/>
            </a:endParaRPr>
          </a:p>
          <a:p>
            <a:pPr>
              <a:lnSpc>
                <a:spcPct val="100000"/>
              </a:lnSpc>
            </a:pPr>
            <a:r>
              <a:rPr lang="it-IT" sz="3600" b="1" i="1">
                <a:latin typeface="TIM Sans Thin"/>
              </a:rPr>
              <a:t>«Perché all’Italia che vuole crescere serve il talento, la passione, il coraggio e l’impegno di tutte e tutti. </a:t>
            </a:r>
            <a:endParaRPr lang="it-IT">
              <a:latin typeface="TIM Sans Thin"/>
            </a:endParaRPr>
          </a:p>
          <a:p>
            <a:pPr>
              <a:lnSpc>
                <a:spcPct val="100000"/>
              </a:lnSpc>
            </a:pPr>
            <a:r>
              <a:rPr lang="it-IT" sz="3600" b="1" i="1">
                <a:latin typeface="TIM Sans Thin"/>
              </a:rPr>
              <a:t>Connettiamoci per superare gli stereotipi, offrire opportunità alle donne e contrastare la violenza di genere.»</a:t>
            </a:r>
          </a:p>
          <a:p>
            <a:pPr>
              <a:lnSpc>
                <a:spcPct val="100000"/>
              </a:lnSpc>
            </a:pPr>
            <a:endParaRPr lang="it-IT" sz="3600" b="1" i="1">
              <a:latin typeface="TIM Sans Thin"/>
            </a:endParaRPr>
          </a:p>
          <a:p>
            <a:pPr>
              <a:lnSpc>
                <a:spcPct val="100000"/>
              </a:lnSpc>
            </a:pPr>
            <a:r>
              <a:rPr lang="it-IT" sz="2800">
                <a:latin typeface="TIM Sans Light"/>
              </a:rPr>
              <a:t>È questo il manifesto di </a:t>
            </a:r>
            <a:r>
              <a:rPr lang="it-IT" sz="2800" b="1">
                <a:latin typeface="TIM Sans Light"/>
              </a:rPr>
              <a:t>#LaParitàNonPuòAspettare, </a:t>
            </a:r>
            <a:r>
              <a:rPr lang="it-IT" sz="2800">
                <a:latin typeface="TIM Sans Light"/>
              </a:rPr>
              <a:t>il nostro impegno e i nostri progetti per sensibilizzare, creare consapevolezza e fornire strumenti sul tema del gender gap. </a:t>
            </a:r>
            <a:br>
              <a:rPr lang="it-IT" sz="2800">
                <a:latin typeface="TIM Sans Light"/>
              </a:rPr>
            </a:br>
            <a:endParaRPr lang="it-IT" sz="2800">
              <a:solidFill>
                <a:srgbClr val="000000"/>
              </a:solidFill>
              <a:latin typeface="TIM Sans Light"/>
            </a:endParaRPr>
          </a:p>
        </p:txBody>
      </p:sp>
    </p:spTree>
    <p:extLst>
      <p:ext uri="{BB962C8B-B14F-4D97-AF65-F5344CB8AC3E}">
        <p14:creationId xmlns:p14="http://schemas.microsoft.com/office/powerpoint/2010/main" val="48136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87AA9-A330-3D2D-CF0F-207ACCA80597}"/>
            </a:ext>
          </a:extLst>
        </p:cNvPr>
        <p:cNvGrpSpPr/>
        <p:nvPr/>
      </p:nvGrpSpPr>
      <p:grpSpPr>
        <a:xfrm>
          <a:off x="0" y="0"/>
          <a:ext cx="0" cy="0"/>
          <a:chOff x="0" y="0"/>
          <a:chExt cx="0" cy="0"/>
        </a:xfrm>
      </p:grpSpPr>
      <p:sp>
        <p:nvSpPr>
          <p:cNvPr id="2" name="Segnaposto testo 4">
            <a:extLst>
              <a:ext uri="{FF2B5EF4-FFF2-40B4-BE49-F238E27FC236}">
                <a16:creationId xmlns:a16="http://schemas.microsoft.com/office/drawing/2014/main" id="{417BDC65-3D77-D6A9-93C3-B6A9A5C380B3}"/>
              </a:ext>
            </a:extLst>
          </p:cNvPr>
          <p:cNvSpPr txBox="1">
            <a:spLocks/>
          </p:cNvSpPr>
          <p:nvPr/>
        </p:nvSpPr>
        <p:spPr>
          <a:xfrm>
            <a:off x="645153" y="862406"/>
            <a:ext cx="10901694" cy="4857226"/>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it-IT" sz="7200">
                <a:latin typeface="TIM Sans"/>
              </a:rPr>
              <a:t>Cosa può fare TIM? </a:t>
            </a:r>
          </a:p>
          <a:p>
            <a:pPr marL="0" indent="0" algn="ctr">
              <a:lnSpc>
                <a:spcPct val="100000"/>
              </a:lnSpc>
              <a:buNone/>
            </a:pPr>
            <a:r>
              <a:rPr lang="it-IT">
                <a:latin typeface="TIM Sans Light"/>
              </a:rPr>
              <a:t>Grazie alla nostra capillarità, alle nostre connessioni, </a:t>
            </a:r>
            <a:r>
              <a:rPr lang="it-IT" b="1">
                <a:latin typeface="TIM Sans Light"/>
              </a:rPr>
              <a:t>possiamo agire da amplificatore </a:t>
            </a:r>
            <a:r>
              <a:rPr lang="it-IT">
                <a:latin typeface="TIM Sans Light"/>
              </a:rPr>
              <a:t>del messaggio per chiamare tutte e tutti alla presa di coscienza e all’azione e </a:t>
            </a:r>
            <a:r>
              <a:rPr lang="it-IT" b="1">
                <a:latin typeface="TIM Sans Light"/>
              </a:rPr>
              <a:t>mettere in atto azioni concrete per le nostre persone e per la società</a:t>
            </a:r>
            <a:r>
              <a:rPr lang="it-IT">
                <a:latin typeface="TIM Sans Light"/>
              </a:rPr>
              <a:t>.</a:t>
            </a:r>
          </a:p>
          <a:p>
            <a:pPr marL="0" indent="0" algn="ctr">
              <a:lnSpc>
                <a:spcPct val="100000"/>
              </a:lnSpc>
              <a:buNone/>
            </a:pPr>
            <a:endParaRPr lang="it-IT">
              <a:latin typeface="TIM Sans Light" panose="02020503040602060503" pitchFamily="18" charset="0"/>
            </a:endParaRPr>
          </a:p>
          <a:p>
            <a:pPr marL="0" indent="0" algn="ctr">
              <a:lnSpc>
                <a:spcPct val="100000"/>
              </a:lnSpc>
              <a:buNone/>
            </a:pPr>
            <a:r>
              <a:rPr lang="it-IT" sz="3200">
                <a:latin typeface="TIM Sans Light"/>
              </a:rPr>
              <a:t>E’ per questo che nasce </a:t>
            </a:r>
            <a:r>
              <a:rPr lang="it-IT" sz="3200" b="1">
                <a:effectLst/>
                <a:latin typeface="TIM Sans Light"/>
                <a:ea typeface="Calibri"/>
              </a:rPr>
              <a:t>#LaParitàNonPuòAspettare.</a:t>
            </a:r>
            <a:endParaRPr lang="it-IT" sz="3200">
              <a:latin typeface="TIM Sans Light"/>
              <a:ea typeface="Calibri"/>
            </a:endParaRPr>
          </a:p>
        </p:txBody>
      </p:sp>
    </p:spTree>
    <p:extLst>
      <p:ext uri="{BB962C8B-B14F-4D97-AF65-F5344CB8AC3E}">
        <p14:creationId xmlns:p14="http://schemas.microsoft.com/office/powerpoint/2010/main" val="2774099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F4CDA75-759E-D4A7-406C-4E2950FAF53A}"/>
              </a:ext>
            </a:extLst>
          </p:cNvPr>
          <p:cNvSpPr>
            <a:spLocks noGrp="1"/>
          </p:cNvSpPr>
          <p:nvPr>
            <p:ph type="body" sz="quarter" idx="11"/>
          </p:nvPr>
        </p:nvSpPr>
        <p:spPr>
          <a:xfrm>
            <a:off x="403200" y="4823070"/>
            <a:ext cx="5588305" cy="773862"/>
          </a:xfrm>
        </p:spPr>
        <p:txBody>
          <a:bodyPr/>
          <a:lstStyle/>
          <a:p>
            <a:r>
              <a:rPr lang="it-IT" sz="1600" dirty="0">
                <a:latin typeface="TIM Sans Light"/>
              </a:rPr>
              <a:t>Questi valori riflettono il nostro </a:t>
            </a:r>
            <a:r>
              <a:rPr lang="it-IT" sz="1600" b="1" dirty="0">
                <a:latin typeface="TIM Sans Light"/>
              </a:rPr>
              <a:t>impegno verso l'etica, l'inclusione e la sostenibilità </a:t>
            </a:r>
            <a:r>
              <a:rPr lang="it-IT" sz="1600" dirty="0">
                <a:latin typeface="TIM Sans Light"/>
              </a:rPr>
              <a:t>e sono alla base delle nostre iniziative sia verso i colleghi che verso l’esterno.</a:t>
            </a:r>
          </a:p>
          <a:p>
            <a:endParaRPr lang="it-IT" sz="1600" dirty="0"/>
          </a:p>
        </p:txBody>
      </p:sp>
      <p:sp>
        <p:nvSpPr>
          <p:cNvPr id="4" name="Segnaposto testo 3">
            <a:extLst>
              <a:ext uri="{FF2B5EF4-FFF2-40B4-BE49-F238E27FC236}">
                <a16:creationId xmlns:a16="http://schemas.microsoft.com/office/drawing/2014/main" id="{12B480D9-9BFF-4677-D435-34B30919BA0D}"/>
              </a:ext>
            </a:extLst>
          </p:cNvPr>
          <p:cNvSpPr>
            <a:spLocks noGrp="1"/>
          </p:cNvSpPr>
          <p:nvPr>
            <p:ph type="body" sz="quarter" idx="12"/>
          </p:nvPr>
        </p:nvSpPr>
        <p:spPr>
          <a:xfrm>
            <a:off x="403199" y="1998140"/>
            <a:ext cx="6299051" cy="657387"/>
          </a:xfrm>
        </p:spPr>
        <p:txBody>
          <a:bodyPr/>
          <a:lstStyle/>
          <a:p>
            <a:r>
              <a:rPr lang="it-IT" sz="4400" b="1" dirty="0">
                <a:latin typeface="TIM Sans Light"/>
              </a:rPr>
              <a:t>Perché lo facciamo? </a:t>
            </a:r>
          </a:p>
        </p:txBody>
      </p:sp>
      <p:sp>
        <p:nvSpPr>
          <p:cNvPr id="5" name="Segnaposto testo 4">
            <a:extLst>
              <a:ext uri="{FF2B5EF4-FFF2-40B4-BE49-F238E27FC236}">
                <a16:creationId xmlns:a16="http://schemas.microsoft.com/office/drawing/2014/main" id="{7B6A816B-A477-B96C-ABC8-A65918D996D1}"/>
              </a:ext>
            </a:extLst>
          </p:cNvPr>
          <p:cNvSpPr>
            <a:spLocks noGrp="1"/>
          </p:cNvSpPr>
          <p:nvPr>
            <p:ph type="body" sz="quarter" idx="13"/>
          </p:nvPr>
        </p:nvSpPr>
        <p:spPr>
          <a:xfrm>
            <a:off x="403199" y="2859396"/>
            <a:ext cx="5421312" cy="657387"/>
          </a:xfrm>
        </p:spPr>
        <p:txBody>
          <a:bodyPr/>
          <a:lstStyle/>
          <a:p>
            <a:r>
              <a:rPr lang="it-IT" dirty="0">
                <a:latin typeface="TIM Sans Thin"/>
              </a:rPr>
              <a:t>La nostra cultura aziendale si fonda su </a:t>
            </a:r>
            <a:r>
              <a:rPr lang="it-IT" b="1" dirty="0">
                <a:latin typeface="TIM Sans Thin"/>
              </a:rPr>
              <a:t>valori chiave </a:t>
            </a:r>
            <a:r>
              <a:rPr lang="it-IT" dirty="0">
                <a:latin typeface="TIM Sans Thin"/>
              </a:rPr>
              <a:t>che guidano le nostre attività e relazioni.</a:t>
            </a:r>
          </a:p>
        </p:txBody>
      </p:sp>
      <p:pic>
        <p:nvPicPr>
          <p:cNvPr id="2" name="Picture Placeholder 1">
            <a:extLst>
              <a:ext uri="{FF2B5EF4-FFF2-40B4-BE49-F238E27FC236}">
                <a16:creationId xmlns:a16="http://schemas.microsoft.com/office/drawing/2014/main" id="{4D9902EA-D178-770D-8E01-7283F33B1143}"/>
              </a:ext>
            </a:extLst>
          </p:cNvPr>
          <p:cNvPicPr>
            <a:picLocks noGrp="1" noChangeAspect="1"/>
          </p:cNvPicPr>
          <p:nvPr>
            <p:ph type="pic" sz="quarter" idx="10"/>
          </p:nvPr>
        </p:nvPicPr>
        <p:blipFill>
          <a:blip r:embed="rId2"/>
          <a:srcRect l="20292" r="20292"/>
          <a:stretch/>
        </p:blipFill>
        <p:spPr/>
      </p:pic>
    </p:spTree>
    <p:extLst>
      <p:ext uri="{BB962C8B-B14F-4D97-AF65-F5344CB8AC3E}">
        <p14:creationId xmlns:p14="http://schemas.microsoft.com/office/powerpoint/2010/main" val="953121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819B6-409C-67BF-80FE-7945EF8379C7}"/>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AD25721F-FFD5-11A0-5F9C-C98971650F74}"/>
              </a:ext>
            </a:extLst>
          </p:cNvPr>
          <p:cNvSpPr>
            <a:spLocks noGrp="1"/>
          </p:cNvSpPr>
          <p:nvPr>
            <p:ph type="body" sz="quarter" idx="10"/>
          </p:nvPr>
        </p:nvSpPr>
        <p:spPr>
          <a:xfrm>
            <a:off x="412750" y="882503"/>
            <a:ext cx="11366499" cy="4857226"/>
          </a:xfrm>
        </p:spPr>
        <p:txBody>
          <a:bodyPr lIns="91440" tIns="45720" rIns="91440" bIns="45720" anchor="ctr"/>
          <a:lstStyle/>
          <a:p>
            <a:pPr>
              <a:lnSpc>
                <a:spcPct val="100000"/>
              </a:lnSpc>
            </a:pPr>
            <a:r>
              <a:rPr lang="it-IT" sz="2400" b="1" dirty="0">
                <a:latin typeface="TIM Sans Light"/>
                <a:ea typeface="Calibri"/>
              </a:rPr>
              <a:t> </a:t>
            </a:r>
            <a:r>
              <a:rPr lang="it-IT" sz="3500" b="1" dirty="0">
                <a:effectLst/>
                <a:latin typeface="TIM Sans Light"/>
                <a:ea typeface="Calibri"/>
              </a:rPr>
              <a:t>#LaParitàNonPuòAspettare </a:t>
            </a:r>
            <a:endParaRPr lang="it-IT" dirty="0">
              <a:ea typeface="Calibri"/>
            </a:endParaRPr>
          </a:p>
          <a:p>
            <a:pPr algn="l">
              <a:lnSpc>
                <a:spcPct val="100000"/>
              </a:lnSpc>
            </a:pPr>
            <a:r>
              <a:rPr lang="it-IT" sz="2400" b="1" dirty="0">
                <a:effectLst/>
                <a:latin typeface="TIM Sans Light"/>
                <a:ea typeface="Calibri"/>
              </a:rPr>
              <a:t>è il nome della </a:t>
            </a:r>
            <a:r>
              <a:rPr lang="it-IT" sz="2400" b="1" dirty="0">
                <a:latin typeface="TIM Sans Light"/>
                <a:ea typeface="Calibri"/>
              </a:rPr>
              <a:t>campagna di comunicazione che abbiamo creato per sensibilizzare la popolazione interna ed esterna</a:t>
            </a:r>
            <a:r>
              <a:rPr lang="it-IT" sz="2400" dirty="0">
                <a:latin typeface="TIM Sans Light"/>
                <a:ea typeface="Calibri"/>
              </a:rPr>
              <a:t> sul tema dell'inclusione e del gender gap e </a:t>
            </a:r>
            <a:r>
              <a:rPr lang="it-IT" sz="2400" b="1" dirty="0">
                <a:latin typeface="TIM Sans Light"/>
                <a:ea typeface="Calibri"/>
              </a:rPr>
              <a:t>a supporto dei progetti </a:t>
            </a:r>
            <a:r>
              <a:rPr lang="it-IT" sz="2400" b="1" dirty="0">
                <a:effectLst/>
                <a:latin typeface="TIM Sans Light"/>
                <a:ea typeface="Calibri"/>
              </a:rPr>
              <a:t>concreti </a:t>
            </a:r>
            <a:r>
              <a:rPr lang="it-IT" sz="2400" dirty="0">
                <a:latin typeface="TIM Sans Light"/>
                <a:ea typeface="Calibri"/>
              </a:rPr>
              <a:t>che stiamo portando avanti,</a:t>
            </a:r>
            <a:r>
              <a:rPr lang="it-IT" sz="2400" b="1" dirty="0">
                <a:latin typeface="TIM Sans Light"/>
                <a:ea typeface="Calibri"/>
              </a:rPr>
              <a:t> </a:t>
            </a:r>
            <a:r>
              <a:rPr lang="it-IT" sz="2400" dirty="0">
                <a:effectLst/>
                <a:latin typeface="TIM Sans Light"/>
                <a:ea typeface="Calibri"/>
              </a:rPr>
              <a:t>come:</a:t>
            </a:r>
            <a:endParaRPr lang="it-IT" dirty="0"/>
          </a:p>
          <a:p>
            <a:pPr algn="l">
              <a:lnSpc>
                <a:spcPct val="100000"/>
              </a:lnSpc>
            </a:pPr>
            <a:endParaRPr lang="it-IT" sz="1050" dirty="0">
              <a:effectLst/>
              <a:latin typeface="TIM Sans Light"/>
              <a:ea typeface="Calibri"/>
            </a:endParaRPr>
          </a:p>
          <a:p>
            <a:pPr marL="1143000" lvl="1" indent="-457200">
              <a:lnSpc>
                <a:spcPct val="100000"/>
              </a:lnSpc>
            </a:pPr>
            <a:r>
              <a:rPr lang="it-IT" sz="2400" dirty="0">
                <a:solidFill>
                  <a:schemeClr val="tx1"/>
                </a:solidFill>
                <a:latin typeface="TIM Sans Light"/>
              </a:rPr>
              <a:t>Empowerment Femminile, </a:t>
            </a:r>
            <a:r>
              <a:rPr lang="it-IT" sz="2400" b="0" dirty="0">
                <a:solidFill>
                  <a:schemeClr val="tx1"/>
                </a:solidFill>
                <a:latin typeface="TIM Sans Light"/>
              </a:rPr>
              <a:t>iniziative per lo sviluppo delle colleghe</a:t>
            </a:r>
          </a:p>
          <a:p>
            <a:pPr marL="1143000" lvl="1" indent="-457200">
              <a:lnSpc>
                <a:spcPct val="100000"/>
              </a:lnSpc>
            </a:pPr>
            <a:r>
              <a:rPr lang="it-IT" sz="2400" dirty="0">
                <a:solidFill>
                  <a:schemeClr val="tx1"/>
                </a:solidFill>
                <a:latin typeface="TIM Sans Light"/>
              </a:rPr>
              <a:t>APP Women Plus, </a:t>
            </a:r>
            <a:r>
              <a:rPr lang="it-IT" sz="2400" b="0" dirty="0" err="1">
                <a:solidFill>
                  <a:schemeClr val="tx1"/>
                </a:solidFill>
                <a:latin typeface="TIM Sans Light"/>
              </a:rPr>
              <a:t>un'app</a:t>
            </a:r>
            <a:r>
              <a:rPr lang="it-IT" sz="2400" b="0" dirty="0">
                <a:solidFill>
                  <a:schemeClr val="tx1"/>
                </a:solidFill>
                <a:latin typeface="TIM Sans Light"/>
              </a:rPr>
              <a:t> a supporto dell’</a:t>
            </a:r>
            <a:r>
              <a:rPr lang="it-IT" sz="2400" b="0" dirty="0" err="1">
                <a:solidFill>
                  <a:schemeClr val="tx1"/>
                </a:solidFill>
                <a:latin typeface="TIM Sans Light"/>
              </a:rPr>
              <a:t>employability</a:t>
            </a:r>
            <a:r>
              <a:rPr lang="it-IT" sz="2400" b="0" dirty="0">
                <a:solidFill>
                  <a:schemeClr val="tx1"/>
                </a:solidFill>
                <a:latin typeface="TIM Sans Light"/>
              </a:rPr>
              <a:t> femminile</a:t>
            </a:r>
          </a:p>
          <a:p>
            <a:pPr marL="1143000" lvl="1" indent="-457200">
              <a:lnSpc>
                <a:spcPct val="100000"/>
              </a:lnSpc>
            </a:pPr>
            <a:r>
              <a:rPr lang="it-IT" sz="2400" dirty="0">
                <a:solidFill>
                  <a:schemeClr val="tx1"/>
                </a:solidFill>
                <a:latin typeface="TIM Sans Light"/>
              </a:rPr>
              <a:t>Punti Viola, </a:t>
            </a:r>
            <a:r>
              <a:rPr lang="it-IT" sz="2400" b="0" dirty="0">
                <a:solidFill>
                  <a:schemeClr val="tx1"/>
                </a:solidFill>
                <a:latin typeface="TIM Sans Light"/>
              </a:rPr>
              <a:t>i nostri negozi sono diventati punti di assistenza a donne in pericolo</a:t>
            </a:r>
          </a:p>
          <a:p>
            <a:pPr marL="1143000" lvl="1" indent="-457200">
              <a:lnSpc>
                <a:spcPct val="100000"/>
              </a:lnSpc>
            </a:pPr>
            <a:r>
              <a:rPr lang="it-IT" sz="2400" dirty="0">
                <a:solidFill>
                  <a:schemeClr val="tx1"/>
                </a:solidFill>
                <a:latin typeface="TIM Sans Light"/>
              </a:rPr>
              <a:t>Cabine Intelligenti, </a:t>
            </a:r>
            <a:r>
              <a:rPr lang="it-IT" sz="2400" b="0" dirty="0">
                <a:solidFill>
                  <a:schemeClr val="tx1"/>
                </a:solidFill>
                <a:latin typeface="TIM Sans Light"/>
              </a:rPr>
              <a:t>le nostre nuove cabine dotate di un tasto per richiedere supporto immediato in situazioni di potenziale pericolo.</a:t>
            </a:r>
          </a:p>
          <a:p>
            <a:pPr algn="l">
              <a:lnSpc>
                <a:spcPct val="100000"/>
              </a:lnSpc>
            </a:pPr>
            <a:endParaRPr lang="it-IT" sz="800" dirty="0">
              <a:latin typeface="TIM Sans Light" panose="02020503040602060503" pitchFamily="18" charset="0"/>
              <a:ea typeface="Calibri" panose="020F0502020204030204" pitchFamily="34" charset="0"/>
            </a:endParaRPr>
          </a:p>
        </p:txBody>
      </p:sp>
      <p:sp>
        <p:nvSpPr>
          <p:cNvPr id="3" name="TextBox 2">
            <a:extLst>
              <a:ext uri="{FF2B5EF4-FFF2-40B4-BE49-F238E27FC236}">
                <a16:creationId xmlns:a16="http://schemas.microsoft.com/office/drawing/2014/main" id="{A91A421D-A25D-745B-D0E7-03FDC7BBE9BA}"/>
              </a:ext>
            </a:extLst>
          </p:cNvPr>
          <p:cNvSpPr txBox="1"/>
          <p:nvPr/>
        </p:nvSpPr>
        <p:spPr>
          <a:xfrm>
            <a:off x="194153" y="131523"/>
            <a:ext cx="1159492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400" b="1">
                <a:latin typeface="TIM Sans Light"/>
              </a:rPr>
              <a:t> </a:t>
            </a:r>
            <a:r>
              <a:rPr lang="en-US" sz="4400">
                <a:latin typeface="TIM Sans Light"/>
              </a:rPr>
              <a:t>​</a:t>
            </a:r>
            <a:endParaRPr lang="en-US"/>
          </a:p>
        </p:txBody>
      </p:sp>
    </p:spTree>
    <p:extLst>
      <p:ext uri="{BB962C8B-B14F-4D97-AF65-F5344CB8AC3E}">
        <p14:creationId xmlns:p14="http://schemas.microsoft.com/office/powerpoint/2010/main" val="714705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DDDFD95E-B2C7-3B04-5DF2-A16F9F5FF79F}"/>
              </a:ext>
            </a:extLst>
          </p:cNvPr>
          <p:cNvSpPr>
            <a:spLocks noGrp="1"/>
          </p:cNvSpPr>
          <p:nvPr>
            <p:ph type="body" sz="quarter" idx="19"/>
          </p:nvPr>
        </p:nvSpPr>
        <p:spPr>
          <a:xfrm>
            <a:off x="712081" y="790024"/>
            <a:ext cx="10764399" cy="5645222"/>
          </a:xfrm>
        </p:spPr>
        <p:txBody>
          <a:bodyPr lIns="0" tIns="0" rIns="0" bIns="0" anchor="t"/>
          <a:lstStyle/>
          <a:p>
            <a:r>
              <a:rPr lang="it-IT" sz="6000">
                <a:latin typeface="TIM Sans"/>
              </a:rPr>
              <a:t>La campagna di Comunicazione Interna per</a:t>
            </a:r>
            <a:endParaRPr lang="it-IT" sz="6000"/>
          </a:p>
          <a:p>
            <a:endParaRPr lang="it-IT" sz="6000">
              <a:latin typeface="TIM Sans"/>
            </a:endParaRPr>
          </a:p>
          <a:p>
            <a:r>
              <a:rPr lang="it-IT" sz="6000">
                <a:latin typeface="TIM Sans"/>
              </a:rPr>
              <a:t>  #LaParitàNonPuòAspettare</a:t>
            </a:r>
            <a:endParaRPr lang="it-IT" sz="6000"/>
          </a:p>
        </p:txBody>
      </p:sp>
    </p:spTree>
    <p:extLst>
      <p:ext uri="{BB962C8B-B14F-4D97-AF65-F5344CB8AC3E}">
        <p14:creationId xmlns:p14="http://schemas.microsoft.com/office/powerpoint/2010/main" val="1019343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Carattere, logo, Elementi grafici&#10;&#10;Il contenuto generato dall'IA potrebbe non essere corretto.">
            <a:extLst>
              <a:ext uri="{FF2B5EF4-FFF2-40B4-BE49-F238E27FC236}">
                <a16:creationId xmlns:a16="http://schemas.microsoft.com/office/drawing/2014/main" id="{79A3E339-E398-FC76-C040-14B7FC68B926}"/>
              </a:ext>
            </a:extLst>
          </p:cNvPr>
          <p:cNvPicPr>
            <a:picLocks noChangeAspect="1"/>
          </p:cNvPicPr>
          <p:nvPr/>
        </p:nvPicPr>
        <p:blipFill>
          <a:blip r:embed="rId2">
            <a:extLst>
              <a:ext uri="{28A0092B-C50C-407E-A947-70E740481C1C}">
                <a14:useLocalDpi xmlns:a14="http://schemas.microsoft.com/office/drawing/2010/main" val="0"/>
              </a:ext>
            </a:extLst>
          </a:blip>
          <a:srcRect l="-575" r="-1725" b="-2"/>
          <a:stretch/>
        </p:blipFill>
        <p:spPr>
          <a:xfrm>
            <a:off x="6471138" y="598354"/>
            <a:ext cx="5566787" cy="5441755"/>
          </a:xfrm>
          <a:custGeom>
            <a:avLst/>
            <a:gdLst>
              <a:gd name="connsiteX0" fmla="*/ 554370 w 6162668"/>
              <a:gd name="connsiteY0" fmla="*/ 3 h 6862553"/>
              <a:gd name="connsiteX1" fmla="*/ 6162668 w 6162668"/>
              <a:gd name="connsiteY1" fmla="*/ 4554 h 6862553"/>
              <a:gd name="connsiteX2" fmla="*/ 6162668 w 6162668"/>
              <a:gd name="connsiteY2" fmla="*/ 6862553 h 6862553"/>
              <a:gd name="connsiteX3" fmla="*/ 2090869 w 6162668"/>
              <a:gd name="connsiteY3" fmla="*/ 6862553 h 6862553"/>
              <a:gd name="connsiteX4" fmla="*/ 2024066 w 6162668"/>
              <a:gd name="connsiteY4" fmla="*/ 6857618 h 6862553"/>
              <a:gd name="connsiteX5" fmla="*/ 1817833 w 6162668"/>
              <a:gd name="connsiteY5" fmla="*/ 6735554 h 6862553"/>
              <a:gd name="connsiteX6" fmla="*/ 249794 w 6162668"/>
              <a:gd name="connsiteY6" fmla="*/ 4967415 h 6862553"/>
              <a:gd name="connsiteX7" fmla="*/ 2368 w 6162668"/>
              <a:gd name="connsiteY7" fmla="*/ 4332714 h 6862553"/>
              <a:gd name="connsiteX8" fmla="*/ 181 w 6162668"/>
              <a:gd name="connsiteY8" fmla="*/ 373595 h 6862553"/>
              <a:gd name="connsiteX9" fmla="*/ 357850 w 6162668"/>
              <a:gd name="connsiteY9" fmla="*/ 286 h 6862553"/>
              <a:gd name="connsiteX10" fmla="*/ 554370 w 6162668"/>
              <a:gd name="connsiteY10" fmla="*/ 3 h 6862553"/>
              <a:gd name="connsiteX0" fmla="*/ 554370 w 6162668"/>
              <a:gd name="connsiteY0" fmla="*/ 0 h 6862550"/>
              <a:gd name="connsiteX1" fmla="*/ 6162668 w 6162668"/>
              <a:gd name="connsiteY1" fmla="*/ 4551 h 6862550"/>
              <a:gd name="connsiteX2" fmla="*/ 6162668 w 6162668"/>
              <a:gd name="connsiteY2" fmla="*/ 6862550 h 6862550"/>
              <a:gd name="connsiteX3" fmla="*/ 2090869 w 6162668"/>
              <a:gd name="connsiteY3" fmla="*/ 6862550 h 6862550"/>
              <a:gd name="connsiteX4" fmla="*/ 2024066 w 6162668"/>
              <a:gd name="connsiteY4" fmla="*/ 6857615 h 6862550"/>
              <a:gd name="connsiteX5" fmla="*/ 1817833 w 6162668"/>
              <a:gd name="connsiteY5" fmla="*/ 6735551 h 6862550"/>
              <a:gd name="connsiteX6" fmla="*/ 249794 w 6162668"/>
              <a:gd name="connsiteY6" fmla="*/ 4967412 h 6862550"/>
              <a:gd name="connsiteX7" fmla="*/ 2368 w 6162668"/>
              <a:gd name="connsiteY7" fmla="*/ 4332711 h 6862550"/>
              <a:gd name="connsiteX8" fmla="*/ 181 w 6162668"/>
              <a:gd name="connsiteY8" fmla="*/ 373592 h 6862550"/>
              <a:gd name="connsiteX9" fmla="*/ 357850 w 6162668"/>
              <a:gd name="connsiteY9" fmla="*/ 283 h 6862550"/>
              <a:gd name="connsiteX10" fmla="*/ 554370 w 6162668"/>
              <a:gd name="connsiteY10" fmla="*/ 0 h 6862550"/>
              <a:gd name="connsiteX0" fmla="*/ 554434 w 6162732"/>
              <a:gd name="connsiteY0" fmla="*/ 5038 h 6867588"/>
              <a:gd name="connsiteX1" fmla="*/ 6162732 w 6162732"/>
              <a:gd name="connsiteY1" fmla="*/ 9589 h 6867588"/>
              <a:gd name="connsiteX2" fmla="*/ 6162732 w 6162732"/>
              <a:gd name="connsiteY2" fmla="*/ 6867588 h 6867588"/>
              <a:gd name="connsiteX3" fmla="*/ 2090933 w 6162732"/>
              <a:gd name="connsiteY3" fmla="*/ 6867588 h 6867588"/>
              <a:gd name="connsiteX4" fmla="*/ 2024130 w 6162732"/>
              <a:gd name="connsiteY4" fmla="*/ 6862653 h 6867588"/>
              <a:gd name="connsiteX5" fmla="*/ 1817897 w 6162732"/>
              <a:gd name="connsiteY5" fmla="*/ 6740589 h 6867588"/>
              <a:gd name="connsiteX6" fmla="*/ 249858 w 6162732"/>
              <a:gd name="connsiteY6" fmla="*/ 4972450 h 6867588"/>
              <a:gd name="connsiteX7" fmla="*/ 2432 w 6162732"/>
              <a:gd name="connsiteY7" fmla="*/ 4337749 h 6867588"/>
              <a:gd name="connsiteX8" fmla="*/ 245 w 6162732"/>
              <a:gd name="connsiteY8" fmla="*/ 378630 h 6867588"/>
              <a:gd name="connsiteX9" fmla="*/ 283486 w 6162732"/>
              <a:gd name="connsiteY9" fmla="*/ 4 h 6867588"/>
              <a:gd name="connsiteX10" fmla="*/ 554434 w 6162732"/>
              <a:gd name="connsiteY10" fmla="*/ 5038 h 6867588"/>
              <a:gd name="connsiteX0" fmla="*/ 554432 w 6162730"/>
              <a:gd name="connsiteY0" fmla="*/ 1859 h 6864409"/>
              <a:gd name="connsiteX1" fmla="*/ 6162730 w 6162730"/>
              <a:gd name="connsiteY1" fmla="*/ 6410 h 6864409"/>
              <a:gd name="connsiteX2" fmla="*/ 6162730 w 6162730"/>
              <a:gd name="connsiteY2" fmla="*/ 6864409 h 6864409"/>
              <a:gd name="connsiteX3" fmla="*/ 2090931 w 6162730"/>
              <a:gd name="connsiteY3" fmla="*/ 6864409 h 6864409"/>
              <a:gd name="connsiteX4" fmla="*/ 2024128 w 6162730"/>
              <a:gd name="connsiteY4" fmla="*/ 6859474 h 6864409"/>
              <a:gd name="connsiteX5" fmla="*/ 1817895 w 6162730"/>
              <a:gd name="connsiteY5" fmla="*/ 6737410 h 6864409"/>
              <a:gd name="connsiteX6" fmla="*/ 249856 w 6162730"/>
              <a:gd name="connsiteY6" fmla="*/ 4969271 h 6864409"/>
              <a:gd name="connsiteX7" fmla="*/ 2430 w 6162730"/>
              <a:gd name="connsiteY7" fmla="*/ 4334570 h 6864409"/>
              <a:gd name="connsiteX8" fmla="*/ 243 w 6162730"/>
              <a:gd name="connsiteY8" fmla="*/ 375451 h 6864409"/>
              <a:gd name="connsiteX9" fmla="*/ 286659 w 6162730"/>
              <a:gd name="connsiteY9" fmla="*/ 0 h 6864409"/>
              <a:gd name="connsiteX10" fmla="*/ 554432 w 6162730"/>
              <a:gd name="connsiteY10" fmla="*/ 1859 h 6864409"/>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90216 h 6862550"/>
              <a:gd name="connsiteX10" fmla="*/ 554432 w 6162730"/>
              <a:gd name="connsiteY10" fmla="*/ 0 h 6862550"/>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4491 h 6862550"/>
              <a:gd name="connsiteX10" fmla="*/ 554432 w 6162730"/>
              <a:gd name="connsiteY10" fmla="*/ 0 h 6862550"/>
              <a:gd name="connsiteX0" fmla="*/ 554464 w 6162762"/>
              <a:gd name="connsiteY0" fmla="*/ 0 h 6862550"/>
              <a:gd name="connsiteX1" fmla="*/ 6162762 w 6162762"/>
              <a:gd name="connsiteY1" fmla="*/ 4551 h 6862550"/>
              <a:gd name="connsiteX2" fmla="*/ 6162762 w 6162762"/>
              <a:gd name="connsiteY2" fmla="*/ 6862550 h 6862550"/>
              <a:gd name="connsiteX3" fmla="*/ 2090963 w 6162762"/>
              <a:gd name="connsiteY3" fmla="*/ 6862550 h 6862550"/>
              <a:gd name="connsiteX4" fmla="*/ 2024160 w 6162762"/>
              <a:gd name="connsiteY4" fmla="*/ 6857615 h 6862550"/>
              <a:gd name="connsiteX5" fmla="*/ 1817927 w 6162762"/>
              <a:gd name="connsiteY5" fmla="*/ 6735551 h 6862550"/>
              <a:gd name="connsiteX6" fmla="*/ 249888 w 6162762"/>
              <a:gd name="connsiteY6" fmla="*/ 4967412 h 6862550"/>
              <a:gd name="connsiteX7" fmla="*/ 2462 w 6162762"/>
              <a:gd name="connsiteY7" fmla="*/ 4332711 h 6862550"/>
              <a:gd name="connsiteX8" fmla="*/ 275 w 6162762"/>
              <a:gd name="connsiteY8" fmla="*/ 373592 h 6862550"/>
              <a:gd name="connsiteX9" fmla="*/ 286691 w 6162762"/>
              <a:gd name="connsiteY9" fmla="*/ 4491 h 6862550"/>
              <a:gd name="connsiteX10" fmla="*/ 554464 w 6162762"/>
              <a:gd name="connsiteY10" fmla="*/ 0 h 68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762" h="6862550">
                <a:moveTo>
                  <a:pt x="554464" y="0"/>
                </a:moveTo>
                <a:lnTo>
                  <a:pt x="6162762" y="4551"/>
                </a:lnTo>
                <a:lnTo>
                  <a:pt x="6162762" y="6862550"/>
                </a:lnTo>
                <a:lnTo>
                  <a:pt x="2090963" y="6862550"/>
                </a:lnTo>
                <a:lnTo>
                  <a:pt x="2024160" y="6857615"/>
                </a:lnTo>
                <a:cubicBezTo>
                  <a:pt x="1887959" y="6841236"/>
                  <a:pt x="1880898" y="6792040"/>
                  <a:pt x="1817927" y="6735551"/>
                </a:cubicBezTo>
                <a:lnTo>
                  <a:pt x="249888" y="4967412"/>
                </a:lnTo>
                <a:cubicBezTo>
                  <a:pt x="74180" y="4763017"/>
                  <a:pt x="9884" y="4585703"/>
                  <a:pt x="2462" y="4332711"/>
                </a:cubicBezTo>
                <a:cubicBezTo>
                  <a:pt x="1533" y="3615800"/>
                  <a:pt x="8483" y="664695"/>
                  <a:pt x="275" y="373592"/>
                </a:cubicBezTo>
                <a:cubicBezTo>
                  <a:pt x="-7933" y="82489"/>
                  <a:pt x="169141" y="5914"/>
                  <a:pt x="286691" y="4491"/>
                </a:cubicBezTo>
                <a:lnTo>
                  <a:pt x="554464" y="0"/>
                </a:lnTo>
                <a:close/>
              </a:path>
            </a:pathLst>
          </a:custGeom>
          <a:noFill/>
        </p:spPr>
      </p:pic>
      <p:sp>
        <p:nvSpPr>
          <p:cNvPr id="11" name="Text Placeholder 3">
            <a:extLst>
              <a:ext uri="{FF2B5EF4-FFF2-40B4-BE49-F238E27FC236}">
                <a16:creationId xmlns:a16="http://schemas.microsoft.com/office/drawing/2014/main" id="{29B25DA6-4393-8A7F-4B7C-088EB3A26435}"/>
              </a:ext>
            </a:extLst>
          </p:cNvPr>
          <p:cNvSpPr>
            <a:spLocks noGrp="1"/>
          </p:cNvSpPr>
          <p:nvPr>
            <p:ph type="body" sz="quarter" idx="12"/>
          </p:nvPr>
        </p:nvSpPr>
        <p:spPr>
          <a:xfrm>
            <a:off x="363006" y="2311697"/>
            <a:ext cx="5732994" cy="3023978"/>
          </a:xfrm>
        </p:spPr>
        <p:txBody>
          <a:bodyPr/>
          <a:lstStyle/>
          <a:p>
            <a:r>
              <a:rPr lang="it-IT" sz="4400" b="1" dirty="0">
                <a:latin typeface="TIM Sans Light"/>
              </a:rPr>
              <a:t>Visual distintivo</a:t>
            </a:r>
            <a:r>
              <a:rPr lang="it-IT" sz="4400" dirty="0">
                <a:latin typeface="TIM Sans Light"/>
              </a:rPr>
              <a:t> (sticker) e </a:t>
            </a:r>
            <a:r>
              <a:rPr lang="it-IT" sz="4400" b="1" dirty="0">
                <a:latin typeface="TIM Sans Light"/>
              </a:rPr>
              <a:t>hashtag </a:t>
            </a:r>
            <a:r>
              <a:rPr lang="it-IT" sz="4400" dirty="0">
                <a:latin typeface="TIM Sans Light"/>
              </a:rPr>
              <a:t>ad hoc della campagna di comunicazione Interna</a:t>
            </a:r>
          </a:p>
          <a:p>
            <a:endParaRPr lang="en-US" sz="4400" dirty="0"/>
          </a:p>
        </p:txBody>
      </p:sp>
    </p:spTree>
    <p:extLst>
      <p:ext uri="{BB962C8B-B14F-4D97-AF65-F5344CB8AC3E}">
        <p14:creationId xmlns:p14="http://schemas.microsoft.com/office/powerpoint/2010/main" val="363104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C9DE083B-C769-FCB5-224E-42B9CF8B9F3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391" t="15892" r="38426" b="385"/>
          <a:stretch/>
        </p:blipFill>
        <p:spPr>
          <a:xfrm>
            <a:off x="6484883" y="499241"/>
            <a:ext cx="5707117" cy="5859517"/>
          </a:xfrm>
        </p:spPr>
      </p:pic>
      <p:sp>
        <p:nvSpPr>
          <p:cNvPr id="3" name="Segnaposto testo 2">
            <a:extLst>
              <a:ext uri="{FF2B5EF4-FFF2-40B4-BE49-F238E27FC236}">
                <a16:creationId xmlns:a16="http://schemas.microsoft.com/office/drawing/2014/main" id="{8928ACF8-5311-5165-560E-33BB4701527B}"/>
              </a:ext>
            </a:extLst>
          </p:cNvPr>
          <p:cNvSpPr>
            <a:spLocks noGrp="1"/>
          </p:cNvSpPr>
          <p:nvPr>
            <p:ph type="body" sz="quarter" idx="11"/>
          </p:nvPr>
        </p:nvSpPr>
        <p:spPr>
          <a:xfrm>
            <a:off x="403200" y="3758796"/>
            <a:ext cx="5421312" cy="528828"/>
          </a:xfrm>
        </p:spPr>
        <p:txBody>
          <a:bodyPr/>
          <a:lstStyle/>
          <a:p>
            <a:pPr>
              <a:lnSpc>
                <a:spcPts val="2300"/>
              </a:lnSpc>
              <a:spcBef>
                <a:spcPts val="0"/>
              </a:spcBef>
            </a:pPr>
            <a:r>
              <a:rPr lang="it-IT" sz="1400" dirty="0">
                <a:solidFill>
                  <a:schemeClr val="bg1"/>
                </a:solidFill>
                <a:latin typeface="TIM Sans Thin" pitchFamily="2" charset="77"/>
              </a:rPr>
              <a:t>In questa pagina in automatico vengono raccolte tutte le azioni di comunicazione e gli aggiornamenti sul progetto, attraverso l’hashtag #LaParitàNonPuòAspettare.</a:t>
            </a:r>
          </a:p>
        </p:txBody>
      </p:sp>
      <p:sp>
        <p:nvSpPr>
          <p:cNvPr id="4" name="Segnaposto testo 3">
            <a:extLst>
              <a:ext uri="{FF2B5EF4-FFF2-40B4-BE49-F238E27FC236}">
                <a16:creationId xmlns:a16="http://schemas.microsoft.com/office/drawing/2014/main" id="{7FF06C89-BC7B-AAF1-F80C-176F2B897B14}"/>
              </a:ext>
            </a:extLst>
          </p:cNvPr>
          <p:cNvSpPr>
            <a:spLocks noGrp="1"/>
          </p:cNvSpPr>
          <p:nvPr>
            <p:ph type="body" sz="quarter" idx="12"/>
          </p:nvPr>
        </p:nvSpPr>
        <p:spPr>
          <a:xfrm>
            <a:off x="403200" y="1723953"/>
            <a:ext cx="5947358" cy="657387"/>
          </a:xfrm>
        </p:spPr>
        <p:txBody>
          <a:bodyPr/>
          <a:lstStyle/>
          <a:p>
            <a:r>
              <a:rPr lang="it-IT" sz="3500">
                <a:latin typeface="TIM Sans" pitchFamily="2" charset="77"/>
              </a:rPr>
              <a:t>Una pagina Intranet dedicata</a:t>
            </a:r>
          </a:p>
        </p:txBody>
      </p:sp>
      <p:sp>
        <p:nvSpPr>
          <p:cNvPr id="5" name="Segnaposto testo 4">
            <a:extLst>
              <a:ext uri="{FF2B5EF4-FFF2-40B4-BE49-F238E27FC236}">
                <a16:creationId xmlns:a16="http://schemas.microsoft.com/office/drawing/2014/main" id="{AAC05AA6-9602-D717-BC7E-8E414777041F}"/>
              </a:ext>
            </a:extLst>
          </p:cNvPr>
          <p:cNvSpPr>
            <a:spLocks noGrp="1"/>
          </p:cNvSpPr>
          <p:nvPr>
            <p:ph type="body" sz="quarter" idx="13"/>
          </p:nvPr>
        </p:nvSpPr>
        <p:spPr>
          <a:xfrm>
            <a:off x="403200" y="2577028"/>
            <a:ext cx="5421312" cy="657387"/>
          </a:xfrm>
        </p:spPr>
        <p:txBody>
          <a:bodyPr/>
          <a:lstStyle/>
          <a:p>
            <a:pPr>
              <a:lnSpc>
                <a:spcPct val="100000"/>
              </a:lnSpc>
            </a:pPr>
            <a:r>
              <a:rPr lang="it-IT" sz="2400" b="0" dirty="0">
                <a:latin typeface="TIM Sans Thin" pitchFamily="2" charset="77"/>
              </a:rPr>
              <a:t>E’ stato creato un hub in cui sono raccolte tutte le news e i materiali di comunicazione sul progetto </a:t>
            </a:r>
          </a:p>
        </p:txBody>
      </p:sp>
      <p:pic>
        <p:nvPicPr>
          <p:cNvPr id="2" name="Segnaposto immagine 11" descr="Immagine che contiene testo, Carattere, logo, Elementi grafici&#10;&#10;Il contenuto generato dall'IA potrebbe non essere corretto.">
            <a:extLst>
              <a:ext uri="{FF2B5EF4-FFF2-40B4-BE49-F238E27FC236}">
                <a16:creationId xmlns:a16="http://schemas.microsoft.com/office/drawing/2014/main" id="{5D305784-F57E-D435-FF5B-47BFCA507213}"/>
              </a:ext>
            </a:extLst>
          </p:cNvPr>
          <p:cNvPicPr>
            <a:picLocks noChangeAspect="1"/>
          </p:cNvPicPr>
          <p:nvPr/>
        </p:nvPicPr>
        <p:blipFill>
          <a:blip r:embed="rId4">
            <a:extLst>
              <a:ext uri="{28A0092B-C50C-407E-A947-70E740481C1C}">
                <a14:useLocalDpi xmlns:a14="http://schemas.microsoft.com/office/drawing/2010/main" val="0"/>
              </a:ext>
            </a:extLst>
          </a:blip>
          <a:srcRect t="2664" b="2664"/>
          <a:stretch>
            <a:fillRect/>
          </a:stretch>
        </p:blipFill>
        <p:spPr>
          <a:xfrm>
            <a:off x="10162232" y="825869"/>
            <a:ext cx="1259393" cy="1192268"/>
          </a:xfrm>
          <a:custGeom>
            <a:avLst/>
            <a:gdLst>
              <a:gd name="connsiteX0" fmla="*/ 554370 w 6162668"/>
              <a:gd name="connsiteY0" fmla="*/ 3 h 6862553"/>
              <a:gd name="connsiteX1" fmla="*/ 6162668 w 6162668"/>
              <a:gd name="connsiteY1" fmla="*/ 4554 h 6862553"/>
              <a:gd name="connsiteX2" fmla="*/ 6162668 w 6162668"/>
              <a:gd name="connsiteY2" fmla="*/ 6862553 h 6862553"/>
              <a:gd name="connsiteX3" fmla="*/ 2090869 w 6162668"/>
              <a:gd name="connsiteY3" fmla="*/ 6862553 h 6862553"/>
              <a:gd name="connsiteX4" fmla="*/ 2024066 w 6162668"/>
              <a:gd name="connsiteY4" fmla="*/ 6857618 h 6862553"/>
              <a:gd name="connsiteX5" fmla="*/ 1817833 w 6162668"/>
              <a:gd name="connsiteY5" fmla="*/ 6735554 h 6862553"/>
              <a:gd name="connsiteX6" fmla="*/ 249794 w 6162668"/>
              <a:gd name="connsiteY6" fmla="*/ 4967415 h 6862553"/>
              <a:gd name="connsiteX7" fmla="*/ 2368 w 6162668"/>
              <a:gd name="connsiteY7" fmla="*/ 4332714 h 6862553"/>
              <a:gd name="connsiteX8" fmla="*/ 181 w 6162668"/>
              <a:gd name="connsiteY8" fmla="*/ 373595 h 6862553"/>
              <a:gd name="connsiteX9" fmla="*/ 357850 w 6162668"/>
              <a:gd name="connsiteY9" fmla="*/ 286 h 6862553"/>
              <a:gd name="connsiteX10" fmla="*/ 554370 w 6162668"/>
              <a:gd name="connsiteY10" fmla="*/ 3 h 6862553"/>
              <a:gd name="connsiteX0" fmla="*/ 554370 w 6162668"/>
              <a:gd name="connsiteY0" fmla="*/ 0 h 6862550"/>
              <a:gd name="connsiteX1" fmla="*/ 6162668 w 6162668"/>
              <a:gd name="connsiteY1" fmla="*/ 4551 h 6862550"/>
              <a:gd name="connsiteX2" fmla="*/ 6162668 w 6162668"/>
              <a:gd name="connsiteY2" fmla="*/ 6862550 h 6862550"/>
              <a:gd name="connsiteX3" fmla="*/ 2090869 w 6162668"/>
              <a:gd name="connsiteY3" fmla="*/ 6862550 h 6862550"/>
              <a:gd name="connsiteX4" fmla="*/ 2024066 w 6162668"/>
              <a:gd name="connsiteY4" fmla="*/ 6857615 h 6862550"/>
              <a:gd name="connsiteX5" fmla="*/ 1817833 w 6162668"/>
              <a:gd name="connsiteY5" fmla="*/ 6735551 h 6862550"/>
              <a:gd name="connsiteX6" fmla="*/ 249794 w 6162668"/>
              <a:gd name="connsiteY6" fmla="*/ 4967412 h 6862550"/>
              <a:gd name="connsiteX7" fmla="*/ 2368 w 6162668"/>
              <a:gd name="connsiteY7" fmla="*/ 4332711 h 6862550"/>
              <a:gd name="connsiteX8" fmla="*/ 181 w 6162668"/>
              <a:gd name="connsiteY8" fmla="*/ 373592 h 6862550"/>
              <a:gd name="connsiteX9" fmla="*/ 357850 w 6162668"/>
              <a:gd name="connsiteY9" fmla="*/ 283 h 6862550"/>
              <a:gd name="connsiteX10" fmla="*/ 554370 w 6162668"/>
              <a:gd name="connsiteY10" fmla="*/ 0 h 6862550"/>
              <a:gd name="connsiteX0" fmla="*/ 554434 w 6162732"/>
              <a:gd name="connsiteY0" fmla="*/ 5038 h 6867588"/>
              <a:gd name="connsiteX1" fmla="*/ 6162732 w 6162732"/>
              <a:gd name="connsiteY1" fmla="*/ 9589 h 6867588"/>
              <a:gd name="connsiteX2" fmla="*/ 6162732 w 6162732"/>
              <a:gd name="connsiteY2" fmla="*/ 6867588 h 6867588"/>
              <a:gd name="connsiteX3" fmla="*/ 2090933 w 6162732"/>
              <a:gd name="connsiteY3" fmla="*/ 6867588 h 6867588"/>
              <a:gd name="connsiteX4" fmla="*/ 2024130 w 6162732"/>
              <a:gd name="connsiteY4" fmla="*/ 6862653 h 6867588"/>
              <a:gd name="connsiteX5" fmla="*/ 1817897 w 6162732"/>
              <a:gd name="connsiteY5" fmla="*/ 6740589 h 6867588"/>
              <a:gd name="connsiteX6" fmla="*/ 249858 w 6162732"/>
              <a:gd name="connsiteY6" fmla="*/ 4972450 h 6867588"/>
              <a:gd name="connsiteX7" fmla="*/ 2432 w 6162732"/>
              <a:gd name="connsiteY7" fmla="*/ 4337749 h 6867588"/>
              <a:gd name="connsiteX8" fmla="*/ 245 w 6162732"/>
              <a:gd name="connsiteY8" fmla="*/ 378630 h 6867588"/>
              <a:gd name="connsiteX9" fmla="*/ 283486 w 6162732"/>
              <a:gd name="connsiteY9" fmla="*/ 4 h 6867588"/>
              <a:gd name="connsiteX10" fmla="*/ 554434 w 6162732"/>
              <a:gd name="connsiteY10" fmla="*/ 5038 h 6867588"/>
              <a:gd name="connsiteX0" fmla="*/ 554432 w 6162730"/>
              <a:gd name="connsiteY0" fmla="*/ 1859 h 6864409"/>
              <a:gd name="connsiteX1" fmla="*/ 6162730 w 6162730"/>
              <a:gd name="connsiteY1" fmla="*/ 6410 h 6864409"/>
              <a:gd name="connsiteX2" fmla="*/ 6162730 w 6162730"/>
              <a:gd name="connsiteY2" fmla="*/ 6864409 h 6864409"/>
              <a:gd name="connsiteX3" fmla="*/ 2090931 w 6162730"/>
              <a:gd name="connsiteY3" fmla="*/ 6864409 h 6864409"/>
              <a:gd name="connsiteX4" fmla="*/ 2024128 w 6162730"/>
              <a:gd name="connsiteY4" fmla="*/ 6859474 h 6864409"/>
              <a:gd name="connsiteX5" fmla="*/ 1817895 w 6162730"/>
              <a:gd name="connsiteY5" fmla="*/ 6737410 h 6864409"/>
              <a:gd name="connsiteX6" fmla="*/ 249856 w 6162730"/>
              <a:gd name="connsiteY6" fmla="*/ 4969271 h 6864409"/>
              <a:gd name="connsiteX7" fmla="*/ 2430 w 6162730"/>
              <a:gd name="connsiteY7" fmla="*/ 4334570 h 6864409"/>
              <a:gd name="connsiteX8" fmla="*/ 243 w 6162730"/>
              <a:gd name="connsiteY8" fmla="*/ 375451 h 6864409"/>
              <a:gd name="connsiteX9" fmla="*/ 286659 w 6162730"/>
              <a:gd name="connsiteY9" fmla="*/ 0 h 6864409"/>
              <a:gd name="connsiteX10" fmla="*/ 554432 w 6162730"/>
              <a:gd name="connsiteY10" fmla="*/ 1859 h 6864409"/>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90216 h 6862550"/>
              <a:gd name="connsiteX10" fmla="*/ 554432 w 6162730"/>
              <a:gd name="connsiteY10" fmla="*/ 0 h 6862550"/>
              <a:gd name="connsiteX0" fmla="*/ 554432 w 6162730"/>
              <a:gd name="connsiteY0" fmla="*/ 0 h 6862550"/>
              <a:gd name="connsiteX1" fmla="*/ 6162730 w 6162730"/>
              <a:gd name="connsiteY1" fmla="*/ 4551 h 6862550"/>
              <a:gd name="connsiteX2" fmla="*/ 6162730 w 6162730"/>
              <a:gd name="connsiteY2" fmla="*/ 6862550 h 6862550"/>
              <a:gd name="connsiteX3" fmla="*/ 2090931 w 6162730"/>
              <a:gd name="connsiteY3" fmla="*/ 6862550 h 6862550"/>
              <a:gd name="connsiteX4" fmla="*/ 2024128 w 6162730"/>
              <a:gd name="connsiteY4" fmla="*/ 6857615 h 6862550"/>
              <a:gd name="connsiteX5" fmla="*/ 1817895 w 6162730"/>
              <a:gd name="connsiteY5" fmla="*/ 6735551 h 6862550"/>
              <a:gd name="connsiteX6" fmla="*/ 249856 w 6162730"/>
              <a:gd name="connsiteY6" fmla="*/ 4967412 h 6862550"/>
              <a:gd name="connsiteX7" fmla="*/ 2430 w 6162730"/>
              <a:gd name="connsiteY7" fmla="*/ 4332711 h 6862550"/>
              <a:gd name="connsiteX8" fmla="*/ 243 w 6162730"/>
              <a:gd name="connsiteY8" fmla="*/ 373592 h 6862550"/>
              <a:gd name="connsiteX9" fmla="*/ 286659 w 6162730"/>
              <a:gd name="connsiteY9" fmla="*/ 4491 h 6862550"/>
              <a:gd name="connsiteX10" fmla="*/ 554432 w 6162730"/>
              <a:gd name="connsiteY10" fmla="*/ 0 h 6862550"/>
              <a:gd name="connsiteX0" fmla="*/ 554464 w 6162762"/>
              <a:gd name="connsiteY0" fmla="*/ 0 h 6862550"/>
              <a:gd name="connsiteX1" fmla="*/ 6162762 w 6162762"/>
              <a:gd name="connsiteY1" fmla="*/ 4551 h 6862550"/>
              <a:gd name="connsiteX2" fmla="*/ 6162762 w 6162762"/>
              <a:gd name="connsiteY2" fmla="*/ 6862550 h 6862550"/>
              <a:gd name="connsiteX3" fmla="*/ 2090963 w 6162762"/>
              <a:gd name="connsiteY3" fmla="*/ 6862550 h 6862550"/>
              <a:gd name="connsiteX4" fmla="*/ 2024160 w 6162762"/>
              <a:gd name="connsiteY4" fmla="*/ 6857615 h 6862550"/>
              <a:gd name="connsiteX5" fmla="*/ 1817927 w 6162762"/>
              <a:gd name="connsiteY5" fmla="*/ 6735551 h 6862550"/>
              <a:gd name="connsiteX6" fmla="*/ 249888 w 6162762"/>
              <a:gd name="connsiteY6" fmla="*/ 4967412 h 6862550"/>
              <a:gd name="connsiteX7" fmla="*/ 2462 w 6162762"/>
              <a:gd name="connsiteY7" fmla="*/ 4332711 h 6862550"/>
              <a:gd name="connsiteX8" fmla="*/ 275 w 6162762"/>
              <a:gd name="connsiteY8" fmla="*/ 373592 h 6862550"/>
              <a:gd name="connsiteX9" fmla="*/ 286691 w 6162762"/>
              <a:gd name="connsiteY9" fmla="*/ 4491 h 6862550"/>
              <a:gd name="connsiteX10" fmla="*/ 554464 w 6162762"/>
              <a:gd name="connsiteY10" fmla="*/ 0 h 68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2762" h="6862550">
                <a:moveTo>
                  <a:pt x="554464" y="0"/>
                </a:moveTo>
                <a:lnTo>
                  <a:pt x="6162762" y="4551"/>
                </a:lnTo>
                <a:lnTo>
                  <a:pt x="6162762" y="6862550"/>
                </a:lnTo>
                <a:lnTo>
                  <a:pt x="2090963" y="6862550"/>
                </a:lnTo>
                <a:lnTo>
                  <a:pt x="2024160" y="6857615"/>
                </a:lnTo>
                <a:cubicBezTo>
                  <a:pt x="1887959" y="6841236"/>
                  <a:pt x="1880898" y="6792040"/>
                  <a:pt x="1817927" y="6735551"/>
                </a:cubicBezTo>
                <a:lnTo>
                  <a:pt x="249888" y="4967412"/>
                </a:lnTo>
                <a:cubicBezTo>
                  <a:pt x="74180" y="4763017"/>
                  <a:pt x="9884" y="4585703"/>
                  <a:pt x="2462" y="4332711"/>
                </a:cubicBezTo>
                <a:cubicBezTo>
                  <a:pt x="1533" y="3615800"/>
                  <a:pt x="8483" y="664695"/>
                  <a:pt x="275" y="373592"/>
                </a:cubicBezTo>
                <a:cubicBezTo>
                  <a:pt x="-7933" y="82489"/>
                  <a:pt x="169141" y="5914"/>
                  <a:pt x="286691" y="4491"/>
                </a:cubicBezTo>
                <a:lnTo>
                  <a:pt x="554464" y="0"/>
                </a:lnTo>
                <a:close/>
              </a:path>
            </a:pathLst>
          </a:custGeom>
        </p:spPr>
      </p:pic>
    </p:spTree>
    <p:extLst>
      <p:ext uri="{BB962C8B-B14F-4D97-AF65-F5344CB8AC3E}">
        <p14:creationId xmlns:p14="http://schemas.microsoft.com/office/powerpoint/2010/main" val="4218384421"/>
      </p:ext>
    </p:extLst>
  </p:cSld>
  <p:clrMapOvr>
    <a:masterClrMapping/>
  </p:clrMapOvr>
</p:sld>
</file>

<file path=ppt/theme/theme1.xml><?xml version="1.0" encoding="utf-8"?>
<a:theme xmlns:a="http://schemas.openxmlformats.org/drawingml/2006/main" name="Interne">
  <a:themeElements>
    <a:clrScheme name="TIM">
      <a:dk1>
        <a:srgbClr val="0033A1"/>
      </a:dk1>
      <a:lt1>
        <a:srgbClr val="FFFFFF"/>
      </a:lt1>
      <a:dk2>
        <a:srgbClr val="122AC2"/>
      </a:dk2>
      <a:lt2>
        <a:srgbClr val="000000"/>
      </a:lt2>
      <a:accent1>
        <a:srgbClr val="EA0026"/>
      </a:accent1>
      <a:accent2>
        <a:srgbClr val="081677"/>
      </a:accent2>
      <a:accent3>
        <a:srgbClr val="001136"/>
      </a:accent3>
      <a:accent4>
        <a:srgbClr val="F6F6FD"/>
      </a:accent4>
      <a:accent5>
        <a:srgbClr val="D0D3F3"/>
      </a:accent5>
      <a:accent6>
        <a:srgbClr val="24A8FC"/>
      </a:accent6>
      <a:hlink>
        <a:srgbClr val="24A8FC"/>
      </a:hlink>
      <a:folHlink>
        <a:srgbClr val="954F72"/>
      </a:folHlink>
    </a:clrScheme>
    <a:fontScheme name="Caratteri Tema (TIM Sans)">
      <a:majorFont>
        <a:latin typeface="TIM Sans"/>
        <a:ea typeface=""/>
        <a:cs typeface=""/>
      </a:majorFont>
      <a:minorFont>
        <a:latin typeface="TI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themeElements>
    <a:clrScheme name="TIM">
      <a:dk1>
        <a:srgbClr val="0033A1"/>
      </a:dk1>
      <a:lt1>
        <a:srgbClr val="FFFFFF"/>
      </a:lt1>
      <a:dk2>
        <a:srgbClr val="122AC2"/>
      </a:dk2>
      <a:lt2>
        <a:srgbClr val="000000"/>
      </a:lt2>
      <a:accent1>
        <a:srgbClr val="EA0026"/>
      </a:accent1>
      <a:accent2>
        <a:srgbClr val="081677"/>
      </a:accent2>
      <a:accent3>
        <a:srgbClr val="001136"/>
      </a:accent3>
      <a:accent4>
        <a:srgbClr val="F6F6FD"/>
      </a:accent4>
      <a:accent5>
        <a:srgbClr val="D0D3F3"/>
      </a:accent5>
      <a:accent6>
        <a:srgbClr val="24A8FC"/>
      </a:accent6>
      <a:hlink>
        <a:srgbClr val="24A8FC"/>
      </a:hlink>
      <a:folHlink>
        <a:srgbClr val="954F72"/>
      </a:folHlink>
    </a:clrScheme>
    <a:fontScheme name="Caratteri Tema (TIM Sans)">
      <a:majorFont>
        <a:latin typeface="TIM Sans"/>
        <a:ea typeface=""/>
        <a:cs typeface=""/>
      </a:majorFont>
      <a:minorFont>
        <a:latin typeface="TI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rk">
  <a:themeElements>
    <a:clrScheme name="TIM">
      <a:dk1>
        <a:srgbClr val="0033A1"/>
      </a:dk1>
      <a:lt1>
        <a:srgbClr val="FFFFFF"/>
      </a:lt1>
      <a:dk2>
        <a:srgbClr val="122AC2"/>
      </a:dk2>
      <a:lt2>
        <a:srgbClr val="000000"/>
      </a:lt2>
      <a:accent1>
        <a:srgbClr val="EA0026"/>
      </a:accent1>
      <a:accent2>
        <a:srgbClr val="081677"/>
      </a:accent2>
      <a:accent3>
        <a:srgbClr val="001136"/>
      </a:accent3>
      <a:accent4>
        <a:srgbClr val="F6F6FD"/>
      </a:accent4>
      <a:accent5>
        <a:srgbClr val="D0D3F3"/>
      </a:accent5>
      <a:accent6>
        <a:srgbClr val="24A8FC"/>
      </a:accent6>
      <a:hlink>
        <a:srgbClr val="24A8FC"/>
      </a:hlink>
      <a:folHlink>
        <a:srgbClr val="954F72"/>
      </a:folHlink>
    </a:clrScheme>
    <a:fontScheme name="Caratteri Tema (TIM Sans)">
      <a:majorFont>
        <a:latin typeface="TIM Sans"/>
        <a:ea typeface=""/>
        <a:cs typeface=""/>
      </a:majorFont>
      <a:minorFont>
        <a:latin typeface="TI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ark">
  <a:themeElements>
    <a:clrScheme name="TIM">
      <a:dk1>
        <a:srgbClr val="0033A1"/>
      </a:dk1>
      <a:lt1>
        <a:srgbClr val="FFFFFF"/>
      </a:lt1>
      <a:dk2>
        <a:srgbClr val="122AC2"/>
      </a:dk2>
      <a:lt2>
        <a:srgbClr val="000000"/>
      </a:lt2>
      <a:accent1>
        <a:srgbClr val="EA0026"/>
      </a:accent1>
      <a:accent2>
        <a:srgbClr val="081677"/>
      </a:accent2>
      <a:accent3>
        <a:srgbClr val="001136"/>
      </a:accent3>
      <a:accent4>
        <a:srgbClr val="F6F6FD"/>
      </a:accent4>
      <a:accent5>
        <a:srgbClr val="D0D3F3"/>
      </a:accent5>
      <a:accent6>
        <a:srgbClr val="24A8FC"/>
      </a:accent6>
      <a:hlink>
        <a:srgbClr val="24A8FC"/>
      </a:hlink>
      <a:folHlink>
        <a:srgbClr val="954F72"/>
      </a:folHlink>
    </a:clrScheme>
    <a:fontScheme name="Caratteri Tema (TIM Sans)">
      <a:majorFont>
        <a:latin typeface="TIM Sans"/>
        <a:ea typeface=""/>
        <a:cs typeface=""/>
      </a:majorFont>
      <a:minorFont>
        <a:latin typeface="TI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ark">
  <a:themeElements>
    <a:clrScheme name="TIM">
      <a:dk1>
        <a:srgbClr val="0033A1"/>
      </a:dk1>
      <a:lt1>
        <a:srgbClr val="FFFFFF"/>
      </a:lt1>
      <a:dk2>
        <a:srgbClr val="122AC2"/>
      </a:dk2>
      <a:lt2>
        <a:srgbClr val="000000"/>
      </a:lt2>
      <a:accent1>
        <a:srgbClr val="EA0026"/>
      </a:accent1>
      <a:accent2>
        <a:srgbClr val="081677"/>
      </a:accent2>
      <a:accent3>
        <a:srgbClr val="001136"/>
      </a:accent3>
      <a:accent4>
        <a:srgbClr val="F6F6FD"/>
      </a:accent4>
      <a:accent5>
        <a:srgbClr val="D0D3F3"/>
      </a:accent5>
      <a:accent6>
        <a:srgbClr val="24A8FC"/>
      </a:accent6>
      <a:hlink>
        <a:srgbClr val="24A8FC"/>
      </a:hlink>
      <a:folHlink>
        <a:srgbClr val="954F72"/>
      </a:folHlink>
    </a:clrScheme>
    <a:fontScheme name="Caratteri Tema (TIM Sans)">
      <a:majorFont>
        <a:latin typeface="TIM Sans"/>
        <a:ea typeface=""/>
        <a:cs typeface=""/>
      </a:majorFont>
      <a:minorFont>
        <a:latin typeface="TI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2DB8B67D034548BF6BD5AFF69F1F1E" ma:contentTypeVersion="9" ma:contentTypeDescription="Create a new document." ma:contentTypeScope="" ma:versionID="74864a116c3b9c9ce75d1dd29dc6ab61">
  <xsd:schema xmlns:xsd="http://www.w3.org/2001/XMLSchema" xmlns:xs="http://www.w3.org/2001/XMLSchema" xmlns:p="http://schemas.microsoft.com/office/2006/metadata/properties" xmlns:ns2="42bf778b-c5da-4ec1-92ae-63a737b1288f" targetNamespace="http://schemas.microsoft.com/office/2006/metadata/properties" ma:root="true" ma:fieldsID="672e050584f5c443862a4b231cc48b73" ns2:_="">
    <xsd:import namespace="42bf778b-c5da-4ec1-92ae-63a737b128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bf778b-c5da-4ec1-92ae-63a737b128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6cc434d-02d5-4f18-abdc-86e624cce43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bf778b-c5da-4ec1-92ae-63a737b128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479F92-50C2-419D-89FD-75D32A010E9E}">
  <ds:schemaRefs>
    <ds:schemaRef ds:uri="http://schemas.microsoft.com/sharepoint/v3/contenttype/forms"/>
  </ds:schemaRefs>
</ds:datastoreItem>
</file>

<file path=customXml/itemProps2.xml><?xml version="1.0" encoding="utf-8"?>
<ds:datastoreItem xmlns:ds="http://schemas.openxmlformats.org/officeDocument/2006/customXml" ds:itemID="{25371E19-5150-4A23-82FF-85803A5B7EF2}">
  <ds:schemaRefs>
    <ds:schemaRef ds:uri="42bf778b-c5da-4ec1-92ae-63a737b128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19B4C0-554E-4745-8483-6649D6A14330}">
  <ds:schemaRefs>
    <ds:schemaRef ds:uri="42bf778b-c5da-4ec1-92ae-63a737b128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d6986fb0-3baa-42d2-89d5-89f9b25e6ac9}" enabled="1" method="Standard" siteId="{6815f468-021c-48f2-a6b2-d65c8e979dfb}" removed="0"/>
</clbl:labelList>
</file>

<file path=docProps/app.xml><?xml version="1.0" encoding="utf-8"?>
<Properties xmlns="http://schemas.openxmlformats.org/officeDocument/2006/extended-properties" xmlns:vt="http://schemas.openxmlformats.org/officeDocument/2006/docPropsVTypes">
  <Template/>
  <TotalTime>0</TotalTime>
  <Words>1364</Words>
  <Application>Microsoft Office PowerPoint</Application>
  <PresentationFormat>Widescreen</PresentationFormat>
  <Paragraphs>95</Paragraphs>
  <Slides>21</Slides>
  <Notes>7</Notes>
  <HiddenSlides>0</HiddenSlides>
  <MMClips>0</MMClips>
  <ScaleCrop>false</ScaleCrop>
  <HeadingPairs>
    <vt:vector size="6" baseType="variant">
      <vt:variant>
        <vt:lpstr>Caratteri utilizzati</vt:lpstr>
      </vt:variant>
      <vt:variant>
        <vt:i4>7</vt:i4>
      </vt:variant>
      <vt:variant>
        <vt:lpstr>Tema</vt:lpstr>
      </vt:variant>
      <vt:variant>
        <vt:i4>5</vt:i4>
      </vt:variant>
      <vt:variant>
        <vt:lpstr>Titoli diapositive</vt:lpstr>
      </vt:variant>
      <vt:variant>
        <vt:i4>21</vt:i4>
      </vt:variant>
    </vt:vector>
  </HeadingPairs>
  <TitlesOfParts>
    <vt:vector size="33" baseType="lpstr">
      <vt:lpstr>Aptos</vt:lpstr>
      <vt:lpstr>Arial</vt:lpstr>
      <vt:lpstr>Calibri</vt:lpstr>
      <vt:lpstr>TIM Sans</vt:lpstr>
      <vt:lpstr>TIM Sans Light</vt:lpstr>
      <vt:lpstr>TIM Sans Medium</vt:lpstr>
      <vt:lpstr>TIM Sans Thin</vt:lpstr>
      <vt:lpstr>Interne</vt:lpstr>
      <vt:lpstr>Cover</vt:lpstr>
      <vt:lpstr>Dark</vt:lpstr>
      <vt:lpstr>1_Dark</vt:lpstr>
      <vt:lpstr>2_Dark</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Tommaso Tacchino</dc:creator>
  <cp:lastModifiedBy>Rossi Federica</cp:lastModifiedBy>
  <cp:revision>1</cp:revision>
  <dcterms:created xsi:type="dcterms:W3CDTF">2025-02-03T16:51:35Z</dcterms:created>
  <dcterms:modified xsi:type="dcterms:W3CDTF">2025-05-29T14:51:39Z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0x010100062DB8B67D034548BF6BD5AFF69F1F1E</vt:lpwstr>
  </property>
  <property fmtid="{D5CDD505-2E9C-101B-9397-08002B2CF9AE}" pid="3" name="ClassificationContentMarkingFooterLocations">
    <vt:lpwstr>Interne:5\Cover:4\Dark:8\1_Dark:3\2_Dark:3</vt:lpwstr>
  </property>
  <property fmtid="{D5CDD505-2E9C-101B-9397-08002B2CF9AE}" pid="4" name="ClassificationContentMarkingFooterText">
    <vt:lpwstr>Gruppo TIM - Uso Interno - Tutti i diritti riservati.</vt:lpwstr>
  </property>
  <property fmtid="{D5CDD505-2E9C-101B-9397-08002B2CF9AE}" pid="5" name="MediaServiceImageTags">
    <vt:lpwstr/>
  </property>
</Properties>
</file>