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12.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13" r:id="rId2"/>
  </p:sldMasterIdLst>
  <p:notesMasterIdLst>
    <p:notesMasterId r:id="rId12"/>
  </p:notesMasterIdLst>
  <p:handoutMasterIdLst>
    <p:handoutMasterId r:id="rId13"/>
  </p:handoutMasterIdLst>
  <p:sldIdLst>
    <p:sldId id="282" r:id="rId3"/>
    <p:sldId id="339" r:id="rId4"/>
    <p:sldId id="448" r:id="rId5"/>
    <p:sldId id="2966" r:id="rId6"/>
    <p:sldId id="2970" r:id="rId7"/>
    <p:sldId id="454" r:id="rId8"/>
    <p:sldId id="2913" r:id="rId9"/>
    <p:sldId id="2968" r:id="rId10"/>
    <p:sldId id="281" r:id="rId11"/>
  </p:sldIdLst>
  <p:sldSz cx="12192000" cy="6858000"/>
  <p:notesSz cx="6888163" cy="1002188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643">
          <p15:clr>
            <a:srgbClr val="A4A3A4"/>
          </p15:clr>
        </p15:guide>
        <p15:guide id="4" orient="horz" pos="3855">
          <p15:clr>
            <a:srgbClr val="A4A3A4"/>
          </p15:clr>
        </p15:guide>
        <p15:guide id="5" pos="235">
          <p15:clr>
            <a:srgbClr val="A4A3A4"/>
          </p15:clr>
        </p15:guide>
        <p15:guide id="6" pos="7446" userDrawn="1">
          <p15:clr>
            <a:srgbClr val="A4A3A4"/>
          </p15:clr>
        </p15:guide>
      </p15:sldGuideLst>
    </p:ext>
    <p:ext uri="{2D200454-40CA-4A62-9FC3-DE9A4176ACB9}">
      <p15:notesGuideLst xmlns:p15="http://schemas.microsoft.com/office/powerpoint/2012/main">
        <p15:guide id="1" orient="horz" pos="3157" userDrawn="1">
          <p15:clr>
            <a:srgbClr val="A4A3A4"/>
          </p15:clr>
        </p15:guide>
        <p15:guide id="2" pos="217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AMMATTEO PAOLO (CA)" initials="IP(" lastIdx="1" clrIdx="0">
    <p:extLst>
      <p:ext uri="{19B8F6BF-5375-455C-9EA6-DF929625EA0E}">
        <p15:presenceInfo xmlns:p15="http://schemas.microsoft.com/office/powerpoint/2012/main" userId="S::IAMMATTE@posteitaliane.it::6fd64193-7a8c-47fe-ae7c-1b5369e1bd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749FA4"/>
    <a:srgbClr val="F43E0C"/>
    <a:srgbClr val="DBAEE4"/>
    <a:srgbClr val="EFDC01"/>
    <a:srgbClr val="CCFF33"/>
    <a:srgbClr val="D5F828"/>
    <a:srgbClr val="C0C0C0"/>
    <a:srgbClr val="0047BB"/>
    <a:srgbClr val="7071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2DE63D5-997A-4646-A377-4702673A728D}">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Stile medio 3 - Colore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Stile chiaro 2 - Color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Stile chiaro 2 - Colore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Stile chiaro 2 - Color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Stile chiaro 2 - Color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Stile chiaro 3 - Color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10" autoAdjust="0"/>
    <p:restoredTop sz="94660"/>
  </p:normalViewPr>
  <p:slideViewPr>
    <p:cSldViewPr snapToGrid="0" showGuides="1">
      <p:cViewPr varScale="1">
        <p:scale>
          <a:sx n="49" d="100"/>
          <a:sy n="49" d="100"/>
        </p:scale>
        <p:origin x="1051" y="43"/>
      </p:cViewPr>
      <p:guideLst>
        <p:guide orient="horz" pos="2160"/>
        <p:guide pos="3840"/>
        <p:guide orient="horz" pos="643"/>
        <p:guide orient="horz" pos="3855"/>
        <p:guide pos="235"/>
        <p:guide pos="7446"/>
      </p:guideLst>
    </p:cSldViewPr>
  </p:slid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98" d="100"/>
          <a:sy n="98" d="100"/>
        </p:scale>
        <p:origin x="-3504" y="-96"/>
      </p:cViewPr>
      <p:guideLst>
        <p:guide orient="horz" pos="3157"/>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customXml" Target="../customXml/item3.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84871" cy="501095"/>
          </a:xfrm>
          <a:prstGeom prst="rect">
            <a:avLst/>
          </a:prstGeom>
        </p:spPr>
        <p:txBody>
          <a:bodyPr vert="horz" lIns="92336" tIns="46168" rIns="92336" bIns="46168" rtlCol="0"/>
          <a:lstStyle>
            <a:lvl1pPr algn="l">
              <a:defRPr sz="1200"/>
            </a:lvl1pPr>
          </a:lstStyle>
          <a:p>
            <a:endParaRPr lang="it-IT"/>
          </a:p>
        </p:txBody>
      </p:sp>
      <p:sp>
        <p:nvSpPr>
          <p:cNvPr id="3" name="Segnaposto data 2"/>
          <p:cNvSpPr>
            <a:spLocks noGrp="1"/>
          </p:cNvSpPr>
          <p:nvPr>
            <p:ph type="dt" sz="quarter" idx="1"/>
          </p:nvPr>
        </p:nvSpPr>
        <p:spPr>
          <a:xfrm>
            <a:off x="3901699" y="0"/>
            <a:ext cx="2984871" cy="501095"/>
          </a:xfrm>
          <a:prstGeom prst="rect">
            <a:avLst/>
          </a:prstGeom>
        </p:spPr>
        <p:txBody>
          <a:bodyPr vert="horz" lIns="92336" tIns="46168" rIns="92336" bIns="46168" rtlCol="0"/>
          <a:lstStyle>
            <a:lvl1pPr algn="r">
              <a:defRPr sz="1200"/>
            </a:lvl1pPr>
          </a:lstStyle>
          <a:p>
            <a:fld id="{0BA27F44-93BE-4FB7-9E19-7A628A7EB4B3}" type="datetimeFigureOut">
              <a:rPr lang="it-IT" smtClean="0"/>
              <a:t>26/04/2023</a:t>
            </a:fld>
            <a:endParaRPr lang="it-IT"/>
          </a:p>
        </p:txBody>
      </p:sp>
      <p:sp>
        <p:nvSpPr>
          <p:cNvPr id="4" name="Segnaposto piè di pagina 3"/>
          <p:cNvSpPr>
            <a:spLocks noGrp="1"/>
          </p:cNvSpPr>
          <p:nvPr>
            <p:ph type="ftr" sz="quarter" idx="2"/>
          </p:nvPr>
        </p:nvSpPr>
        <p:spPr>
          <a:xfrm>
            <a:off x="0" y="9519054"/>
            <a:ext cx="2984871" cy="501095"/>
          </a:xfrm>
          <a:prstGeom prst="rect">
            <a:avLst/>
          </a:prstGeom>
        </p:spPr>
        <p:txBody>
          <a:bodyPr vert="horz" lIns="92336" tIns="46168" rIns="92336" bIns="46168" rtlCol="0" anchor="b"/>
          <a:lstStyle>
            <a:lvl1pPr algn="l">
              <a:defRPr sz="1200"/>
            </a:lvl1pPr>
          </a:lstStyle>
          <a:p>
            <a:endParaRPr lang="it-IT"/>
          </a:p>
        </p:txBody>
      </p:sp>
      <p:sp>
        <p:nvSpPr>
          <p:cNvPr id="5" name="Segnaposto numero diapositiva 4"/>
          <p:cNvSpPr>
            <a:spLocks noGrp="1"/>
          </p:cNvSpPr>
          <p:nvPr>
            <p:ph type="sldNum" sz="quarter" idx="3"/>
          </p:nvPr>
        </p:nvSpPr>
        <p:spPr>
          <a:xfrm>
            <a:off x="3901699" y="9519054"/>
            <a:ext cx="2984871" cy="501095"/>
          </a:xfrm>
          <a:prstGeom prst="rect">
            <a:avLst/>
          </a:prstGeom>
        </p:spPr>
        <p:txBody>
          <a:bodyPr vert="horz" lIns="92336" tIns="46168" rIns="92336" bIns="46168" rtlCol="0" anchor="b"/>
          <a:lstStyle>
            <a:lvl1pPr algn="r">
              <a:defRPr sz="1200"/>
            </a:lvl1pPr>
          </a:lstStyle>
          <a:p>
            <a:fld id="{B34D4E57-A626-483B-A2BF-75876291785D}" type="slidenum">
              <a:rPr lang="it-IT" smtClean="0"/>
              <a:t>‹N›</a:t>
            </a:fld>
            <a:endParaRPr lang="it-IT"/>
          </a:p>
        </p:txBody>
      </p:sp>
    </p:spTree>
    <p:extLst>
      <p:ext uri="{BB962C8B-B14F-4D97-AF65-F5344CB8AC3E}">
        <p14:creationId xmlns:p14="http://schemas.microsoft.com/office/powerpoint/2010/main" val="693443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84871" cy="502835"/>
          </a:xfrm>
          <a:prstGeom prst="rect">
            <a:avLst/>
          </a:prstGeom>
        </p:spPr>
        <p:txBody>
          <a:bodyPr vert="horz" lIns="92336" tIns="46168" rIns="92336" bIns="46168" rtlCol="0"/>
          <a:lstStyle>
            <a:lvl1pPr algn="l">
              <a:defRPr sz="1200"/>
            </a:lvl1pPr>
          </a:lstStyle>
          <a:p>
            <a:endParaRPr lang="it-IT"/>
          </a:p>
        </p:txBody>
      </p:sp>
      <p:sp>
        <p:nvSpPr>
          <p:cNvPr id="3" name="Segnaposto data 2"/>
          <p:cNvSpPr>
            <a:spLocks noGrp="1"/>
          </p:cNvSpPr>
          <p:nvPr>
            <p:ph type="dt" idx="1"/>
          </p:nvPr>
        </p:nvSpPr>
        <p:spPr>
          <a:xfrm>
            <a:off x="3901699" y="0"/>
            <a:ext cx="2984871" cy="502835"/>
          </a:xfrm>
          <a:prstGeom prst="rect">
            <a:avLst/>
          </a:prstGeom>
        </p:spPr>
        <p:txBody>
          <a:bodyPr vert="horz" lIns="92336" tIns="46168" rIns="92336" bIns="46168" rtlCol="0"/>
          <a:lstStyle>
            <a:lvl1pPr algn="r">
              <a:defRPr sz="1200"/>
            </a:lvl1pPr>
          </a:lstStyle>
          <a:p>
            <a:fld id="{3BEDB3C5-AE6C-4732-8E2E-E751C6E2559C}" type="datetimeFigureOut">
              <a:rPr lang="it-IT" smtClean="0"/>
              <a:t>26/04/2023</a:t>
            </a:fld>
            <a:endParaRPr lang="it-IT"/>
          </a:p>
        </p:txBody>
      </p:sp>
      <p:sp>
        <p:nvSpPr>
          <p:cNvPr id="4" name="Segnaposto immagine diapositiva 3"/>
          <p:cNvSpPr>
            <a:spLocks noGrp="1" noRot="1" noChangeAspect="1"/>
          </p:cNvSpPr>
          <p:nvPr>
            <p:ph type="sldImg" idx="2"/>
          </p:nvPr>
        </p:nvSpPr>
        <p:spPr>
          <a:xfrm>
            <a:off x="438150" y="1254125"/>
            <a:ext cx="6011863" cy="3381375"/>
          </a:xfrm>
          <a:prstGeom prst="rect">
            <a:avLst/>
          </a:prstGeom>
          <a:noFill/>
          <a:ln w="12700">
            <a:solidFill>
              <a:prstClr val="black"/>
            </a:solidFill>
          </a:ln>
        </p:spPr>
        <p:txBody>
          <a:bodyPr vert="horz" lIns="92336" tIns="46168" rIns="92336" bIns="46168" rtlCol="0" anchor="ctr"/>
          <a:lstStyle/>
          <a:p>
            <a:endParaRPr lang="it-IT"/>
          </a:p>
        </p:txBody>
      </p:sp>
      <p:sp>
        <p:nvSpPr>
          <p:cNvPr id="5" name="Segnaposto note 4"/>
          <p:cNvSpPr>
            <a:spLocks noGrp="1"/>
          </p:cNvSpPr>
          <p:nvPr>
            <p:ph type="body" sz="quarter" idx="3"/>
          </p:nvPr>
        </p:nvSpPr>
        <p:spPr>
          <a:xfrm>
            <a:off x="688817" y="4823034"/>
            <a:ext cx="5510530" cy="3946118"/>
          </a:xfrm>
          <a:prstGeom prst="rect">
            <a:avLst/>
          </a:prstGeom>
        </p:spPr>
        <p:txBody>
          <a:bodyPr vert="horz" lIns="92336" tIns="46168" rIns="92336" bIns="46168"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519055"/>
            <a:ext cx="2984871" cy="502834"/>
          </a:xfrm>
          <a:prstGeom prst="rect">
            <a:avLst/>
          </a:prstGeom>
        </p:spPr>
        <p:txBody>
          <a:bodyPr vert="horz" lIns="92336" tIns="46168" rIns="92336" bIns="46168" rtlCol="0" anchor="b"/>
          <a:lstStyle>
            <a:lvl1pPr algn="l">
              <a:defRPr sz="1200"/>
            </a:lvl1pPr>
          </a:lstStyle>
          <a:p>
            <a:endParaRPr lang="it-IT"/>
          </a:p>
        </p:txBody>
      </p:sp>
      <p:sp>
        <p:nvSpPr>
          <p:cNvPr id="7" name="Segnaposto numero diapositiva 6"/>
          <p:cNvSpPr>
            <a:spLocks noGrp="1"/>
          </p:cNvSpPr>
          <p:nvPr>
            <p:ph type="sldNum" sz="quarter" idx="5"/>
          </p:nvPr>
        </p:nvSpPr>
        <p:spPr>
          <a:xfrm>
            <a:off x="3901699" y="9519055"/>
            <a:ext cx="2984871" cy="502834"/>
          </a:xfrm>
          <a:prstGeom prst="rect">
            <a:avLst/>
          </a:prstGeom>
        </p:spPr>
        <p:txBody>
          <a:bodyPr vert="horz" lIns="92336" tIns="46168" rIns="92336" bIns="46168" rtlCol="0" anchor="b"/>
          <a:lstStyle>
            <a:lvl1pPr algn="r">
              <a:defRPr sz="1200"/>
            </a:lvl1pPr>
          </a:lstStyle>
          <a:p>
            <a:fld id="{44394A5F-BBD8-48D1-BFB7-ADE00A536AA5}" type="slidenum">
              <a:rPr lang="it-IT" smtClean="0"/>
              <a:t>‹N›</a:t>
            </a:fld>
            <a:endParaRPr lang="it-IT"/>
          </a:p>
        </p:txBody>
      </p:sp>
    </p:spTree>
    <p:extLst>
      <p:ext uri="{BB962C8B-B14F-4D97-AF65-F5344CB8AC3E}">
        <p14:creationId xmlns:p14="http://schemas.microsoft.com/office/powerpoint/2010/main" val="925809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Copertina + Imm GIALLO">
    <p:spTree>
      <p:nvGrpSpPr>
        <p:cNvPr id="1" name=""/>
        <p:cNvGrpSpPr/>
        <p:nvPr/>
      </p:nvGrpSpPr>
      <p:grpSpPr>
        <a:xfrm>
          <a:off x="0" y="0"/>
          <a:ext cx="0" cy="0"/>
          <a:chOff x="0" y="0"/>
          <a:chExt cx="0" cy="0"/>
        </a:xfrm>
      </p:grpSpPr>
      <p:sp>
        <p:nvSpPr>
          <p:cNvPr id="13" name="Rettangolo 12"/>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p:cNvSpPr/>
          <p:nvPr/>
        </p:nvSpPr>
        <p:spPr>
          <a:xfrm>
            <a:off x="6503988" y="4105202"/>
            <a:ext cx="5334000" cy="1463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 name="Titolo 1"/>
          <p:cNvSpPr>
            <a:spLocks noGrp="1"/>
          </p:cNvSpPr>
          <p:nvPr>
            <p:ph type="ctrTitle" hasCustomPrompt="1"/>
          </p:nvPr>
        </p:nvSpPr>
        <p:spPr>
          <a:xfrm>
            <a:off x="6504294" y="836613"/>
            <a:ext cx="5334000" cy="2387600"/>
          </a:xfrm>
        </p:spPr>
        <p:txBody>
          <a:bodyPr anchor="b">
            <a:noAutofit/>
          </a:bodyPr>
          <a:lstStyle>
            <a:lvl1pPr algn="l">
              <a:lnSpc>
                <a:spcPct val="80000"/>
              </a:lnSpc>
              <a:defRPr sz="4800" b="1">
                <a:solidFill>
                  <a:schemeClr val="tx1"/>
                </a:solidFill>
              </a:defRPr>
            </a:lvl1pPr>
          </a:lstStyle>
          <a:p>
            <a:r>
              <a:rPr lang="it-IT" dirty="0"/>
              <a:t>TITOLO SEZIONE</a:t>
            </a:r>
          </a:p>
        </p:txBody>
      </p:sp>
      <p:sp>
        <p:nvSpPr>
          <p:cNvPr id="25" name="Sottotitolo 2"/>
          <p:cNvSpPr>
            <a:spLocks noGrp="1"/>
          </p:cNvSpPr>
          <p:nvPr>
            <p:ph type="subTitle" idx="1" hasCustomPrompt="1"/>
          </p:nvPr>
        </p:nvSpPr>
        <p:spPr>
          <a:xfrm>
            <a:off x="6504294" y="3582915"/>
            <a:ext cx="5334000" cy="646331"/>
          </a:xfrm>
          <a:prstGeom prst="rect">
            <a:avLst/>
          </a:prstGeom>
          <a:solidFill>
            <a:schemeClr val="bg1"/>
          </a:solidFill>
        </p:spPr>
        <p:txBody>
          <a:bodyPr anchor="ctr">
            <a:normAutofit/>
          </a:bodyPr>
          <a:lstStyle>
            <a:lvl1pPr marL="0" indent="0" algn="l">
              <a:buNone/>
              <a:defRPr sz="2400" b="1"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SOTTOTITOLO</a:t>
            </a:r>
          </a:p>
        </p:txBody>
      </p:sp>
      <p:cxnSp>
        <p:nvCxnSpPr>
          <p:cNvPr id="26" name="Connettore diritto 25"/>
          <p:cNvCxnSpPr/>
          <p:nvPr/>
        </p:nvCxnSpPr>
        <p:spPr>
          <a:xfrm flipV="1">
            <a:off x="6114796" y="3351189"/>
            <a:ext cx="5334000" cy="14381"/>
          </a:xfrm>
          <a:prstGeom prst="line">
            <a:avLst/>
          </a:prstGeom>
          <a:ln w="254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7" name="Connettore diritto 26"/>
          <p:cNvCxnSpPr/>
          <p:nvPr/>
        </p:nvCxnSpPr>
        <p:spPr>
          <a:xfrm>
            <a:off x="6504294" y="5661025"/>
            <a:ext cx="5334000"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28" name="Segnaposto testo 23"/>
          <p:cNvSpPr>
            <a:spLocks noGrp="1"/>
          </p:cNvSpPr>
          <p:nvPr>
            <p:ph type="body" sz="quarter" idx="13" hasCustomPrompt="1"/>
          </p:nvPr>
        </p:nvSpPr>
        <p:spPr>
          <a:xfrm>
            <a:off x="6503988" y="4321248"/>
            <a:ext cx="5334000" cy="725487"/>
          </a:xfrm>
          <a:prstGeom prst="rect">
            <a:avLst/>
          </a:prstGeom>
          <a:solidFill>
            <a:schemeClr val="bg1"/>
          </a:solidFill>
        </p:spPr>
        <p:txBody>
          <a:bodyPr vert="horz" lIns="91440" tIns="45720" rIns="91440" bIns="45720" rtlCol="0" anchor="ctr">
            <a:noAutofit/>
          </a:bodyPr>
          <a:lstStyle>
            <a:lvl1pPr marL="0" indent="0">
              <a:buNone/>
              <a:tabLst/>
              <a:defRPr lang="it-IT" sz="1800" dirty="0" smtClean="0">
                <a:solidFill>
                  <a:schemeClr val="tx1"/>
                </a:solidFill>
              </a:defRPr>
            </a:lvl1pPr>
          </a:lstStyle>
          <a:p>
            <a:pPr marL="228600" lvl="0" indent="-228600"/>
            <a:r>
              <a:rPr lang="it-IT" dirty="0"/>
              <a:t>NOTE</a:t>
            </a:r>
          </a:p>
        </p:txBody>
      </p:sp>
      <p:sp>
        <p:nvSpPr>
          <p:cNvPr id="31" name="Segnaposto immagine 30"/>
          <p:cNvSpPr>
            <a:spLocks noGrp="1"/>
          </p:cNvSpPr>
          <p:nvPr>
            <p:ph type="pic" sz="quarter" idx="14"/>
          </p:nvPr>
        </p:nvSpPr>
        <p:spPr>
          <a:xfrm>
            <a:off x="-306" y="0"/>
            <a:ext cx="6096000" cy="6858000"/>
          </a:xfrm>
          <a:prstGeom prst="rect">
            <a:avLst/>
          </a:prstGeom>
          <a:solidFill>
            <a:schemeClr val="accent2"/>
          </a:solidFill>
        </p:spPr>
        <p:txBody>
          <a:bodyPr anchor="ctr">
            <a:normAutofit/>
          </a:bodyPr>
          <a:lstStyle>
            <a:lvl1pPr marL="0" indent="0" algn="ctr">
              <a:buNone/>
              <a:defRPr sz="3600"/>
            </a:lvl1pPr>
          </a:lstStyle>
          <a:p>
            <a:r>
              <a:rPr lang="it-IT"/>
              <a:t>Fare clic sull'icona per inserire un'immagine</a:t>
            </a:r>
          </a:p>
        </p:txBody>
      </p:sp>
      <p:sp>
        <p:nvSpPr>
          <p:cNvPr id="15" name="Rettangolo 14"/>
          <p:cNvSpPr/>
          <p:nvPr/>
        </p:nvSpPr>
        <p:spPr>
          <a:xfrm>
            <a:off x="7991275" y="6498209"/>
            <a:ext cx="3457522" cy="3597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pic>
        <p:nvPicPr>
          <p:cNvPr id="17" name="Immagine 16" descr="PI_logo_o_RGB_p.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6093952" y="6498209"/>
            <a:ext cx="1801564" cy="359791"/>
          </a:xfrm>
          <a:custGeom>
            <a:avLst/>
            <a:gdLst>
              <a:gd name="connsiteX0" fmla="*/ 0 w 1801564"/>
              <a:gd name="connsiteY0" fmla="*/ 0 h 359791"/>
              <a:gd name="connsiteX1" fmla="*/ 1801564 w 1801564"/>
              <a:gd name="connsiteY1" fmla="*/ 0 h 359791"/>
              <a:gd name="connsiteX2" fmla="*/ 1801564 w 1801564"/>
              <a:gd name="connsiteY2" fmla="*/ 359791 h 359791"/>
              <a:gd name="connsiteX3" fmla="*/ 0 w 1801564"/>
              <a:gd name="connsiteY3" fmla="*/ 359791 h 359791"/>
            </a:gdLst>
            <a:ahLst/>
            <a:cxnLst>
              <a:cxn ang="0">
                <a:pos x="connsiteX0" y="connsiteY0"/>
              </a:cxn>
              <a:cxn ang="0">
                <a:pos x="connsiteX1" y="connsiteY1"/>
              </a:cxn>
              <a:cxn ang="0">
                <a:pos x="connsiteX2" y="connsiteY2"/>
              </a:cxn>
              <a:cxn ang="0">
                <a:pos x="connsiteX3" y="connsiteY3"/>
              </a:cxn>
            </a:cxnLst>
            <a:rect l="l" t="t" r="r" b="b"/>
            <a:pathLst>
              <a:path w="1801564" h="359791">
                <a:moveTo>
                  <a:pt x="0" y="0"/>
                </a:moveTo>
                <a:lnTo>
                  <a:pt x="1801564" y="0"/>
                </a:lnTo>
                <a:lnTo>
                  <a:pt x="1801564" y="359791"/>
                </a:lnTo>
                <a:lnTo>
                  <a:pt x="0" y="359791"/>
                </a:lnTo>
                <a:close/>
              </a:path>
            </a:pathLst>
          </a:custGeom>
        </p:spPr>
      </p:pic>
      <p:sp>
        <p:nvSpPr>
          <p:cNvPr id="19" name="Rettangolo 18"/>
          <p:cNvSpPr/>
          <p:nvPr/>
        </p:nvSpPr>
        <p:spPr>
          <a:xfrm>
            <a:off x="11448796" y="5433348"/>
            <a:ext cx="97346" cy="359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20" name="Rettangolo 19"/>
          <p:cNvSpPr/>
          <p:nvPr/>
        </p:nvSpPr>
        <p:spPr>
          <a:xfrm>
            <a:off x="11546142" y="6498206"/>
            <a:ext cx="645858" cy="359794"/>
          </a:xfrm>
          <a:prstGeom prst="rect">
            <a:avLst/>
          </a:prstGeom>
          <a:solidFill>
            <a:srgbClr val="70717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14" name="Rettangolo 13"/>
          <p:cNvSpPr/>
          <p:nvPr/>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p:cNvSpPr/>
          <p:nvPr/>
        </p:nvSpPr>
        <p:spPr>
          <a:xfrm>
            <a:off x="6503988" y="4105202"/>
            <a:ext cx="5334000" cy="1463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cxnSp>
        <p:nvCxnSpPr>
          <p:cNvPr id="18" name="Connettore diritto 17"/>
          <p:cNvCxnSpPr/>
          <p:nvPr/>
        </p:nvCxnSpPr>
        <p:spPr>
          <a:xfrm flipV="1">
            <a:off x="6114796" y="3351189"/>
            <a:ext cx="5334000" cy="14381"/>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1" name="Connettore diritto 20"/>
          <p:cNvCxnSpPr/>
          <p:nvPr/>
        </p:nvCxnSpPr>
        <p:spPr>
          <a:xfrm>
            <a:off x="6504294" y="5661025"/>
            <a:ext cx="5334000"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22" name="Rettangolo 21"/>
          <p:cNvSpPr/>
          <p:nvPr/>
        </p:nvSpPr>
        <p:spPr>
          <a:xfrm>
            <a:off x="7991275" y="6498209"/>
            <a:ext cx="3457522" cy="3597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pic>
        <p:nvPicPr>
          <p:cNvPr id="23" name="Immagine 22" descr="PI_logo_o_RGB_p.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6093952" y="6498209"/>
            <a:ext cx="1801564" cy="359791"/>
          </a:xfrm>
          <a:custGeom>
            <a:avLst/>
            <a:gdLst>
              <a:gd name="connsiteX0" fmla="*/ 0 w 1801564"/>
              <a:gd name="connsiteY0" fmla="*/ 0 h 359791"/>
              <a:gd name="connsiteX1" fmla="*/ 1801564 w 1801564"/>
              <a:gd name="connsiteY1" fmla="*/ 0 h 359791"/>
              <a:gd name="connsiteX2" fmla="*/ 1801564 w 1801564"/>
              <a:gd name="connsiteY2" fmla="*/ 359791 h 359791"/>
              <a:gd name="connsiteX3" fmla="*/ 0 w 1801564"/>
              <a:gd name="connsiteY3" fmla="*/ 359791 h 359791"/>
            </a:gdLst>
            <a:ahLst/>
            <a:cxnLst>
              <a:cxn ang="0">
                <a:pos x="connsiteX0" y="connsiteY0"/>
              </a:cxn>
              <a:cxn ang="0">
                <a:pos x="connsiteX1" y="connsiteY1"/>
              </a:cxn>
              <a:cxn ang="0">
                <a:pos x="connsiteX2" y="connsiteY2"/>
              </a:cxn>
              <a:cxn ang="0">
                <a:pos x="connsiteX3" y="connsiteY3"/>
              </a:cxn>
            </a:cxnLst>
            <a:rect l="l" t="t" r="r" b="b"/>
            <a:pathLst>
              <a:path w="1801564" h="359791">
                <a:moveTo>
                  <a:pt x="0" y="0"/>
                </a:moveTo>
                <a:lnTo>
                  <a:pt x="1801564" y="0"/>
                </a:lnTo>
                <a:lnTo>
                  <a:pt x="1801564" y="359791"/>
                </a:lnTo>
                <a:lnTo>
                  <a:pt x="0" y="359791"/>
                </a:lnTo>
                <a:close/>
              </a:path>
            </a:pathLst>
          </a:custGeom>
        </p:spPr>
      </p:pic>
      <p:sp>
        <p:nvSpPr>
          <p:cNvPr id="24" name="Rettangolo 23"/>
          <p:cNvSpPr/>
          <p:nvPr/>
        </p:nvSpPr>
        <p:spPr>
          <a:xfrm>
            <a:off x="11448796" y="5433348"/>
            <a:ext cx="97346" cy="359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30" name="Rettangolo 29"/>
          <p:cNvSpPr/>
          <p:nvPr/>
        </p:nvSpPr>
        <p:spPr>
          <a:xfrm>
            <a:off x="11546142" y="6498206"/>
            <a:ext cx="645858" cy="359794"/>
          </a:xfrm>
          <a:prstGeom prst="rect">
            <a:avLst/>
          </a:prstGeom>
          <a:solidFill>
            <a:srgbClr val="70717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4" name="Segnaposto testo 3"/>
          <p:cNvSpPr>
            <a:spLocks noGrp="1"/>
          </p:cNvSpPr>
          <p:nvPr>
            <p:ph type="body" sz="quarter" idx="15" hasCustomPrompt="1"/>
          </p:nvPr>
        </p:nvSpPr>
        <p:spPr>
          <a:xfrm>
            <a:off x="7991475" y="6497638"/>
            <a:ext cx="3457575" cy="360362"/>
          </a:xfrm>
          <a:solidFill>
            <a:schemeClr val="accent1"/>
          </a:solidFill>
        </p:spPr>
        <p:txBody>
          <a:bodyPr anchor="ctr">
            <a:noAutofit/>
          </a:bodyPr>
          <a:lstStyle>
            <a:lvl1pPr marL="0" indent="0">
              <a:buNone/>
              <a:defRPr sz="900"/>
            </a:lvl1pPr>
            <a:lvl2pPr marL="457200" indent="0">
              <a:buNone/>
              <a:defRPr sz="800"/>
            </a:lvl2pPr>
            <a:lvl3pPr marL="914400" indent="0">
              <a:buNone/>
              <a:defRPr sz="700"/>
            </a:lvl3pPr>
            <a:lvl4pPr marL="1371600" indent="0">
              <a:buNone/>
              <a:defRPr sz="600"/>
            </a:lvl4pPr>
            <a:lvl5pPr marL="1828800" indent="0">
              <a:buNone/>
              <a:defRPr sz="600"/>
            </a:lvl5pPr>
          </a:lstStyle>
          <a:p>
            <a:pPr lvl="0"/>
            <a:r>
              <a:rPr lang="it-IT" dirty="0"/>
              <a:t>Struttura 1° livello - Struttura 2° livello - Struttura 3° livello </a:t>
            </a:r>
          </a:p>
        </p:txBody>
      </p:sp>
      <p:sp>
        <p:nvSpPr>
          <p:cNvPr id="32" name="Rettangolo 31"/>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p:cNvSpPr/>
          <p:nvPr userDrawn="1"/>
        </p:nvSpPr>
        <p:spPr>
          <a:xfrm>
            <a:off x="6503988" y="4105202"/>
            <a:ext cx="5334000" cy="1463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cxnSp>
        <p:nvCxnSpPr>
          <p:cNvPr id="34" name="Connettore diritto 33"/>
          <p:cNvCxnSpPr/>
          <p:nvPr userDrawn="1"/>
        </p:nvCxnSpPr>
        <p:spPr>
          <a:xfrm flipV="1">
            <a:off x="6114796" y="3351189"/>
            <a:ext cx="5334000" cy="14381"/>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5" name="Connettore diritto 34"/>
          <p:cNvCxnSpPr/>
          <p:nvPr userDrawn="1"/>
        </p:nvCxnSpPr>
        <p:spPr>
          <a:xfrm>
            <a:off x="6504294" y="5661025"/>
            <a:ext cx="5334000"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37" name="Immagine 36" descr="PI_logo_o_RGB_p.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6093952" y="6498209"/>
            <a:ext cx="1801564" cy="359791"/>
          </a:xfrm>
          <a:custGeom>
            <a:avLst/>
            <a:gdLst>
              <a:gd name="connsiteX0" fmla="*/ 0 w 1801564"/>
              <a:gd name="connsiteY0" fmla="*/ 0 h 359791"/>
              <a:gd name="connsiteX1" fmla="*/ 1801564 w 1801564"/>
              <a:gd name="connsiteY1" fmla="*/ 0 h 359791"/>
              <a:gd name="connsiteX2" fmla="*/ 1801564 w 1801564"/>
              <a:gd name="connsiteY2" fmla="*/ 359791 h 359791"/>
              <a:gd name="connsiteX3" fmla="*/ 0 w 1801564"/>
              <a:gd name="connsiteY3" fmla="*/ 359791 h 359791"/>
            </a:gdLst>
            <a:ahLst/>
            <a:cxnLst>
              <a:cxn ang="0">
                <a:pos x="connsiteX0" y="connsiteY0"/>
              </a:cxn>
              <a:cxn ang="0">
                <a:pos x="connsiteX1" y="connsiteY1"/>
              </a:cxn>
              <a:cxn ang="0">
                <a:pos x="connsiteX2" y="connsiteY2"/>
              </a:cxn>
              <a:cxn ang="0">
                <a:pos x="connsiteX3" y="connsiteY3"/>
              </a:cxn>
            </a:cxnLst>
            <a:rect l="l" t="t" r="r" b="b"/>
            <a:pathLst>
              <a:path w="1801564" h="359791">
                <a:moveTo>
                  <a:pt x="0" y="0"/>
                </a:moveTo>
                <a:lnTo>
                  <a:pt x="1801564" y="0"/>
                </a:lnTo>
                <a:lnTo>
                  <a:pt x="1801564" y="359791"/>
                </a:lnTo>
                <a:lnTo>
                  <a:pt x="0" y="359791"/>
                </a:lnTo>
                <a:close/>
              </a:path>
            </a:pathLst>
          </a:custGeom>
        </p:spPr>
      </p:pic>
      <p:sp>
        <p:nvSpPr>
          <p:cNvPr id="38" name="Rettangolo 37"/>
          <p:cNvSpPr/>
          <p:nvPr userDrawn="1"/>
        </p:nvSpPr>
        <p:spPr>
          <a:xfrm>
            <a:off x="11448796" y="5433348"/>
            <a:ext cx="97346" cy="359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39" name="Rettangolo 38"/>
          <p:cNvSpPr/>
          <p:nvPr userDrawn="1"/>
        </p:nvSpPr>
        <p:spPr>
          <a:xfrm>
            <a:off x="11546142" y="6498206"/>
            <a:ext cx="645858" cy="359794"/>
          </a:xfrm>
          <a:prstGeom prst="rect">
            <a:avLst/>
          </a:prstGeom>
          <a:solidFill>
            <a:srgbClr val="70717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Tree>
    <p:extLst>
      <p:ext uri="{BB962C8B-B14F-4D97-AF65-F5344CB8AC3E}">
        <p14:creationId xmlns:p14="http://schemas.microsoft.com/office/powerpoint/2010/main" val="16673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VUOTA">
    <p:spTree>
      <p:nvGrpSpPr>
        <p:cNvPr id="1" name=""/>
        <p:cNvGrpSpPr/>
        <p:nvPr/>
      </p:nvGrpSpPr>
      <p:grpSpPr>
        <a:xfrm>
          <a:off x="0" y="0"/>
          <a:ext cx="0" cy="0"/>
          <a:chOff x="0" y="0"/>
          <a:chExt cx="0" cy="0"/>
        </a:xfrm>
      </p:grpSpPr>
      <p:sp>
        <p:nvSpPr>
          <p:cNvPr id="3" name="Segnaposto numero diapositiva 2"/>
          <p:cNvSpPr>
            <a:spLocks noGrp="1"/>
          </p:cNvSpPr>
          <p:nvPr>
            <p:ph type="sldNum" sz="quarter" idx="16"/>
          </p:nvPr>
        </p:nvSpPr>
        <p:spPr>
          <a:xfrm>
            <a:off x="11544555" y="6498208"/>
            <a:ext cx="645858" cy="359791"/>
          </a:xfrm>
          <a:prstGeom prst="rect">
            <a:avLst/>
          </a:prstGeom>
        </p:spPr>
        <p:txBody>
          <a:bodyPr/>
          <a:lstStyle/>
          <a:p>
            <a:fld id="{B87FA73C-A7EE-4241-A631-441DFD16C2EB}" type="slidenum">
              <a:rPr lang="it-IT" smtClean="0"/>
              <a:pPr/>
              <a:t>‹N›</a:t>
            </a:fld>
            <a:endParaRPr lang="it-IT" dirty="0"/>
          </a:p>
        </p:txBody>
      </p:sp>
      <p:sp>
        <p:nvSpPr>
          <p:cNvPr id="10" name="Titolo 1"/>
          <p:cNvSpPr>
            <a:spLocks noGrp="1"/>
          </p:cNvSpPr>
          <p:nvPr>
            <p:ph type="title" hasCustomPrompt="1"/>
          </p:nvPr>
        </p:nvSpPr>
        <p:spPr>
          <a:xfrm>
            <a:off x="371476" y="35496"/>
            <a:ext cx="11418586" cy="358951"/>
          </a:xfrm>
          <a:prstGeom prst="rect">
            <a:avLst/>
          </a:prstGeom>
        </p:spPr>
        <p:txBody>
          <a:bodyPr/>
          <a:lstStyle>
            <a:lvl1pPr>
              <a:defRPr>
                <a:solidFill>
                  <a:schemeClr val="tx2"/>
                </a:solidFill>
              </a:defRPr>
            </a:lvl1pPr>
          </a:lstStyle>
          <a:p>
            <a:r>
              <a:rPr lang="it-IT" dirty="0"/>
              <a:t>Titolo SLIDE (</a:t>
            </a:r>
            <a:r>
              <a:rPr lang="it-IT" dirty="0" err="1"/>
              <a:t>arial</a:t>
            </a:r>
            <a:r>
              <a:rPr lang="it-IT" dirty="0"/>
              <a:t> </a:t>
            </a:r>
            <a:r>
              <a:rPr lang="it-IT" dirty="0" err="1"/>
              <a:t>max</a:t>
            </a:r>
            <a:r>
              <a:rPr lang="it-IT" dirty="0"/>
              <a:t> 24, </a:t>
            </a:r>
            <a:r>
              <a:rPr lang="it-IT" dirty="0" err="1"/>
              <a:t>bold</a:t>
            </a:r>
            <a:r>
              <a:rPr lang="it-IT" dirty="0"/>
              <a:t>, maiuscolo, blu, </a:t>
            </a:r>
            <a:r>
              <a:rPr lang="it-IT" dirty="0" err="1"/>
              <a:t>max</a:t>
            </a:r>
            <a:r>
              <a:rPr lang="it-IT" dirty="0"/>
              <a:t> 2 righe)</a:t>
            </a:r>
          </a:p>
        </p:txBody>
      </p:sp>
      <p:sp>
        <p:nvSpPr>
          <p:cNvPr id="11" name="Segnaposto testo 24"/>
          <p:cNvSpPr>
            <a:spLocks noGrp="1"/>
          </p:cNvSpPr>
          <p:nvPr>
            <p:ph type="body" sz="quarter" idx="15" hasCustomPrompt="1"/>
          </p:nvPr>
        </p:nvSpPr>
        <p:spPr>
          <a:xfrm>
            <a:off x="371475" y="360572"/>
            <a:ext cx="11418587" cy="385763"/>
          </a:xfrm>
          <a:prstGeom prst="rect">
            <a:avLst/>
          </a:prstGeom>
        </p:spPr>
        <p:txBody>
          <a:bodyPr anchor="ctr">
            <a:noAutofit/>
          </a:bodyPr>
          <a:lstStyle>
            <a:lvl1pPr marL="0" indent="0">
              <a:buNone/>
              <a:defRPr sz="1800" cap="all"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SOTTOTITOLO (corpo </a:t>
            </a:r>
            <a:r>
              <a:rPr lang="it-IT" dirty="0" err="1"/>
              <a:t>arial</a:t>
            </a:r>
            <a:r>
              <a:rPr lang="it-IT" dirty="0"/>
              <a:t> </a:t>
            </a:r>
            <a:r>
              <a:rPr lang="it-IT" dirty="0" err="1"/>
              <a:t>max</a:t>
            </a:r>
            <a:r>
              <a:rPr lang="it-IT" dirty="0"/>
              <a:t> 18, maiuscolo, blu, </a:t>
            </a:r>
            <a:r>
              <a:rPr lang="it-IT" dirty="0" err="1"/>
              <a:t>max</a:t>
            </a:r>
            <a:r>
              <a:rPr lang="it-IT" dirty="0"/>
              <a:t> 1 riga)</a:t>
            </a:r>
          </a:p>
        </p:txBody>
      </p:sp>
    </p:spTree>
    <p:extLst>
      <p:ext uri="{BB962C8B-B14F-4D97-AF65-F5344CB8AC3E}">
        <p14:creationId xmlns:p14="http://schemas.microsoft.com/office/powerpoint/2010/main" val="210446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IANCA">
    <p:spTree>
      <p:nvGrpSpPr>
        <p:cNvPr id="1" name=""/>
        <p:cNvGrpSpPr/>
        <p:nvPr/>
      </p:nvGrpSpPr>
      <p:grpSpPr>
        <a:xfrm>
          <a:off x="0" y="0"/>
          <a:ext cx="0" cy="0"/>
          <a:chOff x="0" y="0"/>
          <a:chExt cx="0" cy="0"/>
        </a:xfrm>
      </p:grpSpPr>
      <p:sp>
        <p:nvSpPr>
          <p:cNvPr id="2" name="Rettangolo 1"/>
          <p:cNvSpPr/>
          <p:nvPr/>
        </p:nvSpPr>
        <p:spPr>
          <a:xfrm>
            <a:off x="1" y="628650"/>
            <a:ext cx="12192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3" name="Segnaposto numero diapositiva 2"/>
          <p:cNvSpPr>
            <a:spLocks noGrp="1"/>
          </p:cNvSpPr>
          <p:nvPr>
            <p:ph type="sldNum" sz="quarter" idx="10"/>
          </p:nvPr>
        </p:nvSpPr>
        <p:spPr>
          <a:xfrm>
            <a:off x="11544555" y="6498208"/>
            <a:ext cx="645858" cy="359791"/>
          </a:xfrm>
          <a:prstGeom prst="rect">
            <a:avLst/>
          </a:prstGeom>
        </p:spPr>
        <p:txBody>
          <a:bodyPr/>
          <a:lstStyle/>
          <a:p>
            <a:fld id="{B87FA73C-A7EE-4241-A631-441DFD16C2EB}" type="slidenum">
              <a:rPr lang="it-IT" smtClean="0"/>
              <a:pPr/>
              <a:t>‹N›</a:t>
            </a:fld>
            <a:endParaRPr lang="it-IT" dirty="0"/>
          </a:p>
        </p:txBody>
      </p:sp>
      <p:sp>
        <p:nvSpPr>
          <p:cNvPr id="4" name="Rettangolo 3"/>
          <p:cNvSpPr/>
          <p:nvPr/>
        </p:nvSpPr>
        <p:spPr>
          <a:xfrm>
            <a:off x="1" y="628650"/>
            <a:ext cx="12192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5" name="Rettangolo 4"/>
          <p:cNvSpPr/>
          <p:nvPr userDrawn="1"/>
        </p:nvSpPr>
        <p:spPr>
          <a:xfrm>
            <a:off x="1" y="628650"/>
            <a:ext cx="12192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Tree>
    <p:extLst>
      <p:ext uri="{BB962C8B-B14F-4D97-AF65-F5344CB8AC3E}">
        <p14:creationId xmlns:p14="http://schemas.microsoft.com/office/powerpoint/2010/main" val="128894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BIANCA">
    <p:spTree>
      <p:nvGrpSpPr>
        <p:cNvPr id="1" name=""/>
        <p:cNvGrpSpPr/>
        <p:nvPr/>
      </p:nvGrpSpPr>
      <p:grpSpPr>
        <a:xfrm>
          <a:off x="0" y="0"/>
          <a:ext cx="0" cy="0"/>
          <a:chOff x="0" y="0"/>
          <a:chExt cx="0" cy="0"/>
        </a:xfrm>
      </p:grpSpPr>
      <p:sp>
        <p:nvSpPr>
          <p:cNvPr id="2" name="Rettangolo 1"/>
          <p:cNvSpPr/>
          <p:nvPr/>
        </p:nvSpPr>
        <p:spPr>
          <a:xfrm>
            <a:off x="0" y="628650"/>
            <a:ext cx="9667875"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3" name="Segnaposto numero diapositiva 2"/>
          <p:cNvSpPr>
            <a:spLocks noGrp="1"/>
          </p:cNvSpPr>
          <p:nvPr>
            <p:ph type="sldNum" sz="quarter" idx="10"/>
          </p:nvPr>
        </p:nvSpPr>
        <p:spPr>
          <a:xfrm>
            <a:off x="11544555" y="6498208"/>
            <a:ext cx="645858" cy="359791"/>
          </a:xfrm>
          <a:prstGeom prst="rect">
            <a:avLst/>
          </a:prstGeom>
        </p:spPr>
        <p:txBody>
          <a:bodyPr/>
          <a:lstStyle/>
          <a:p>
            <a:fld id="{B87FA73C-A7EE-4241-A631-441DFD16C2EB}" type="slidenum">
              <a:rPr lang="it-IT" smtClean="0"/>
              <a:pPr/>
              <a:t>‹N›</a:t>
            </a:fld>
            <a:endParaRPr lang="it-IT" dirty="0"/>
          </a:p>
        </p:txBody>
      </p:sp>
      <p:sp>
        <p:nvSpPr>
          <p:cNvPr id="4" name="Rettangolo 3"/>
          <p:cNvSpPr/>
          <p:nvPr/>
        </p:nvSpPr>
        <p:spPr>
          <a:xfrm>
            <a:off x="1" y="0"/>
            <a:ext cx="12191999" cy="6858000"/>
          </a:xfrm>
          <a:prstGeom prst="rect">
            <a:avLst/>
          </a:prstGeom>
          <a:solidFill>
            <a:srgbClr val="EEDC1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5" name="Immagine 4" descr="pi_rgb_nobkgd.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9400" y="2854716"/>
            <a:ext cx="4013199" cy="810177"/>
          </a:xfrm>
          <a:prstGeom prst="rect">
            <a:avLst/>
          </a:prstGeom>
        </p:spPr>
      </p:pic>
      <p:pic>
        <p:nvPicPr>
          <p:cNvPr id="6" name="Immagine 5" descr="social_poste.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7449" y="3858047"/>
            <a:ext cx="2077101" cy="238646"/>
          </a:xfrm>
          <a:prstGeom prst="rect">
            <a:avLst/>
          </a:prstGeom>
        </p:spPr>
      </p:pic>
      <p:sp>
        <p:nvSpPr>
          <p:cNvPr id="8" name="Segnaposto testo 7"/>
          <p:cNvSpPr>
            <a:spLocks noGrp="1"/>
          </p:cNvSpPr>
          <p:nvPr>
            <p:ph type="body" sz="quarter" idx="11" hasCustomPrompt="1"/>
          </p:nvPr>
        </p:nvSpPr>
        <p:spPr>
          <a:xfrm>
            <a:off x="2349500" y="5588000"/>
            <a:ext cx="7493000" cy="525463"/>
          </a:xfrm>
        </p:spPr>
        <p:txBody>
          <a:bodyPr>
            <a:normAutofit/>
          </a:bodyPr>
          <a:lstStyle>
            <a:lvl1pPr marL="0" indent="0" algn="ctr">
              <a:buFont typeface="Arial" panose="020B0604020202020204" pitchFamily="34" charset="0"/>
              <a:buNone/>
              <a:defRPr sz="2800" baseline="0"/>
            </a:lvl1pPr>
          </a:lstStyle>
          <a:p>
            <a:pPr lvl="0"/>
            <a:r>
              <a:rPr lang="it-IT" dirty="0"/>
              <a:t>Rispetta l’ambiente: NON MI STAMPARE </a:t>
            </a:r>
          </a:p>
        </p:txBody>
      </p:sp>
      <p:sp>
        <p:nvSpPr>
          <p:cNvPr id="9" name="Rettangolo 8"/>
          <p:cNvSpPr/>
          <p:nvPr/>
        </p:nvSpPr>
        <p:spPr>
          <a:xfrm>
            <a:off x="0" y="628650"/>
            <a:ext cx="9667875"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10" name="Rettangolo 9"/>
          <p:cNvSpPr/>
          <p:nvPr/>
        </p:nvSpPr>
        <p:spPr>
          <a:xfrm>
            <a:off x="1" y="0"/>
            <a:ext cx="12191999" cy="6858000"/>
          </a:xfrm>
          <a:prstGeom prst="rect">
            <a:avLst/>
          </a:prstGeom>
          <a:solidFill>
            <a:srgbClr val="EEDC1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1" name="Immagine 10" descr="pi_rgb_nobkgd.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9400" y="2854716"/>
            <a:ext cx="4013199" cy="810177"/>
          </a:xfrm>
          <a:prstGeom prst="rect">
            <a:avLst/>
          </a:prstGeom>
        </p:spPr>
      </p:pic>
      <p:pic>
        <p:nvPicPr>
          <p:cNvPr id="12" name="Immagine 11" descr="social_poste.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7449" y="3858047"/>
            <a:ext cx="2077101" cy="238646"/>
          </a:xfrm>
          <a:prstGeom prst="rect">
            <a:avLst/>
          </a:prstGeom>
        </p:spPr>
      </p:pic>
      <p:sp>
        <p:nvSpPr>
          <p:cNvPr id="13" name="Rettangolo 12"/>
          <p:cNvSpPr/>
          <p:nvPr userDrawn="1"/>
        </p:nvSpPr>
        <p:spPr>
          <a:xfrm>
            <a:off x="0" y="628650"/>
            <a:ext cx="9667875"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14" name="Rettangolo 13"/>
          <p:cNvSpPr/>
          <p:nvPr userDrawn="1"/>
        </p:nvSpPr>
        <p:spPr>
          <a:xfrm>
            <a:off x="1" y="0"/>
            <a:ext cx="12191999" cy="6858000"/>
          </a:xfrm>
          <a:prstGeom prst="rect">
            <a:avLst/>
          </a:prstGeom>
          <a:solidFill>
            <a:srgbClr val="EEDC1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5" name="Immagine 14" descr="pi_rgb_nobkg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89400" y="2854716"/>
            <a:ext cx="4013199" cy="810177"/>
          </a:xfrm>
          <a:prstGeom prst="rect">
            <a:avLst/>
          </a:prstGeom>
        </p:spPr>
      </p:pic>
      <p:pic>
        <p:nvPicPr>
          <p:cNvPr id="16" name="Immagine 15" descr="social_pos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57449" y="3858047"/>
            <a:ext cx="2077101" cy="238646"/>
          </a:xfrm>
          <a:prstGeom prst="rect">
            <a:avLst/>
          </a:prstGeom>
        </p:spPr>
      </p:pic>
    </p:spTree>
    <p:extLst>
      <p:ext uri="{BB962C8B-B14F-4D97-AF65-F5344CB8AC3E}">
        <p14:creationId xmlns:p14="http://schemas.microsoft.com/office/powerpoint/2010/main" val="371425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Vuota">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9DAAC061-8A10-4C17-B18D-D8CBD018A926}"/>
              </a:ext>
            </a:extLst>
          </p:cNvPr>
          <p:cNvSpPr/>
          <p:nvPr userDrawn="1"/>
        </p:nvSpPr>
        <p:spPr>
          <a:xfrm>
            <a:off x="11760523" y="6431865"/>
            <a:ext cx="97347" cy="359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sz="1200" dirty="0">
              <a:solidFill>
                <a:prstClr val="white"/>
              </a:solidFill>
            </a:endParaRPr>
          </a:p>
        </p:txBody>
      </p:sp>
      <p:sp>
        <p:nvSpPr>
          <p:cNvPr id="5" name="Rettangolo 4">
            <a:extLst>
              <a:ext uri="{FF2B5EF4-FFF2-40B4-BE49-F238E27FC236}">
                <a16:creationId xmlns:a16="http://schemas.microsoft.com/office/drawing/2014/main" id="{38F64378-BCA4-4565-9245-395F99E128D9}"/>
              </a:ext>
            </a:extLst>
          </p:cNvPr>
          <p:cNvSpPr/>
          <p:nvPr userDrawn="1"/>
        </p:nvSpPr>
        <p:spPr>
          <a:xfrm>
            <a:off x="11645832" y="6431866"/>
            <a:ext cx="97347" cy="359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dirty="0">
              <a:solidFill>
                <a:prstClr val="white"/>
              </a:solidFill>
            </a:endParaRPr>
          </a:p>
        </p:txBody>
      </p:sp>
      <p:sp>
        <p:nvSpPr>
          <p:cNvPr id="6" name="Segnaposto numero diapositiva 86">
            <a:extLst>
              <a:ext uri="{FF2B5EF4-FFF2-40B4-BE49-F238E27FC236}">
                <a16:creationId xmlns:a16="http://schemas.microsoft.com/office/drawing/2014/main" id="{64041E7F-ECB1-49AC-A9E9-0CDE30679F54}"/>
              </a:ext>
            </a:extLst>
          </p:cNvPr>
          <p:cNvSpPr>
            <a:spLocks noGrp="1"/>
          </p:cNvSpPr>
          <p:nvPr>
            <p:ph type="sldNum" sz="quarter" idx="4"/>
          </p:nvPr>
        </p:nvSpPr>
        <p:spPr>
          <a:xfrm>
            <a:off x="11641159" y="6427190"/>
            <a:ext cx="624823" cy="294953"/>
          </a:xfrm>
          <a:prstGeom prst="rect">
            <a:avLst/>
          </a:prstGeom>
        </p:spPr>
        <p:txBody>
          <a:bodyPr/>
          <a:lstStyle>
            <a:lvl1pPr>
              <a:defRPr sz="1400"/>
            </a:lvl1pPr>
          </a:lstStyle>
          <a:p>
            <a:pPr marL="25398" defTabSz="914309">
              <a:lnSpc>
                <a:spcPts val="2315"/>
              </a:lnSpc>
              <a:defRPr/>
            </a:pPr>
            <a:fld id="{81D60167-4931-47E6-BA6A-407CBD079E47}" type="slidenum">
              <a:rPr lang="it-IT" b="1" smtClean="0">
                <a:solidFill>
                  <a:srgbClr val="294BB9"/>
                </a:solidFill>
                <a:cs typeface="Arial"/>
              </a:rPr>
              <a:pPr marL="25398" defTabSz="914309">
                <a:lnSpc>
                  <a:spcPts val="2315"/>
                </a:lnSpc>
                <a:defRPr/>
              </a:pPr>
              <a:t>‹N›</a:t>
            </a:fld>
            <a:endParaRPr lang="it-IT" b="1" dirty="0">
              <a:solidFill>
                <a:srgbClr val="294BB9"/>
              </a:solidFill>
              <a:cs typeface="Arial"/>
            </a:endParaRPr>
          </a:p>
        </p:txBody>
      </p:sp>
    </p:spTree>
    <p:extLst>
      <p:ext uri="{BB962C8B-B14F-4D97-AF65-F5344CB8AC3E}">
        <p14:creationId xmlns:p14="http://schemas.microsoft.com/office/powerpoint/2010/main" val="32601796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pertina + Imm GIALLO">
    <p:spTree>
      <p:nvGrpSpPr>
        <p:cNvPr id="1" name=""/>
        <p:cNvGrpSpPr/>
        <p:nvPr/>
      </p:nvGrpSpPr>
      <p:grpSpPr>
        <a:xfrm>
          <a:off x="0" y="0"/>
          <a:ext cx="0" cy="0"/>
          <a:chOff x="0" y="0"/>
          <a:chExt cx="0" cy="0"/>
        </a:xfrm>
      </p:grpSpPr>
      <p:sp>
        <p:nvSpPr>
          <p:cNvPr id="13" name="Rettangolo 12"/>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29" name="Rettangolo 28"/>
          <p:cNvSpPr/>
          <p:nvPr/>
        </p:nvSpPr>
        <p:spPr>
          <a:xfrm>
            <a:off x="6503988" y="4105202"/>
            <a:ext cx="5334000" cy="1463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chemeClr val="tx1"/>
              </a:solidFill>
            </a:endParaRPr>
          </a:p>
        </p:txBody>
      </p:sp>
      <p:sp>
        <p:nvSpPr>
          <p:cNvPr id="2" name="Titolo 1"/>
          <p:cNvSpPr>
            <a:spLocks noGrp="1"/>
          </p:cNvSpPr>
          <p:nvPr>
            <p:ph type="ctrTitle" hasCustomPrompt="1"/>
          </p:nvPr>
        </p:nvSpPr>
        <p:spPr>
          <a:xfrm>
            <a:off x="6504295" y="836613"/>
            <a:ext cx="5334000" cy="2387600"/>
          </a:xfrm>
        </p:spPr>
        <p:txBody>
          <a:bodyPr anchor="b">
            <a:noAutofit/>
          </a:bodyPr>
          <a:lstStyle>
            <a:lvl1pPr algn="l">
              <a:lnSpc>
                <a:spcPct val="80000"/>
              </a:lnSpc>
              <a:defRPr sz="3600" b="1">
                <a:solidFill>
                  <a:schemeClr val="tx1"/>
                </a:solidFill>
              </a:defRPr>
            </a:lvl1pPr>
          </a:lstStyle>
          <a:p>
            <a:r>
              <a:rPr lang="it-IT" dirty="0"/>
              <a:t>TITOLO SEZIONE</a:t>
            </a:r>
          </a:p>
        </p:txBody>
      </p:sp>
      <p:sp>
        <p:nvSpPr>
          <p:cNvPr id="25" name="Sottotitolo 2"/>
          <p:cNvSpPr>
            <a:spLocks noGrp="1"/>
          </p:cNvSpPr>
          <p:nvPr>
            <p:ph type="subTitle" idx="1" hasCustomPrompt="1"/>
          </p:nvPr>
        </p:nvSpPr>
        <p:spPr>
          <a:xfrm>
            <a:off x="6504295" y="3582919"/>
            <a:ext cx="5334000" cy="646331"/>
          </a:xfrm>
          <a:prstGeom prst="rect">
            <a:avLst/>
          </a:prstGeom>
          <a:solidFill>
            <a:schemeClr val="bg1"/>
          </a:solidFill>
        </p:spPr>
        <p:txBody>
          <a:bodyPr anchor="ctr">
            <a:normAutofit/>
          </a:bodyPr>
          <a:lstStyle>
            <a:lvl1pPr marL="0" indent="0" algn="l">
              <a:buNone/>
              <a:defRPr sz="1800" b="1"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dirty="0"/>
              <a:t>SOTTOTITOLO</a:t>
            </a:r>
          </a:p>
        </p:txBody>
      </p:sp>
      <p:cxnSp>
        <p:nvCxnSpPr>
          <p:cNvPr id="26" name="Connettore diritto 25"/>
          <p:cNvCxnSpPr/>
          <p:nvPr/>
        </p:nvCxnSpPr>
        <p:spPr>
          <a:xfrm flipV="1">
            <a:off x="6114796" y="3351193"/>
            <a:ext cx="5334000" cy="14381"/>
          </a:xfrm>
          <a:prstGeom prst="line">
            <a:avLst/>
          </a:prstGeom>
          <a:ln w="254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7" name="Connettore diritto 26"/>
          <p:cNvCxnSpPr/>
          <p:nvPr/>
        </p:nvCxnSpPr>
        <p:spPr>
          <a:xfrm>
            <a:off x="6504295" y="5661025"/>
            <a:ext cx="5334000"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28" name="Segnaposto testo 23"/>
          <p:cNvSpPr>
            <a:spLocks noGrp="1"/>
          </p:cNvSpPr>
          <p:nvPr>
            <p:ph type="body" sz="quarter" idx="13" hasCustomPrompt="1"/>
          </p:nvPr>
        </p:nvSpPr>
        <p:spPr>
          <a:xfrm>
            <a:off x="6503988" y="4321252"/>
            <a:ext cx="5334000" cy="725487"/>
          </a:xfrm>
          <a:prstGeom prst="rect">
            <a:avLst/>
          </a:prstGeom>
          <a:solidFill>
            <a:schemeClr val="bg1"/>
          </a:solidFill>
        </p:spPr>
        <p:txBody>
          <a:bodyPr vert="horz" lIns="91440" tIns="45720" rIns="91440" bIns="45720" rtlCol="0" anchor="ctr">
            <a:noAutofit/>
          </a:bodyPr>
          <a:lstStyle>
            <a:lvl1pPr marL="0" indent="0">
              <a:buNone/>
              <a:tabLst/>
              <a:defRPr lang="it-IT" sz="1350" dirty="0" smtClean="0">
                <a:solidFill>
                  <a:schemeClr val="tx1"/>
                </a:solidFill>
              </a:defRPr>
            </a:lvl1pPr>
          </a:lstStyle>
          <a:p>
            <a:pPr marL="171450" lvl="0" indent="-171450"/>
            <a:r>
              <a:rPr lang="it-IT" dirty="0"/>
              <a:t>NOTE</a:t>
            </a:r>
          </a:p>
        </p:txBody>
      </p:sp>
      <p:sp>
        <p:nvSpPr>
          <p:cNvPr id="31" name="Segnaposto immagine 30"/>
          <p:cNvSpPr>
            <a:spLocks noGrp="1"/>
          </p:cNvSpPr>
          <p:nvPr>
            <p:ph type="pic" sz="quarter" idx="14"/>
          </p:nvPr>
        </p:nvSpPr>
        <p:spPr>
          <a:xfrm>
            <a:off x="-307" y="0"/>
            <a:ext cx="6096000" cy="6858000"/>
          </a:xfrm>
          <a:prstGeom prst="rect">
            <a:avLst/>
          </a:prstGeom>
          <a:solidFill>
            <a:schemeClr val="accent2"/>
          </a:solidFill>
        </p:spPr>
        <p:txBody>
          <a:bodyPr anchor="ctr">
            <a:normAutofit/>
          </a:bodyPr>
          <a:lstStyle>
            <a:lvl1pPr marL="0" indent="0" algn="ctr">
              <a:buNone/>
              <a:defRPr sz="2700"/>
            </a:lvl1pPr>
          </a:lstStyle>
          <a:p>
            <a:r>
              <a:rPr lang="it-IT"/>
              <a:t>Fare clic sull'icona per inserire un'immagine</a:t>
            </a:r>
          </a:p>
        </p:txBody>
      </p:sp>
      <p:sp>
        <p:nvSpPr>
          <p:cNvPr id="15" name="Rettangolo 14"/>
          <p:cNvSpPr/>
          <p:nvPr/>
        </p:nvSpPr>
        <p:spPr>
          <a:xfrm>
            <a:off x="8566370" y="6498213"/>
            <a:ext cx="2882429" cy="3597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it-IT" sz="1350"/>
          </a:p>
        </p:txBody>
      </p:sp>
      <p:sp>
        <p:nvSpPr>
          <p:cNvPr id="19" name="Rettangolo 18"/>
          <p:cNvSpPr/>
          <p:nvPr/>
        </p:nvSpPr>
        <p:spPr>
          <a:xfrm>
            <a:off x="11448797" y="5433348"/>
            <a:ext cx="97347" cy="359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it-IT" sz="1350"/>
          </a:p>
        </p:txBody>
      </p:sp>
      <p:sp>
        <p:nvSpPr>
          <p:cNvPr id="20" name="Rettangolo 19"/>
          <p:cNvSpPr/>
          <p:nvPr/>
        </p:nvSpPr>
        <p:spPr>
          <a:xfrm>
            <a:off x="11546141" y="6498206"/>
            <a:ext cx="645859" cy="359794"/>
          </a:xfrm>
          <a:prstGeom prst="rect">
            <a:avLst/>
          </a:prstGeom>
          <a:solidFill>
            <a:srgbClr val="70717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it-IT" sz="1350"/>
          </a:p>
        </p:txBody>
      </p:sp>
      <p:sp>
        <p:nvSpPr>
          <p:cNvPr id="14" name="Rettangolo 13"/>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6" name="Rettangolo 15"/>
          <p:cNvSpPr/>
          <p:nvPr userDrawn="1"/>
        </p:nvSpPr>
        <p:spPr>
          <a:xfrm>
            <a:off x="6503988" y="4105202"/>
            <a:ext cx="5334000" cy="1463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chemeClr val="tx1"/>
              </a:solidFill>
            </a:endParaRPr>
          </a:p>
        </p:txBody>
      </p:sp>
      <p:cxnSp>
        <p:nvCxnSpPr>
          <p:cNvPr id="18" name="Connettore diritto 17"/>
          <p:cNvCxnSpPr/>
          <p:nvPr userDrawn="1"/>
        </p:nvCxnSpPr>
        <p:spPr>
          <a:xfrm flipV="1">
            <a:off x="6114796" y="3351193"/>
            <a:ext cx="5334000" cy="14381"/>
          </a:xfrm>
          <a:prstGeom prst="line">
            <a:avLst/>
          </a:prstGeom>
          <a:ln w="254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1" name="Connettore diritto 20"/>
          <p:cNvCxnSpPr/>
          <p:nvPr userDrawn="1"/>
        </p:nvCxnSpPr>
        <p:spPr>
          <a:xfrm>
            <a:off x="6504295" y="5661025"/>
            <a:ext cx="5334000"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22" name="Rettangolo 21"/>
          <p:cNvSpPr/>
          <p:nvPr userDrawn="1"/>
        </p:nvSpPr>
        <p:spPr>
          <a:xfrm>
            <a:off x="9004300" y="6498213"/>
            <a:ext cx="2444499" cy="3597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it-IT" sz="1350"/>
          </a:p>
        </p:txBody>
      </p:sp>
      <p:sp>
        <p:nvSpPr>
          <p:cNvPr id="24" name="Rettangolo 23"/>
          <p:cNvSpPr/>
          <p:nvPr userDrawn="1"/>
        </p:nvSpPr>
        <p:spPr>
          <a:xfrm>
            <a:off x="11448797" y="5433348"/>
            <a:ext cx="97347" cy="359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it-IT" sz="1350"/>
          </a:p>
        </p:txBody>
      </p:sp>
      <p:sp>
        <p:nvSpPr>
          <p:cNvPr id="30" name="Rettangolo 29"/>
          <p:cNvSpPr/>
          <p:nvPr userDrawn="1"/>
        </p:nvSpPr>
        <p:spPr>
          <a:xfrm>
            <a:off x="11546141" y="6498206"/>
            <a:ext cx="645859" cy="359794"/>
          </a:xfrm>
          <a:prstGeom prst="rect">
            <a:avLst/>
          </a:prstGeom>
          <a:solidFill>
            <a:srgbClr val="70717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it-IT" sz="1350"/>
          </a:p>
        </p:txBody>
      </p:sp>
      <p:sp>
        <p:nvSpPr>
          <p:cNvPr id="4" name="Segnaposto testo 3"/>
          <p:cNvSpPr>
            <a:spLocks noGrp="1"/>
          </p:cNvSpPr>
          <p:nvPr>
            <p:ph type="body" sz="quarter" idx="15" hasCustomPrompt="1"/>
          </p:nvPr>
        </p:nvSpPr>
        <p:spPr>
          <a:xfrm>
            <a:off x="8566369" y="6497638"/>
            <a:ext cx="2882427" cy="360362"/>
          </a:xfrm>
        </p:spPr>
        <p:txBody>
          <a:bodyPr anchor="ctr">
            <a:noAutofit/>
          </a:bodyPr>
          <a:lstStyle>
            <a:lvl1pPr marL="0" indent="0">
              <a:buNone/>
              <a:defRPr sz="675"/>
            </a:lvl1pPr>
            <a:lvl2pPr marL="342900" indent="0">
              <a:buNone/>
              <a:defRPr sz="600"/>
            </a:lvl2pPr>
            <a:lvl3pPr marL="685800" indent="0">
              <a:buNone/>
              <a:defRPr sz="525"/>
            </a:lvl3pPr>
            <a:lvl4pPr marL="1028700" indent="0">
              <a:buNone/>
              <a:defRPr sz="450"/>
            </a:lvl4pPr>
            <a:lvl5pPr marL="1371600" indent="0">
              <a:buNone/>
              <a:defRPr sz="450"/>
            </a:lvl5pPr>
          </a:lstStyle>
          <a:p>
            <a:pPr lvl="0"/>
            <a:r>
              <a:rPr lang="it-IT" dirty="0"/>
              <a:t>Struttura 1° livello - Struttura 2° livello - Struttura 3° livello </a:t>
            </a:r>
          </a:p>
        </p:txBody>
      </p:sp>
      <p:pic>
        <p:nvPicPr>
          <p:cNvPr id="33" name="Immagine 32" descr="PI_logo_o_RGB_p.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6093953" y="6497638"/>
            <a:ext cx="2375611" cy="357988"/>
          </a:xfrm>
          <a:custGeom>
            <a:avLst/>
            <a:gdLst>
              <a:gd name="connsiteX0" fmla="*/ 0 w 1801564"/>
              <a:gd name="connsiteY0" fmla="*/ 0 h 359791"/>
              <a:gd name="connsiteX1" fmla="*/ 1801564 w 1801564"/>
              <a:gd name="connsiteY1" fmla="*/ 0 h 359791"/>
              <a:gd name="connsiteX2" fmla="*/ 1801564 w 1801564"/>
              <a:gd name="connsiteY2" fmla="*/ 359791 h 359791"/>
              <a:gd name="connsiteX3" fmla="*/ 0 w 1801564"/>
              <a:gd name="connsiteY3" fmla="*/ 359791 h 359791"/>
            </a:gdLst>
            <a:ahLst/>
            <a:cxnLst>
              <a:cxn ang="0">
                <a:pos x="connsiteX0" y="connsiteY0"/>
              </a:cxn>
              <a:cxn ang="0">
                <a:pos x="connsiteX1" y="connsiteY1"/>
              </a:cxn>
              <a:cxn ang="0">
                <a:pos x="connsiteX2" y="connsiteY2"/>
              </a:cxn>
              <a:cxn ang="0">
                <a:pos x="connsiteX3" y="connsiteY3"/>
              </a:cxn>
            </a:cxnLst>
            <a:rect l="l" t="t" r="r" b="b"/>
            <a:pathLst>
              <a:path w="1801564" h="359791">
                <a:moveTo>
                  <a:pt x="0" y="0"/>
                </a:moveTo>
                <a:lnTo>
                  <a:pt x="1801564" y="0"/>
                </a:lnTo>
                <a:lnTo>
                  <a:pt x="1801564" y="359791"/>
                </a:lnTo>
                <a:lnTo>
                  <a:pt x="0" y="359791"/>
                </a:lnTo>
                <a:close/>
              </a:path>
            </a:pathLst>
          </a:custGeom>
        </p:spPr>
      </p:pic>
    </p:spTree>
    <p:extLst>
      <p:ext uri="{BB962C8B-B14F-4D97-AF65-F5344CB8AC3E}">
        <p14:creationId xmlns:p14="http://schemas.microsoft.com/office/powerpoint/2010/main" val="406307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opertina GIALLO">
    <p:spTree>
      <p:nvGrpSpPr>
        <p:cNvPr id="1" name=""/>
        <p:cNvGrpSpPr/>
        <p:nvPr/>
      </p:nvGrpSpPr>
      <p:grpSpPr>
        <a:xfrm>
          <a:off x="0" y="0"/>
          <a:ext cx="0" cy="0"/>
          <a:chOff x="0" y="0"/>
          <a:chExt cx="0" cy="0"/>
        </a:xfrm>
      </p:grpSpPr>
      <p:sp>
        <p:nvSpPr>
          <p:cNvPr id="25" name="Rettangolo 24"/>
          <p:cNvSpPr/>
          <p:nvPr/>
        </p:nvSpPr>
        <p:spPr>
          <a:xfrm>
            <a:off x="488978" y="3557228"/>
            <a:ext cx="9559551" cy="1463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100">
              <a:solidFill>
                <a:schemeClr val="tx1"/>
              </a:solidFill>
            </a:endParaRPr>
          </a:p>
        </p:txBody>
      </p:sp>
      <p:sp>
        <p:nvSpPr>
          <p:cNvPr id="2" name="Titolo 1"/>
          <p:cNvSpPr>
            <a:spLocks noGrp="1"/>
          </p:cNvSpPr>
          <p:nvPr>
            <p:ph type="ctrTitle"/>
          </p:nvPr>
        </p:nvSpPr>
        <p:spPr>
          <a:xfrm>
            <a:off x="488978" y="810926"/>
            <a:ext cx="9559551" cy="2387600"/>
          </a:xfrm>
        </p:spPr>
        <p:txBody>
          <a:bodyPr anchor="b">
            <a:noAutofit/>
          </a:bodyPr>
          <a:lstStyle>
            <a:lvl1pPr algn="l">
              <a:defRPr sz="3600" b="1">
                <a:solidFill>
                  <a:schemeClr val="tx1"/>
                </a:solidFill>
              </a:defRPr>
            </a:lvl1pPr>
          </a:lstStyle>
          <a:p>
            <a:r>
              <a:rPr lang="it-IT"/>
              <a:t>Fare clic per modificare lo stile del titolo</a:t>
            </a:r>
            <a:endParaRPr lang="it-IT" dirty="0"/>
          </a:p>
        </p:txBody>
      </p:sp>
      <p:sp>
        <p:nvSpPr>
          <p:cNvPr id="3" name="Sottotitolo 2"/>
          <p:cNvSpPr>
            <a:spLocks noGrp="1"/>
          </p:cNvSpPr>
          <p:nvPr>
            <p:ph type="subTitle" idx="1" hasCustomPrompt="1"/>
          </p:nvPr>
        </p:nvSpPr>
        <p:spPr>
          <a:xfrm>
            <a:off x="488978" y="3557231"/>
            <a:ext cx="9559551" cy="646331"/>
          </a:xfrm>
          <a:prstGeom prst="rect">
            <a:avLst/>
          </a:prstGeom>
          <a:noFill/>
        </p:spPr>
        <p:txBody>
          <a:bodyPr anchor="ctr">
            <a:normAutofit/>
          </a:bodyPr>
          <a:lstStyle>
            <a:lvl1pPr marL="0" indent="0" algn="l">
              <a:buNone/>
              <a:defRPr sz="1800" b="1"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dirty="0"/>
              <a:t>sottotitolo</a:t>
            </a:r>
          </a:p>
        </p:txBody>
      </p:sp>
      <p:cxnSp>
        <p:nvCxnSpPr>
          <p:cNvPr id="17" name="Connettore diritto 16"/>
          <p:cNvCxnSpPr/>
          <p:nvPr/>
        </p:nvCxnSpPr>
        <p:spPr>
          <a:xfrm>
            <a:off x="488978" y="3465226"/>
            <a:ext cx="9559551"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a:xfrm>
            <a:off x="488978" y="5113051"/>
            <a:ext cx="9559551"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24" name="Segnaposto testo 23"/>
          <p:cNvSpPr>
            <a:spLocks noGrp="1"/>
          </p:cNvSpPr>
          <p:nvPr>
            <p:ph type="body" sz="quarter" idx="13" hasCustomPrompt="1"/>
          </p:nvPr>
        </p:nvSpPr>
        <p:spPr>
          <a:xfrm>
            <a:off x="488671" y="4295565"/>
            <a:ext cx="9559551" cy="725487"/>
          </a:xfrm>
          <a:prstGeom prst="rect">
            <a:avLst/>
          </a:prstGeom>
          <a:noFill/>
        </p:spPr>
        <p:txBody>
          <a:bodyPr vert="horz" lIns="91440" tIns="45720" rIns="91440" bIns="45720" rtlCol="0" anchor="ctr">
            <a:noAutofit/>
          </a:bodyPr>
          <a:lstStyle>
            <a:lvl1pPr marL="0" indent="0">
              <a:buNone/>
              <a:tabLst/>
              <a:defRPr lang="it-IT" sz="1350" dirty="0" smtClean="0">
                <a:solidFill>
                  <a:schemeClr val="tx1"/>
                </a:solidFill>
              </a:defRPr>
            </a:lvl1pPr>
          </a:lstStyle>
          <a:p>
            <a:pPr marL="171450" lvl="0" indent="-171450"/>
            <a:r>
              <a:rPr lang="it-IT" dirty="0"/>
              <a:t>NOTE</a:t>
            </a:r>
          </a:p>
        </p:txBody>
      </p:sp>
      <p:cxnSp>
        <p:nvCxnSpPr>
          <p:cNvPr id="26" name="Connettore diritto 25"/>
          <p:cNvCxnSpPr/>
          <p:nvPr/>
        </p:nvCxnSpPr>
        <p:spPr>
          <a:xfrm>
            <a:off x="-1" y="3304055"/>
            <a:ext cx="11448797" cy="0"/>
          </a:xfrm>
          <a:prstGeom prst="line">
            <a:avLst/>
          </a:prstGeom>
          <a:ln w="50800" cap="flat">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33" name="Rettangolo 32"/>
          <p:cNvSpPr/>
          <p:nvPr/>
        </p:nvSpPr>
        <p:spPr>
          <a:xfrm>
            <a:off x="3197806" y="6498213"/>
            <a:ext cx="8250991" cy="3597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it-IT" sz="1350"/>
          </a:p>
        </p:txBody>
      </p:sp>
      <p:sp>
        <p:nvSpPr>
          <p:cNvPr id="34" name="Rettangolo 33"/>
          <p:cNvSpPr/>
          <p:nvPr/>
        </p:nvSpPr>
        <p:spPr>
          <a:xfrm rot="10800000">
            <a:off x="-1" y="6498212"/>
            <a:ext cx="626456" cy="359788"/>
          </a:xfrm>
          <a:prstGeom prst="rect">
            <a:avLst/>
          </a:prstGeom>
          <a:solidFill>
            <a:srgbClr val="EFDC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it-IT" sz="1350"/>
          </a:p>
        </p:txBody>
      </p:sp>
      <p:sp>
        <p:nvSpPr>
          <p:cNvPr id="37" name="Rettangolo 36"/>
          <p:cNvSpPr/>
          <p:nvPr/>
        </p:nvSpPr>
        <p:spPr>
          <a:xfrm>
            <a:off x="11448797" y="6498209"/>
            <a:ext cx="97347" cy="359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it-IT" sz="1350"/>
          </a:p>
        </p:txBody>
      </p:sp>
      <p:sp>
        <p:nvSpPr>
          <p:cNvPr id="38" name="Rettangolo 37"/>
          <p:cNvSpPr/>
          <p:nvPr/>
        </p:nvSpPr>
        <p:spPr>
          <a:xfrm>
            <a:off x="11546141" y="6498206"/>
            <a:ext cx="645859" cy="359794"/>
          </a:xfrm>
          <a:prstGeom prst="rect">
            <a:avLst/>
          </a:prstGeom>
          <a:solidFill>
            <a:srgbClr val="70717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it-IT" sz="1350"/>
          </a:p>
        </p:txBody>
      </p:sp>
      <p:cxnSp>
        <p:nvCxnSpPr>
          <p:cNvPr id="14" name="Connettore diritto 13"/>
          <p:cNvCxnSpPr/>
          <p:nvPr/>
        </p:nvCxnSpPr>
        <p:spPr>
          <a:xfrm>
            <a:off x="11544556" y="3304055"/>
            <a:ext cx="647445" cy="0"/>
          </a:xfrm>
          <a:prstGeom prst="line">
            <a:avLst/>
          </a:prstGeom>
          <a:ln w="50800" cap="flat">
            <a:solidFill>
              <a:srgbClr val="707173"/>
            </a:solidFill>
            <a:miter lim="800000"/>
          </a:ln>
        </p:spPr>
        <p:style>
          <a:lnRef idx="1">
            <a:schemeClr val="accent1"/>
          </a:lnRef>
          <a:fillRef idx="0">
            <a:schemeClr val="accent1"/>
          </a:fillRef>
          <a:effectRef idx="0">
            <a:schemeClr val="accent1"/>
          </a:effectRef>
          <a:fontRef idx="minor">
            <a:schemeClr val="tx1"/>
          </a:fontRef>
        </p:style>
      </p:cxnSp>
      <p:sp>
        <p:nvSpPr>
          <p:cNvPr id="15" name="Rettangolo 14"/>
          <p:cNvSpPr/>
          <p:nvPr userDrawn="1"/>
        </p:nvSpPr>
        <p:spPr>
          <a:xfrm>
            <a:off x="488978" y="3557228"/>
            <a:ext cx="9559551" cy="1463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100">
              <a:solidFill>
                <a:schemeClr val="tx1"/>
              </a:solidFill>
            </a:endParaRPr>
          </a:p>
        </p:txBody>
      </p:sp>
      <p:cxnSp>
        <p:nvCxnSpPr>
          <p:cNvPr id="16" name="Connettore diritto 15"/>
          <p:cNvCxnSpPr/>
          <p:nvPr userDrawn="1"/>
        </p:nvCxnSpPr>
        <p:spPr>
          <a:xfrm>
            <a:off x="488978" y="3465226"/>
            <a:ext cx="9559551"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9" name="Connettore diritto 18"/>
          <p:cNvCxnSpPr/>
          <p:nvPr userDrawn="1"/>
        </p:nvCxnSpPr>
        <p:spPr>
          <a:xfrm>
            <a:off x="488978" y="5113051"/>
            <a:ext cx="9559551"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0" name="Connettore diritto 19"/>
          <p:cNvCxnSpPr/>
          <p:nvPr userDrawn="1"/>
        </p:nvCxnSpPr>
        <p:spPr>
          <a:xfrm>
            <a:off x="-1" y="3304055"/>
            <a:ext cx="11448797" cy="0"/>
          </a:xfrm>
          <a:prstGeom prst="line">
            <a:avLst/>
          </a:prstGeom>
          <a:ln w="50800" cap="flat">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22" name="Rettangolo 21"/>
          <p:cNvSpPr/>
          <p:nvPr userDrawn="1"/>
        </p:nvSpPr>
        <p:spPr>
          <a:xfrm rot="10800000">
            <a:off x="-1" y="6498212"/>
            <a:ext cx="626456" cy="359788"/>
          </a:xfrm>
          <a:prstGeom prst="rect">
            <a:avLst/>
          </a:prstGeom>
          <a:solidFill>
            <a:srgbClr val="EFDC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it-IT" sz="1350"/>
          </a:p>
        </p:txBody>
      </p:sp>
      <p:sp>
        <p:nvSpPr>
          <p:cNvPr id="27" name="Rettangolo 26"/>
          <p:cNvSpPr/>
          <p:nvPr userDrawn="1"/>
        </p:nvSpPr>
        <p:spPr>
          <a:xfrm>
            <a:off x="11448797" y="6498209"/>
            <a:ext cx="97347" cy="359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it-IT" sz="1350"/>
          </a:p>
        </p:txBody>
      </p:sp>
      <p:sp>
        <p:nvSpPr>
          <p:cNvPr id="28" name="Rettangolo 27"/>
          <p:cNvSpPr/>
          <p:nvPr userDrawn="1"/>
        </p:nvSpPr>
        <p:spPr>
          <a:xfrm>
            <a:off x="11546141" y="6498206"/>
            <a:ext cx="645859" cy="359794"/>
          </a:xfrm>
          <a:prstGeom prst="rect">
            <a:avLst/>
          </a:prstGeom>
          <a:solidFill>
            <a:srgbClr val="70717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it-IT" sz="1350"/>
          </a:p>
        </p:txBody>
      </p:sp>
      <p:cxnSp>
        <p:nvCxnSpPr>
          <p:cNvPr id="29" name="Connettore diritto 28"/>
          <p:cNvCxnSpPr/>
          <p:nvPr userDrawn="1"/>
        </p:nvCxnSpPr>
        <p:spPr>
          <a:xfrm>
            <a:off x="11544556" y="3304055"/>
            <a:ext cx="647445" cy="0"/>
          </a:xfrm>
          <a:prstGeom prst="line">
            <a:avLst/>
          </a:prstGeom>
          <a:ln w="50800" cap="flat">
            <a:solidFill>
              <a:srgbClr val="707173"/>
            </a:solidFill>
            <a:miter lim="800000"/>
          </a:ln>
        </p:spPr>
        <p:style>
          <a:lnRef idx="1">
            <a:schemeClr val="accent1"/>
          </a:lnRef>
          <a:fillRef idx="0">
            <a:schemeClr val="accent1"/>
          </a:fillRef>
          <a:effectRef idx="0">
            <a:schemeClr val="accent1"/>
          </a:effectRef>
          <a:fontRef idx="minor">
            <a:schemeClr val="tx1"/>
          </a:fontRef>
        </p:style>
      </p:cxnSp>
      <p:sp>
        <p:nvSpPr>
          <p:cNvPr id="30" name="Segnaposto testo 3"/>
          <p:cNvSpPr>
            <a:spLocks noGrp="1"/>
          </p:cNvSpPr>
          <p:nvPr>
            <p:ph type="body" sz="quarter" idx="15" hasCustomPrompt="1"/>
          </p:nvPr>
        </p:nvSpPr>
        <p:spPr>
          <a:xfrm>
            <a:off x="3197805" y="6497638"/>
            <a:ext cx="7944329" cy="360362"/>
          </a:xfrm>
        </p:spPr>
        <p:txBody>
          <a:bodyPr anchor="ctr">
            <a:noAutofit/>
          </a:bodyPr>
          <a:lstStyle>
            <a:lvl1pPr marL="0" indent="0">
              <a:buNone/>
              <a:defRPr sz="675"/>
            </a:lvl1pPr>
            <a:lvl2pPr marL="342900" indent="0">
              <a:buNone/>
              <a:defRPr sz="600"/>
            </a:lvl2pPr>
            <a:lvl3pPr marL="685800" indent="0">
              <a:buNone/>
              <a:defRPr sz="525"/>
            </a:lvl3pPr>
            <a:lvl4pPr marL="1028700" indent="0">
              <a:buNone/>
              <a:defRPr sz="450"/>
            </a:lvl4pPr>
            <a:lvl5pPr marL="1371600" indent="0">
              <a:buNone/>
              <a:defRPr sz="450"/>
            </a:lvl5pPr>
          </a:lstStyle>
          <a:p>
            <a:pPr lvl="0"/>
            <a:r>
              <a:rPr lang="it-IT" dirty="0"/>
              <a:t>Struttura 1° livello - Struttura 2° livello - Struttura 3° livello </a:t>
            </a:r>
          </a:p>
        </p:txBody>
      </p:sp>
      <p:pic>
        <p:nvPicPr>
          <p:cNvPr id="31" name="Immagine 30" descr="PI_logo_o_RGB_p.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725389" y="6497638"/>
            <a:ext cx="2375611" cy="357988"/>
          </a:xfrm>
          <a:custGeom>
            <a:avLst/>
            <a:gdLst>
              <a:gd name="connsiteX0" fmla="*/ 0 w 1801564"/>
              <a:gd name="connsiteY0" fmla="*/ 0 h 359791"/>
              <a:gd name="connsiteX1" fmla="*/ 1801564 w 1801564"/>
              <a:gd name="connsiteY1" fmla="*/ 0 h 359791"/>
              <a:gd name="connsiteX2" fmla="*/ 1801564 w 1801564"/>
              <a:gd name="connsiteY2" fmla="*/ 359791 h 359791"/>
              <a:gd name="connsiteX3" fmla="*/ 0 w 1801564"/>
              <a:gd name="connsiteY3" fmla="*/ 359791 h 359791"/>
            </a:gdLst>
            <a:ahLst/>
            <a:cxnLst>
              <a:cxn ang="0">
                <a:pos x="connsiteX0" y="connsiteY0"/>
              </a:cxn>
              <a:cxn ang="0">
                <a:pos x="connsiteX1" y="connsiteY1"/>
              </a:cxn>
              <a:cxn ang="0">
                <a:pos x="connsiteX2" y="connsiteY2"/>
              </a:cxn>
              <a:cxn ang="0">
                <a:pos x="connsiteX3" y="connsiteY3"/>
              </a:cxn>
            </a:cxnLst>
            <a:rect l="l" t="t" r="r" b="b"/>
            <a:pathLst>
              <a:path w="1801564" h="359791">
                <a:moveTo>
                  <a:pt x="0" y="0"/>
                </a:moveTo>
                <a:lnTo>
                  <a:pt x="1801564" y="0"/>
                </a:lnTo>
                <a:lnTo>
                  <a:pt x="1801564" y="359791"/>
                </a:lnTo>
                <a:lnTo>
                  <a:pt x="0" y="359791"/>
                </a:lnTo>
                <a:close/>
              </a:path>
            </a:pathLst>
          </a:custGeom>
        </p:spPr>
      </p:pic>
    </p:spTree>
    <p:extLst>
      <p:ext uri="{BB962C8B-B14F-4D97-AF65-F5344CB8AC3E}">
        <p14:creationId xmlns:p14="http://schemas.microsoft.com/office/powerpoint/2010/main" val="204785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Immagine Pagina Intera">
    <p:spTree>
      <p:nvGrpSpPr>
        <p:cNvPr id="1" name=""/>
        <p:cNvGrpSpPr/>
        <p:nvPr/>
      </p:nvGrpSpPr>
      <p:grpSpPr>
        <a:xfrm>
          <a:off x="0" y="0"/>
          <a:ext cx="0" cy="0"/>
          <a:chOff x="0" y="0"/>
          <a:chExt cx="0" cy="0"/>
        </a:xfrm>
      </p:grpSpPr>
      <p:sp>
        <p:nvSpPr>
          <p:cNvPr id="5" name="Segnaposto immagine 4"/>
          <p:cNvSpPr>
            <a:spLocks noGrp="1"/>
          </p:cNvSpPr>
          <p:nvPr>
            <p:ph type="pic" sz="quarter" idx="10" hasCustomPrompt="1"/>
          </p:nvPr>
        </p:nvSpPr>
        <p:spPr>
          <a:xfrm>
            <a:off x="0" y="0"/>
            <a:ext cx="12192000" cy="6858000"/>
          </a:xfrm>
          <a:prstGeom prst="rect">
            <a:avLst/>
          </a:prstGeom>
        </p:spPr>
        <p:txBody>
          <a:bodyPr anchor="ctr">
            <a:normAutofit/>
          </a:bodyPr>
          <a:lstStyle>
            <a:lvl1pPr marL="0" indent="0" algn="ctr">
              <a:buNone/>
              <a:defRPr sz="3000" baseline="0"/>
            </a:lvl1pPr>
          </a:lstStyle>
          <a:p>
            <a:r>
              <a:rPr lang="it-IT" dirty="0"/>
              <a:t>IMMAGINE A PAGINA INTERA</a:t>
            </a:r>
          </a:p>
          <a:p>
            <a:r>
              <a:rPr lang="it-IT" dirty="0"/>
              <a:t>Cliccare per inserire</a:t>
            </a:r>
          </a:p>
        </p:txBody>
      </p:sp>
    </p:spTree>
    <p:extLst>
      <p:ext uri="{BB962C8B-B14F-4D97-AF65-F5344CB8AC3E}">
        <p14:creationId xmlns:p14="http://schemas.microsoft.com/office/powerpoint/2010/main" val="1731578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STD Tes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371477" y="35496"/>
            <a:ext cx="11418587" cy="358951"/>
          </a:xfrm>
          <a:prstGeom prst="rect">
            <a:avLst/>
          </a:prstGeom>
        </p:spPr>
        <p:txBody>
          <a:bodyPr/>
          <a:lstStyle>
            <a:lvl1pPr>
              <a:defRPr>
                <a:solidFill>
                  <a:schemeClr val="tx2"/>
                </a:solidFill>
              </a:defRPr>
            </a:lvl1pPr>
          </a:lstStyle>
          <a:p>
            <a:r>
              <a:rPr lang="it-IT" dirty="0"/>
              <a:t>Titolo SLIDE (</a:t>
            </a:r>
            <a:r>
              <a:rPr lang="it-IT" dirty="0" err="1"/>
              <a:t>arial</a:t>
            </a:r>
            <a:r>
              <a:rPr lang="it-IT" dirty="0"/>
              <a:t> </a:t>
            </a:r>
            <a:r>
              <a:rPr lang="it-IT" dirty="0" err="1"/>
              <a:t>max</a:t>
            </a:r>
            <a:r>
              <a:rPr lang="it-IT" dirty="0"/>
              <a:t> 18, </a:t>
            </a:r>
            <a:r>
              <a:rPr lang="it-IT" dirty="0" err="1"/>
              <a:t>bold</a:t>
            </a:r>
            <a:r>
              <a:rPr lang="it-IT" dirty="0"/>
              <a:t>, maiuscolo, blu, </a:t>
            </a:r>
            <a:r>
              <a:rPr lang="it-IT" dirty="0" err="1"/>
              <a:t>max</a:t>
            </a:r>
            <a:r>
              <a:rPr lang="it-IT" dirty="0"/>
              <a:t> 2 righe)</a:t>
            </a:r>
          </a:p>
        </p:txBody>
      </p:sp>
      <p:sp>
        <p:nvSpPr>
          <p:cNvPr id="17" name="Segnaposto testo 16"/>
          <p:cNvSpPr>
            <a:spLocks noGrp="1"/>
          </p:cNvSpPr>
          <p:nvPr>
            <p:ph type="body" sz="quarter" idx="14"/>
          </p:nvPr>
        </p:nvSpPr>
        <p:spPr>
          <a:xfrm>
            <a:off x="371476" y="1016003"/>
            <a:ext cx="11449051" cy="5097463"/>
          </a:xfrm>
          <a:prstGeom prst="rect">
            <a:avLst/>
          </a:prstGeom>
          <a:ln w="25400" cap="rnd">
            <a:noFill/>
          </a:ln>
        </p:spPr>
        <p:txBody>
          <a:bodyPr vert="horz" lIns="91440" tIns="45720" rIns="91440" bIns="45720" rtlCol="0">
            <a:normAutofit/>
          </a:bodyPr>
          <a:lstStyle>
            <a:lvl1pPr>
              <a:buClr>
                <a:srgbClr val="707173"/>
              </a:buClr>
              <a:defRPr lang="it-IT" sz="1500" dirty="0" smtClean="0"/>
            </a:lvl1pPr>
            <a:lvl2pPr>
              <a:buClr>
                <a:srgbClr val="707173"/>
              </a:buClr>
              <a:defRPr lang="it-IT" sz="1350" dirty="0" smtClean="0"/>
            </a:lvl2pPr>
            <a:lvl3pPr marL="807244" indent="-121444">
              <a:buClr>
                <a:srgbClr val="707173"/>
              </a:buClr>
              <a:defRPr lang="it-IT" sz="1200" dirty="0" smtClean="0"/>
            </a:lvl3pPr>
            <a:lvl4pPr marL="1143000" indent="-114300">
              <a:buClr>
                <a:srgbClr val="707173"/>
              </a:buClr>
              <a:defRPr lang="it-IT" sz="1050" dirty="0" smtClean="0"/>
            </a:lvl4pPr>
            <a:lvl5pPr marL="1478756" indent="-107156">
              <a:buClr>
                <a:srgbClr val="707173"/>
              </a:buClr>
              <a:defRPr lang="it-IT" sz="1050" dirty="0"/>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25" name="Segnaposto testo 24"/>
          <p:cNvSpPr>
            <a:spLocks noGrp="1"/>
          </p:cNvSpPr>
          <p:nvPr>
            <p:ph type="body" sz="quarter" idx="15" hasCustomPrompt="1"/>
          </p:nvPr>
        </p:nvSpPr>
        <p:spPr>
          <a:xfrm>
            <a:off x="371477" y="360576"/>
            <a:ext cx="11418587" cy="385763"/>
          </a:xfrm>
          <a:prstGeom prst="rect">
            <a:avLst/>
          </a:prstGeom>
        </p:spPr>
        <p:txBody>
          <a:bodyPr anchor="ctr">
            <a:noAutofit/>
          </a:bodyPr>
          <a:lstStyle>
            <a:lvl1pPr marL="0" indent="0">
              <a:buNone/>
              <a:defRPr sz="1400" cap="all" baseline="0">
                <a:solidFill>
                  <a:schemeClr val="tx2"/>
                </a:solidFill>
              </a:defRPr>
            </a:lvl1pPr>
            <a:lvl2pPr marL="342900" indent="0">
              <a:buNone/>
              <a:defRPr/>
            </a:lvl2pPr>
            <a:lvl3pPr marL="685800" indent="0">
              <a:buNone/>
              <a:defRPr/>
            </a:lvl3pPr>
            <a:lvl4pPr marL="1028700" indent="0">
              <a:buNone/>
              <a:defRPr/>
            </a:lvl4pPr>
            <a:lvl5pPr marL="1371600" indent="0">
              <a:buNone/>
              <a:defRPr/>
            </a:lvl5pPr>
          </a:lstStyle>
          <a:p>
            <a:pPr lvl="0"/>
            <a:r>
              <a:rPr lang="it-IT" dirty="0"/>
              <a:t>SOTTOTITOLO (corpo </a:t>
            </a:r>
            <a:r>
              <a:rPr lang="it-IT" dirty="0" err="1"/>
              <a:t>arial</a:t>
            </a:r>
            <a:r>
              <a:rPr lang="it-IT" dirty="0"/>
              <a:t> </a:t>
            </a:r>
            <a:r>
              <a:rPr lang="it-IT" dirty="0" err="1"/>
              <a:t>max</a:t>
            </a:r>
            <a:r>
              <a:rPr lang="it-IT" dirty="0"/>
              <a:t> 14, maiuscolo, blu, </a:t>
            </a:r>
            <a:r>
              <a:rPr lang="it-IT" dirty="0" err="1"/>
              <a:t>max</a:t>
            </a:r>
            <a:r>
              <a:rPr lang="it-IT" dirty="0"/>
              <a:t> 1 riga)</a:t>
            </a:r>
          </a:p>
        </p:txBody>
      </p:sp>
      <p:sp>
        <p:nvSpPr>
          <p:cNvPr id="3" name="Segnaposto numero diapositiva 2"/>
          <p:cNvSpPr>
            <a:spLocks noGrp="1"/>
          </p:cNvSpPr>
          <p:nvPr>
            <p:ph type="sldNum" sz="quarter" idx="16"/>
          </p:nvPr>
        </p:nvSpPr>
        <p:spPr>
          <a:xfrm>
            <a:off x="11546141" y="6500817"/>
            <a:ext cx="645859" cy="357187"/>
          </a:xfrm>
          <a:prstGeom prst="rect">
            <a:avLst/>
          </a:prstGeom>
        </p:spPr>
        <p:txBody>
          <a:bodyPr/>
          <a:lstStyle/>
          <a:p>
            <a:fld id="{B87FA73C-A7EE-4241-A631-441DFD16C2EB}" type="slidenum">
              <a:rPr lang="it-IT" smtClean="0"/>
              <a:pPr/>
              <a:t>‹N›</a:t>
            </a:fld>
            <a:endParaRPr lang="it-IT" dirty="0"/>
          </a:p>
        </p:txBody>
      </p:sp>
    </p:spTree>
    <p:extLst>
      <p:ext uri="{BB962C8B-B14F-4D97-AF65-F5344CB8AC3E}">
        <p14:creationId xmlns:p14="http://schemas.microsoft.com/office/powerpoint/2010/main" val="1277719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STD Testo 2 Colonne">
    <p:spTree>
      <p:nvGrpSpPr>
        <p:cNvPr id="1" name=""/>
        <p:cNvGrpSpPr/>
        <p:nvPr/>
      </p:nvGrpSpPr>
      <p:grpSpPr>
        <a:xfrm>
          <a:off x="0" y="0"/>
          <a:ext cx="0" cy="0"/>
          <a:chOff x="0" y="0"/>
          <a:chExt cx="0" cy="0"/>
        </a:xfrm>
      </p:grpSpPr>
      <p:sp>
        <p:nvSpPr>
          <p:cNvPr id="3" name="Segnaposto numero diapositiva 2"/>
          <p:cNvSpPr>
            <a:spLocks noGrp="1"/>
          </p:cNvSpPr>
          <p:nvPr>
            <p:ph type="sldNum" sz="quarter" idx="23"/>
          </p:nvPr>
        </p:nvSpPr>
        <p:spPr>
          <a:xfrm>
            <a:off x="11544556" y="6498212"/>
            <a:ext cx="645859" cy="359791"/>
          </a:xfrm>
          <a:prstGeom prst="rect">
            <a:avLst/>
          </a:prstGeom>
        </p:spPr>
        <p:txBody>
          <a:bodyPr/>
          <a:lstStyle/>
          <a:p>
            <a:fld id="{B87FA73C-A7EE-4241-A631-441DFD16C2EB}" type="slidenum">
              <a:rPr lang="it-IT" smtClean="0"/>
              <a:pPr/>
              <a:t>‹N›</a:t>
            </a:fld>
            <a:endParaRPr lang="it-IT" dirty="0"/>
          </a:p>
        </p:txBody>
      </p:sp>
      <p:sp>
        <p:nvSpPr>
          <p:cNvPr id="14" name="Titolo 1"/>
          <p:cNvSpPr>
            <a:spLocks noGrp="1"/>
          </p:cNvSpPr>
          <p:nvPr>
            <p:ph type="title" hasCustomPrompt="1"/>
          </p:nvPr>
        </p:nvSpPr>
        <p:spPr>
          <a:xfrm>
            <a:off x="371477" y="35496"/>
            <a:ext cx="11418587" cy="358951"/>
          </a:xfrm>
          <a:prstGeom prst="rect">
            <a:avLst/>
          </a:prstGeom>
        </p:spPr>
        <p:txBody>
          <a:bodyPr/>
          <a:lstStyle>
            <a:lvl1pPr>
              <a:defRPr>
                <a:solidFill>
                  <a:schemeClr val="tx2"/>
                </a:solidFill>
              </a:defRPr>
            </a:lvl1pPr>
          </a:lstStyle>
          <a:p>
            <a:r>
              <a:rPr lang="it-IT" dirty="0"/>
              <a:t>Titolo SLIDE (</a:t>
            </a:r>
            <a:r>
              <a:rPr lang="it-IT" dirty="0" err="1"/>
              <a:t>arial</a:t>
            </a:r>
            <a:r>
              <a:rPr lang="it-IT" dirty="0"/>
              <a:t> </a:t>
            </a:r>
            <a:r>
              <a:rPr lang="it-IT" dirty="0" err="1"/>
              <a:t>max</a:t>
            </a:r>
            <a:r>
              <a:rPr lang="it-IT" dirty="0"/>
              <a:t> 18, </a:t>
            </a:r>
            <a:r>
              <a:rPr lang="it-IT" dirty="0" err="1"/>
              <a:t>bold</a:t>
            </a:r>
            <a:r>
              <a:rPr lang="it-IT" dirty="0"/>
              <a:t>, maiuscolo, blu, </a:t>
            </a:r>
            <a:r>
              <a:rPr lang="it-IT" dirty="0" err="1"/>
              <a:t>max</a:t>
            </a:r>
            <a:r>
              <a:rPr lang="it-IT" dirty="0"/>
              <a:t> 2 righe)</a:t>
            </a:r>
          </a:p>
        </p:txBody>
      </p:sp>
      <p:sp>
        <p:nvSpPr>
          <p:cNvPr id="15" name="Segnaposto testo 24"/>
          <p:cNvSpPr>
            <a:spLocks noGrp="1"/>
          </p:cNvSpPr>
          <p:nvPr>
            <p:ph type="body" sz="quarter" idx="15" hasCustomPrompt="1"/>
          </p:nvPr>
        </p:nvSpPr>
        <p:spPr>
          <a:xfrm>
            <a:off x="371477" y="360576"/>
            <a:ext cx="11418587" cy="385763"/>
          </a:xfrm>
          <a:prstGeom prst="rect">
            <a:avLst/>
          </a:prstGeom>
        </p:spPr>
        <p:txBody>
          <a:bodyPr anchor="ctr">
            <a:noAutofit/>
          </a:bodyPr>
          <a:lstStyle>
            <a:lvl1pPr marL="0" indent="0">
              <a:buNone/>
              <a:defRPr sz="1400" cap="all" baseline="0">
                <a:solidFill>
                  <a:schemeClr val="tx2"/>
                </a:solidFill>
              </a:defRPr>
            </a:lvl1pPr>
            <a:lvl2pPr marL="342900" indent="0">
              <a:buNone/>
              <a:defRPr/>
            </a:lvl2pPr>
            <a:lvl3pPr marL="685800" indent="0">
              <a:buNone/>
              <a:defRPr/>
            </a:lvl3pPr>
            <a:lvl4pPr marL="1028700" indent="0">
              <a:buNone/>
              <a:defRPr/>
            </a:lvl4pPr>
            <a:lvl5pPr marL="1371600" indent="0">
              <a:buNone/>
              <a:defRPr/>
            </a:lvl5pPr>
          </a:lstStyle>
          <a:p>
            <a:pPr lvl="0"/>
            <a:r>
              <a:rPr lang="it-IT" dirty="0"/>
              <a:t>SOTTOTITOLO (corpo </a:t>
            </a:r>
            <a:r>
              <a:rPr lang="it-IT" dirty="0" err="1"/>
              <a:t>arial</a:t>
            </a:r>
            <a:r>
              <a:rPr lang="it-IT" dirty="0"/>
              <a:t> </a:t>
            </a:r>
            <a:r>
              <a:rPr lang="it-IT" dirty="0" err="1"/>
              <a:t>max</a:t>
            </a:r>
            <a:r>
              <a:rPr lang="it-IT" dirty="0"/>
              <a:t> 14, maiuscolo, blu, </a:t>
            </a:r>
            <a:r>
              <a:rPr lang="it-IT" dirty="0" err="1"/>
              <a:t>max</a:t>
            </a:r>
            <a:r>
              <a:rPr lang="it-IT" dirty="0"/>
              <a:t> 1 riga)</a:t>
            </a:r>
          </a:p>
        </p:txBody>
      </p:sp>
      <p:sp>
        <p:nvSpPr>
          <p:cNvPr id="4" name="Segnaposto testo 3"/>
          <p:cNvSpPr>
            <a:spLocks noGrp="1"/>
          </p:cNvSpPr>
          <p:nvPr>
            <p:ph type="body" sz="quarter" idx="24"/>
          </p:nvPr>
        </p:nvSpPr>
        <p:spPr>
          <a:xfrm>
            <a:off x="371476" y="1016004"/>
            <a:ext cx="5629275" cy="5097463"/>
          </a:xfrm>
        </p:spPr>
        <p:txBody>
          <a:bodyPr>
            <a:normAutofit/>
          </a:bodyPr>
          <a:lstStyle>
            <a:lvl1pPr>
              <a:defRPr sz="1800"/>
            </a:lvl1pPr>
            <a:lvl2pPr>
              <a:defRPr sz="1600"/>
            </a:lvl2pPr>
            <a:lvl3pPr>
              <a:defRPr sz="1600"/>
            </a:lvl3pPr>
            <a:lvl4pPr>
              <a:defRPr sz="1200"/>
            </a:lvl4pPr>
            <a:lvl5pPr>
              <a:defRPr sz="1200"/>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testo 5"/>
          <p:cNvSpPr>
            <a:spLocks noGrp="1"/>
          </p:cNvSpPr>
          <p:nvPr>
            <p:ph type="body" sz="quarter" idx="25"/>
          </p:nvPr>
        </p:nvSpPr>
        <p:spPr>
          <a:xfrm>
            <a:off x="6191252" y="1016004"/>
            <a:ext cx="5629275" cy="5097463"/>
          </a:xfrm>
        </p:spPr>
        <p:txBody>
          <a:bodyPr>
            <a:normAutofit/>
          </a:bodyPr>
          <a:lstStyle>
            <a:lvl1pPr>
              <a:defRPr sz="1800"/>
            </a:lvl1pPr>
            <a:lvl2pPr>
              <a:defRPr sz="1600"/>
            </a:lvl2pPr>
            <a:lvl3pPr>
              <a:defRPr sz="1600"/>
            </a:lvl3pPr>
            <a:lvl4pPr>
              <a:defRPr sz="1200"/>
            </a:lvl4pPr>
            <a:lvl5pPr>
              <a:defRPr sz="1200"/>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289737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Testo + Imm. dx">
    <p:spTree>
      <p:nvGrpSpPr>
        <p:cNvPr id="1" name=""/>
        <p:cNvGrpSpPr/>
        <p:nvPr/>
      </p:nvGrpSpPr>
      <p:grpSpPr>
        <a:xfrm>
          <a:off x="0" y="0"/>
          <a:ext cx="0" cy="0"/>
          <a:chOff x="0" y="0"/>
          <a:chExt cx="0" cy="0"/>
        </a:xfrm>
      </p:grpSpPr>
      <p:sp>
        <p:nvSpPr>
          <p:cNvPr id="27" name="Segnaposto immagine 26"/>
          <p:cNvSpPr>
            <a:spLocks noGrp="1"/>
          </p:cNvSpPr>
          <p:nvPr>
            <p:ph type="pic" sz="quarter" idx="16"/>
          </p:nvPr>
        </p:nvSpPr>
        <p:spPr>
          <a:xfrm>
            <a:off x="6191251" y="1016004"/>
            <a:ext cx="5594351" cy="5097463"/>
          </a:xfrm>
          <a:prstGeom prst="rect">
            <a:avLst/>
          </a:prstGeom>
          <a:solidFill>
            <a:schemeClr val="bg1"/>
          </a:solidFill>
          <a:ln w="12700">
            <a:noFill/>
          </a:ln>
        </p:spPr>
        <p:txBody>
          <a:bodyPr vert="horz" lIns="0" tIns="45720" rIns="0" bIns="45720" rtlCol="0" anchor="t">
            <a:normAutofit/>
          </a:bodyPr>
          <a:lstStyle>
            <a:lvl1pPr marL="0" indent="0" algn="l">
              <a:buNone/>
              <a:defRPr lang="it-IT"/>
            </a:lvl1pPr>
          </a:lstStyle>
          <a:p>
            <a:pPr lvl="0"/>
            <a:r>
              <a:rPr lang="it-IT"/>
              <a:t>Fare clic sull'icona per inserire un'immagine</a:t>
            </a:r>
            <a:endParaRPr lang="it-IT" dirty="0"/>
          </a:p>
        </p:txBody>
      </p:sp>
      <p:sp>
        <p:nvSpPr>
          <p:cNvPr id="3" name="Segnaposto numero diapositiva 2"/>
          <p:cNvSpPr>
            <a:spLocks noGrp="1"/>
          </p:cNvSpPr>
          <p:nvPr>
            <p:ph type="sldNum" sz="quarter" idx="17"/>
          </p:nvPr>
        </p:nvSpPr>
        <p:spPr>
          <a:xfrm>
            <a:off x="11544556" y="6498212"/>
            <a:ext cx="645859" cy="359791"/>
          </a:xfrm>
          <a:prstGeom prst="rect">
            <a:avLst/>
          </a:prstGeom>
        </p:spPr>
        <p:txBody>
          <a:bodyPr/>
          <a:lstStyle/>
          <a:p>
            <a:fld id="{B87FA73C-A7EE-4241-A631-441DFD16C2EB}" type="slidenum">
              <a:rPr lang="it-IT" smtClean="0"/>
              <a:pPr/>
              <a:t>‹N›</a:t>
            </a:fld>
            <a:endParaRPr lang="it-IT" dirty="0"/>
          </a:p>
        </p:txBody>
      </p:sp>
      <p:sp>
        <p:nvSpPr>
          <p:cNvPr id="20" name="Titolo 1"/>
          <p:cNvSpPr>
            <a:spLocks noGrp="1"/>
          </p:cNvSpPr>
          <p:nvPr>
            <p:ph type="title" hasCustomPrompt="1"/>
          </p:nvPr>
        </p:nvSpPr>
        <p:spPr>
          <a:xfrm>
            <a:off x="371477" y="35496"/>
            <a:ext cx="11418587" cy="358951"/>
          </a:xfrm>
          <a:prstGeom prst="rect">
            <a:avLst/>
          </a:prstGeom>
        </p:spPr>
        <p:txBody>
          <a:bodyPr/>
          <a:lstStyle>
            <a:lvl1pPr>
              <a:defRPr>
                <a:solidFill>
                  <a:schemeClr val="tx2"/>
                </a:solidFill>
              </a:defRPr>
            </a:lvl1pPr>
          </a:lstStyle>
          <a:p>
            <a:r>
              <a:rPr lang="it-IT" dirty="0"/>
              <a:t>Titolo SLIDE (</a:t>
            </a:r>
            <a:r>
              <a:rPr lang="it-IT" dirty="0" err="1"/>
              <a:t>arial</a:t>
            </a:r>
            <a:r>
              <a:rPr lang="it-IT" dirty="0"/>
              <a:t> </a:t>
            </a:r>
            <a:r>
              <a:rPr lang="it-IT" dirty="0" err="1"/>
              <a:t>max</a:t>
            </a:r>
            <a:r>
              <a:rPr lang="it-IT" dirty="0"/>
              <a:t> 18, </a:t>
            </a:r>
            <a:r>
              <a:rPr lang="it-IT" dirty="0" err="1"/>
              <a:t>bold</a:t>
            </a:r>
            <a:r>
              <a:rPr lang="it-IT" dirty="0"/>
              <a:t>, maiuscolo, blu, </a:t>
            </a:r>
            <a:r>
              <a:rPr lang="it-IT" dirty="0" err="1"/>
              <a:t>max</a:t>
            </a:r>
            <a:r>
              <a:rPr lang="it-IT" dirty="0"/>
              <a:t> 2 righe)</a:t>
            </a:r>
          </a:p>
        </p:txBody>
      </p:sp>
      <p:sp>
        <p:nvSpPr>
          <p:cNvPr id="21" name="Segnaposto testo 24"/>
          <p:cNvSpPr>
            <a:spLocks noGrp="1"/>
          </p:cNvSpPr>
          <p:nvPr>
            <p:ph type="body" sz="quarter" idx="15" hasCustomPrompt="1"/>
          </p:nvPr>
        </p:nvSpPr>
        <p:spPr>
          <a:xfrm>
            <a:off x="371477" y="360576"/>
            <a:ext cx="11418587" cy="385763"/>
          </a:xfrm>
          <a:prstGeom prst="rect">
            <a:avLst/>
          </a:prstGeom>
        </p:spPr>
        <p:txBody>
          <a:bodyPr anchor="ctr">
            <a:noAutofit/>
          </a:bodyPr>
          <a:lstStyle>
            <a:lvl1pPr marL="0" indent="0">
              <a:buNone/>
              <a:defRPr sz="1400" cap="all" baseline="0">
                <a:solidFill>
                  <a:schemeClr val="tx2"/>
                </a:solidFill>
              </a:defRPr>
            </a:lvl1pPr>
            <a:lvl2pPr marL="342900" indent="0">
              <a:buNone/>
              <a:defRPr/>
            </a:lvl2pPr>
            <a:lvl3pPr marL="685800" indent="0">
              <a:buNone/>
              <a:defRPr/>
            </a:lvl3pPr>
            <a:lvl4pPr marL="1028700" indent="0">
              <a:buNone/>
              <a:defRPr/>
            </a:lvl4pPr>
            <a:lvl5pPr marL="1371600" indent="0">
              <a:buNone/>
              <a:defRPr/>
            </a:lvl5pPr>
          </a:lstStyle>
          <a:p>
            <a:pPr lvl="0"/>
            <a:r>
              <a:rPr lang="it-IT" dirty="0"/>
              <a:t>SOTTOTITOLO (corpo </a:t>
            </a:r>
            <a:r>
              <a:rPr lang="it-IT" dirty="0" err="1"/>
              <a:t>arial</a:t>
            </a:r>
            <a:r>
              <a:rPr lang="it-IT" dirty="0"/>
              <a:t> </a:t>
            </a:r>
            <a:r>
              <a:rPr lang="it-IT" dirty="0" err="1"/>
              <a:t>max</a:t>
            </a:r>
            <a:r>
              <a:rPr lang="it-IT" dirty="0"/>
              <a:t> 14, maiuscolo, blu, </a:t>
            </a:r>
            <a:r>
              <a:rPr lang="it-IT" dirty="0" err="1"/>
              <a:t>max</a:t>
            </a:r>
            <a:r>
              <a:rPr lang="it-IT" dirty="0"/>
              <a:t> 1 riga)</a:t>
            </a:r>
          </a:p>
        </p:txBody>
      </p:sp>
      <p:sp>
        <p:nvSpPr>
          <p:cNvPr id="4" name="Segnaposto testo 3"/>
          <p:cNvSpPr>
            <a:spLocks noGrp="1"/>
          </p:cNvSpPr>
          <p:nvPr>
            <p:ph type="body" sz="quarter" idx="18"/>
          </p:nvPr>
        </p:nvSpPr>
        <p:spPr>
          <a:xfrm>
            <a:off x="371476" y="2066925"/>
            <a:ext cx="5629275" cy="3038476"/>
          </a:xfrm>
        </p:spPr>
        <p:txBody>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317519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Copertina GIALLO">
    <p:spTree>
      <p:nvGrpSpPr>
        <p:cNvPr id="1" name=""/>
        <p:cNvGrpSpPr/>
        <p:nvPr/>
      </p:nvGrpSpPr>
      <p:grpSpPr>
        <a:xfrm>
          <a:off x="0" y="0"/>
          <a:ext cx="0" cy="0"/>
          <a:chOff x="0" y="0"/>
          <a:chExt cx="0" cy="0"/>
        </a:xfrm>
      </p:grpSpPr>
      <p:sp>
        <p:nvSpPr>
          <p:cNvPr id="25" name="Rettangolo 24"/>
          <p:cNvSpPr/>
          <p:nvPr/>
        </p:nvSpPr>
        <p:spPr>
          <a:xfrm>
            <a:off x="488975" y="3557228"/>
            <a:ext cx="9559551" cy="1463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800">
              <a:solidFill>
                <a:schemeClr val="tx1"/>
              </a:solidFill>
            </a:endParaRPr>
          </a:p>
        </p:txBody>
      </p:sp>
      <p:sp>
        <p:nvSpPr>
          <p:cNvPr id="2" name="Titolo 1"/>
          <p:cNvSpPr>
            <a:spLocks noGrp="1"/>
          </p:cNvSpPr>
          <p:nvPr>
            <p:ph type="ctrTitle"/>
          </p:nvPr>
        </p:nvSpPr>
        <p:spPr>
          <a:xfrm>
            <a:off x="488975" y="810926"/>
            <a:ext cx="9559551" cy="2387600"/>
          </a:xfrm>
        </p:spPr>
        <p:txBody>
          <a:bodyPr anchor="b">
            <a:noAutofit/>
          </a:bodyPr>
          <a:lstStyle>
            <a:lvl1pPr algn="l">
              <a:defRPr sz="4800" b="1">
                <a:solidFill>
                  <a:schemeClr val="tx1"/>
                </a:solidFill>
              </a:defRPr>
            </a:lvl1pPr>
          </a:lstStyle>
          <a:p>
            <a:r>
              <a:rPr lang="it-IT"/>
              <a:t>Fare clic per modificare lo stile del titolo</a:t>
            </a:r>
            <a:endParaRPr lang="it-IT" dirty="0"/>
          </a:p>
        </p:txBody>
      </p:sp>
      <p:sp>
        <p:nvSpPr>
          <p:cNvPr id="3" name="Sottotitolo 2"/>
          <p:cNvSpPr>
            <a:spLocks noGrp="1"/>
          </p:cNvSpPr>
          <p:nvPr>
            <p:ph type="subTitle" idx="1" hasCustomPrompt="1"/>
          </p:nvPr>
        </p:nvSpPr>
        <p:spPr>
          <a:xfrm>
            <a:off x="488975" y="3557228"/>
            <a:ext cx="9559551" cy="646331"/>
          </a:xfrm>
          <a:prstGeom prst="rect">
            <a:avLst/>
          </a:prstGeom>
          <a:noFill/>
        </p:spPr>
        <p:txBody>
          <a:bodyPr anchor="ctr">
            <a:normAutofit/>
          </a:bodyPr>
          <a:lstStyle>
            <a:lvl1pPr marL="0" indent="0" algn="l">
              <a:buNone/>
              <a:defRPr sz="2400" b="1"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sottotitolo</a:t>
            </a:r>
          </a:p>
        </p:txBody>
      </p:sp>
      <p:cxnSp>
        <p:nvCxnSpPr>
          <p:cNvPr id="17" name="Connettore diritto 16"/>
          <p:cNvCxnSpPr/>
          <p:nvPr/>
        </p:nvCxnSpPr>
        <p:spPr>
          <a:xfrm>
            <a:off x="488975" y="3465226"/>
            <a:ext cx="9559551"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a:xfrm>
            <a:off x="488975" y="5113051"/>
            <a:ext cx="9559551"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24" name="Segnaposto testo 23"/>
          <p:cNvSpPr>
            <a:spLocks noGrp="1"/>
          </p:cNvSpPr>
          <p:nvPr>
            <p:ph type="body" sz="quarter" idx="13" hasCustomPrompt="1"/>
          </p:nvPr>
        </p:nvSpPr>
        <p:spPr>
          <a:xfrm>
            <a:off x="488669" y="4295561"/>
            <a:ext cx="9559551" cy="725487"/>
          </a:xfrm>
          <a:prstGeom prst="rect">
            <a:avLst/>
          </a:prstGeom>
          <a:noFill/>
        </p:spPr>
        <p:txBody>
          <a:bodyPr vert="horz" lIns="91440" tIns="45720" rIns="91440" bIns="45720" rtlCol="0" anchor="ctr">
            <a:noAutofit/>
          </a:bodyPr>
          <a:lstStyle>
            <a:lvl1pPr marL="0" indent="0">
              <a:buNone/>
              <a:tabLst/>
              <a:defRPr lang="it-IT" sz="1800" dirty="0" smtClean="0">
                <a:solidFill>
                  <a:schemeClr val="tx1"/>
                </a:solidFill>
              </a:defRPr>
            </a:lvl1pPr>
          </a:lstStyle>
          <a:p>
            <a:pPr marL="228600" lvl="0" indent="-228600"/>
            <a:r>
              <a:rPr lang="it-IT" dirty="0"/>
              <a:t>NOTE</a:t>
            </a:r>
          </a:p>
        </p:txBody>
      </p:sp>
      <p:cxnSp>
        <p:nvCxnSpPr>
          <p:cNvPr id="26" name="Connettore diritto 25"/>
          <p:cNvCxnSpPr/>
          <p:nvPr/>
        </p:nvCxnSpPr>
        <p:spPr>
          <a:xfrm>
            <a:off x="-1" y="3304055"/>
            <a:ext cx="11448797" cy="0"/>
          </a:xfrm>
          <a:prstGeom prst="line">
            <a:avLst/>
          </a:prstGeom>
          <a:ln w="50800" cap="flat">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33" name="Rettangolo 32"/>
          <p:cNvSpPr/>
          <p:nvPr/>
        </p:nvSpPr>
        <p:spPr>
          <a:xfrm>
            <a:off x="2622711" y="6498209"/>
            <a:ext cx="8826085" cy="3597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34" name="Rettangolo 33"/>
          <p:cNvSpPr/>
          <p:nvPr/>
        </p:nvSpPr>
        <p:spPr>
          <a:xfrm rot="10800000">
            <a:off x="-1" y="6498212"/>
            <a:ext cx="626456" cy="359788"/>
          </a:xfrm>
          <a:prstGeom prst="rect">
            <a:avLst/>
          </a:prstGeom>
          <a:solidFill>
            <a:srgbClr val="EFDC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pic>
        <p:nvPicPr>
          <p:cNvPr id="35" name="Immagine 34" descr="PI_logo_o_RGB_p.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725388" y="6498209"/>
            <a:ext cx="1801564" cy="359791"/>
          </a:xfrm>
          <a:custGeom>
            <a:avLst/>
            <a:gdLst>
              <a:gd name="connsiteX0" fmla="*/ 0 w 1801564"/>
              <a:gd name="connsiteY0" fmla="*/ 0 h 359791"/>
              <a:gd name="connsiteX1" fmla="*/ 1801564 w 1801564"/>
              <a:gd name="connsiteY1" fmla="*/ 0 h 359791"/>
              <a:gd name="connsiteX2" fmla="*/ 1801564 w 1801564"/>
              <a:gd name="connsiteY2" fmla="*/ 359791 h 359791"/>
              <a:gd name="connsiteX3" fmla="*/ 0 w 1801564"/>
              <a:gd name="connsiteY3" fmla="*/ 359791 h 359791"/>
            </a:gdLst>
            <a:ahLst/>
            <a:cxnLst>
              <a:cxn ang="0">
                <a:pos x="connsiteX0" y="connsiteY0"/>
              </a:cxn>
              <a:cxn ang="0">
                <a:pos x="connsiteX1" y="connsiteY1"/>
              </a:cxn>
              <a:cxn ang="0">
                <a:pos x="connsiteX2" y="connsiteY2"/>
              </a:cxn>
              <a:cxn ang="0">
                <a:pos x="connsiteX3" y="connsiteY3"/>
              </a:cxn>
            </a:cxnLst>
            <a:rect l="l" t="t" r="r" b="b"/>
            <a:pathLst>
              <a:path w="1801564" h="359791">
                <a:moveTo>
                  <a:pt x="0" y="0"/>
                </a:moveTo>
                <a:lnTo>
                  <a:pt x="1801564" y="0"/>
                </a:lnTo>
                <a:lnTo>
                  <a:pt x="1801564" y="359791"/>
                </a:lnTo>
                <a:lnTo>
                  <a:pt x="0" y="359791"/>
                </a:lnTo>
                <a:close/>
              </a:path>
            </a:pathLst>
          </a:custGeom>
        </p:spPr>
      </p:pic>
      <p:sp>
        <p:nvSpPr>
          <p:cNvPr id="37" name="Rettangolo 36"/>
          <p:cNvSpPr/>
          <p:nvPr/>
        </p:nvSpPr>
        <p:spPr>
          <a:xfrm>
            <a:off x="11448796" y="6498209"/>
            <a:ext cx="97346" cy="359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38" name="Rettangolo 37"/>
          <p:cNvSpPr/>
          <p:nvPr/>
        </p:nvSpPr>
        <p:spPr>
          <a:xfrm>
            <a:off x="11546142" y="6498206"/>
            <a:ext cx="645858" cy="359794"/>
          </a:xfrm>
          <a:prstGeom prst="rect">
            <a:avLst/>
          </a:prstGeom>
          <a:solidFill>
            <a:srgbClr val="70717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cxnSp>
        <p:nvCxnSpPr>
          <p:cNvPr id="14" name="Connettore diritto 13"/>
          <p:cNvCxnSpPr/>
          <p:nvPr/>
        </p:nvCxnSpPr>
        <p:spPr>
          <a:xfrm>
            <a:off x="11544555" y="3304055"/>
            <a:ext cx="647445" cy="0"/>
          </a:xfrm>
          <a:prstGeom prst="line">
            <a:avLst/>
          </a:prstGeom>
          <a:ln w="50800" cap="flat">
            <a:solidFill>
              <a:srgbClr val="707173"/>
            </a:solidFill>
            <a:miter lim="800000"/>
          </a:ln>
        </p:spPr>
        <p:style>
          <a:lnRef idx="1">
            <a:schemeClr val="accent1"/>
          </a:lnRef>
          <a:fillRef idx="0">
            <a:schemeClr val="accent1"/>
          </a:fillRef>
          <a:effectRef idx="0">
            <a:schemeClr val="accent1"/>
          </a:effectRef>
          <a:fontRef idx="minor">
            <a:schemeClr val="tx1"/>
          </a:fontRef>
        </p:style>
      </p:cxnSp>
      <p:sp>
        <p:nvSpPr>
          <p:cNvPr id="15" name="Rettangolo 14"/>
          <p:cNvSpPr/>
          <p:nvPr/>
        </p:nvSpPr>
        <p:spPr>
          <a:xfrm>
            <a:off x="488975" y="3557228"/>
            <a:ext cx="9559551" cy="1463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800">
              <a:solidFill>
                <a:schemeClr val="tx1"/>
              </a:solidFill>
            </a:endParaRPr>
          </a:p>
        </p:txBody>
      </p:sp>
      <p:cxnSp>
        <p:nvCxnSpPr>
          <p:cNvPr id="16" name="Connettore diritto 15"/>
          <p:cNvCxnSpPr/>
          <p:nvPr/>
        </p:nvCxnSpPr>
        <p:spPr>
          <a:xfrm>
            <a:off x="488975" y="3465226"/>
            <a:ext cx="9559551"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9" name="Connettore diritto 18"/>
          <p:cNvCxnSpPr/>
          <p:nvPr/>
        </p:nvCxnSpPr>
        <p:spPr>
          <a:xfrm>
            <a:off x="488975" y="5113051"/>
            <a:ext cx="9559551"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0" name="Connettore diritto 19"/>
          <p:cNvCxnSpPr/>
          <p:nvPr/>
        </p:nvCxnSpPr>
        <p:spPr>
          <a:xfrm>
            <a:off x="-1" y="3304055"/>
            <a:ext cx="11448797" cy="0"/>
          </a:xfrm>
          <a:prstGeom prst="line">
            <a:avLst/>
          </a:prstGeom>
          <a:ln w="508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21" name="Rettangolo 20"/>
          <p:cNvSpPr/>
          <p:nvPr/>
        </p:nvSpPr>
        <p:spPr>
          <a:xfrm>
            <a:off x="2622711" y="6498209"/>
            <a:ext cx="8826085" cy="3597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22" name="Rettangolo 21"/>
          <p:cNvSpPr/>
          <p:nvPr/>
        </p:nvSpPr>
        <p:spPr>
          <a:xfrm rot="10800000">
            <a:off x="-1" y="6498212"/>
            <a:ext cx="626456" cy="359788"/>
          </a:xfrm>
          <a:prstGeom prst="rect">
            <a:avLst/>
          </a:prstGeom>
          <a:solidFill>
            <a:srgbClr val="EFDC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pic>
        <p:nvPicPr>
          <p:cNvPr id="23" name="Immagine 22" descr="PI_logo_o_RGB_p.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725388" y="6498209"/>
            <a:ext cx="1801564" cy="359791"/>
          </a:xfrm>
          <a:custGeom>
            <a:avLst/>
            <a:gdLst>
              <a:gd name="connsiteX0" fmla="*/ 0 w 1801564"/>
              <a:gd name="connsiteY0" fmla="*/ 0 h 359791"/>
              <a:gd name="connsiteX1" fmla="*/ 1801564 w 1801564"/>
              <a:gd name="connsiteY1" fmla="*/ 0 h 359791"/>
              <a:gd name="connsiteX2" fmla="*/ 1801564 w 1801564"/>
              <a:gd name="connsiteY2" fmla="*/ 359791 h 359791"/>
              <a:gd name="connsiteX3" fmla="*/ 0 w 1801564"/>
              <a:gd name="connsiteY3" fmla="*/ 359791 h 359791"/>
            </a:gdLst>
            <a:ahLst/>
            <a:cxnLst>
              <a:cxn ang="0">
                <a:pos x="connsiteX0" y="connsiteY0"/>
              </a:cxn>
              <a:cxn ang="0">
                <a:pos x="connsiteX1" y="connsiteY1"/>
              </a:cxn>
              <a:cxn ang="0">
                <a:pos x="connsiteX2" y="connsiteY2"/>
              </a:cxn>
              <a:cxn ang="0">
                <a:pos x="connsiteX3" y="connsiteY3"/>
              </a:cxn>
            </a:cxnLst>
            <a:rect l="l" t="t" r="r" b="b"/>
            <a:pathLst>
              <a:path w="1801564" h="359791">
                <a:moveTo>
                  <a:pt x="0" y="0"/>
                </a:moveTo>
                <a:lnTo>
                  <a:pt x="1801564" y="0"/>
                </a:lnTo>
                <a:lnTo>
                  <a:pt x="1801564" y="359791"/>
                </a:lnTo>
                <a:lnTo>
                  <a:pt x="0" y="359791"/>
                </a:lnTo>
                <a:close/>
              </a:path>
            </a:pathLst>
          </a:custGeom>
        </p:spPr>
      </p:pic>
      <p:sp>
        <p:nvSpPr>
          <p:cNvPr id="27" name="Rettangolo 26"/>
          <p:cNvSpPr/>
          <p:nvPr/>
        </p:nvSpPr>
        <p:spPr>
          <a:xfrm>
            <a:off x="11448796" y="6498209"/>
            <a:ext cx="97346" cy="359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28" name="Rettangolo 27"/>
          <p:cNvSpPr/>
          <p:nvPr/>
        </p:nvSpPr>
        <p:spPr>
          <a:xfrm>
            <a:off x="11546142" y="6498206"/>
            <a:ext cx="645858" cy="359794"/>
          </a:xfrm>
          <a:prstGeom prst="rect">
            <a:avLst/>
          </a:prstGeom>
          <a:solidFill>
            <a:srgbClr val="70717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cxnSp>
        <p:nvCxnSpPr>
          <p:cNvPr id="29" name="Connettore diritto 28"/>
          <p:cNvCxnSpPr/>
          <p:nvPr/>
        </p:nvCxnSpPr>
        <p:spPr>
          <a:xfrm>
            <a:off x="11544555" y="3304055"/>
            <a:ext cx="647445" cy="0"/>
          </a:xfrm>
          <a:prstGeom prst="line">
            <a:avLst/>
          </a:prstGeom>
          <a:ln w="50800" cap="flat">
            <a:solidFill>
              <a:srgbClr val="707173"/>
            </a:solidFill>
            <a:miter lim="800000"/>
          </a:ln>
        </p:spPr>
        <p:style>
          <a:lnRef idx="1">
            <a:schemeClr val="accent1"/>
          </a:lnRef>
          <a:fillRef idx="0">
            <a:schemeClr val="accent1"/>
          </a:fillRef>
          <a:effectRef idx="0">
            <a:schemeClr val="accent1"/>
          </a:effectRef>
          <a:fontRef idx="minor">
            <a:schemeClr val="tx1"/>
          </a:fontRef>
        </p:style>
      </p:cxnSp>
      <p:sp>
        <p:nvSpPr>
          <p:cNvPr id="30" name="Segnaposto testo 3"/>
          <p:cNvSpPr>
            <a:spLocks noGrp="1"/>
          </p:cNvSpPr>
          <p:nvPr>
            <p:ph type="body" sz="quarter" idx="15" hasCustomPrompt="1"/>
          </p:nvPr>
        </p:nvSpPr>
        <p:spPr>
          <a:xfrm>
            <a:off x="2622711" y="6497638"/>
            <a:ext cx="8826339" cy="360362"/>
          </a:xfrm>
        </p:spPr>
        <p:txBody>
          <a:bodyPr anchor="ctr">
            <a:noAutofit/>
          </a:bodyPr>
          <a:lstStyle>
            <a:lvl1pPr marL="0" indent="0">
              <a:buNone/>
              <a:defRPr sz="900"/>
            </a:lvl1pPr>
            <a:lvl2pPr marL="457200" indent="0">
              <a:buNone/>
              <a:defRPr sz="800"/>
            </a:lvl2pPr>
            <a:lvl3pPr marL="914400" indent="0">
              <a:buNone/>
              <a:defRPr sz="700"/>
            </a:lvl3pPr>
            <a:lvl4pPr marL="1371600" indent="0">
              <a:buNone/>
              <a:defRPr sz="600"/>
            </a:lvl4pPr>
            <a:lvl5pPr marL="1828800" indent="0">
              <a:buNone/>
              <a:defRPr sz="600"/>
            </a:lvl5pPr>
          </a:lstStyle>
          <a:p>
            <a:pPr lvl="0"/>
            <a:r>
              <a:rPr lang="it-IT" dirty="0"/>
              <a:t>Struttura 1° livello - Struttura 2° livello - Struttura 3° livello </a:t>
            </a:r>
          </a:p>
        </p:txBody>
      </p:sp>
    </p:spTree>
    <p:extLst>
      <p:ext uri="{BB962C8B-B14F-4D97-AF65-F5344CB8AC3E}">
        <p14:creationId xmlns:p14="http://schemas.microsoft.com/office/powerpoint/2010/main" val="1408363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Testo + Imm. sx">
    <p:spTree>
      <p:nvGrpSpPr>
        <p:cNvPr id="1" name=""/>
        <p:cNvGrpSpPr/>
        <p:nvPr/>
      </p:nvGrpSpPr>
      <p:grpSpPr>
        <a:xfrm>
          <a:off x="0" y="0"/>
          <a:ext cx="0" cy="0"/>
          <a:chOff x="0" y="0"/>
          <a:chExt cx="0" cy="0"/>
        </a:xfrm>
      </p:grpSpPr>
      <p:sp>
        <p:nvSpPr>
          <p:cNvPr id="15" name="Segnaposto immagine 14"/>
          <p:cNvSpPr>
            <a:spLocks noGrp="1"/>
          </p:cNvSpPr>
          <p:nvPr>
            <p:ph type="pic" sz="quarter" idx="16"/>
          </p:nvPr>
        </p:nvSpPr>
        <p:spPr>
          <a:xfrm>
            <a:off x="371476" y="1016004"/>
            <a:ext cx="5629275" cy="5097463"/>
          </a:xfrm>
          <a:prstGeom prst="rect">
            <a:avLst/>
          </a:prstGeom>
          <a:solidFill>
            <a:schemeClr val="bg1"/>
          </a:solidFill>
          <a:ln w="12700">
            <a:noFill/>
          </a:ln>
        </p:spPr>
        <p:txBody>
          <a:bodyPr anchor="t"/>
          <a:lstStyle>
            <a:lvl1pPr marL="0" indent="0" algn="l">
              <a:buNone/>
              <a:defRPr/>
            </a:lvl1pPr>
          </a:lstStyle>
          <a:p>
            <a:r>
              <a:rPr lang="it-IT"/>
              <a:t>Fare clic sull'icona per inserire un'immagine</a:t>
            </a:r>
          </a:p>
        </p:txBody>
      </p:sp>
      <p:sp>
        <p:nvSpPr>
          <p:cNvPr id="3" name="Segnaposto numero diapositiva 2"/>
          <p:cNvSpPr>
            <a:spLocks noGrp="1"/>
          </p:cNvSpPr>
          <p:nvPr>
            <p:ph type="sldNum" sz="quarter" idx="17"/>
          </p:nvPr>
        </p:nvSpPr>
        <p:spPr>
          <a:xfrm>
            <a:off x="11544556" y="6498212"/>
            <a:ext cx="645859" cy="359791"/>
          </a:xfrm>
          <a:prstGeom prst="rect">
            <a:avLst/>
          </a:prstGeom>
        </p:spPr>
        <p:txBody>
          <a:bodyPr/>
          <a:lstStyle/>
          <a:p>
            <a:fld id="{B87FA73C-A7EE-4241-A631-441DFD16C2EB}" type="slidenum">
              <a:rPr lang="it-IT" smtClean="0"/>
              <a:pPr/>
              <a:t>‹N›</a:t>
            </a:fld>
            <a:endParaRPr lang="it-IT" dirty="0"/>
          </a:p>
        </p:txBody>
      </p:sp>
      <p:sp>
        <p:nvSpPr>
          <p:cNvPr id="14" name="Titolo 1"/>
          <p:cNvSpPr>
            <a:spLocks noGrp="1"/>
          </p:cNvSpPr>
          <p:nvPr>
            <p:ph type="title" hasCustomPrompt="1"/>
          </p:nvPr>
        </p:nvSpPr>
        <p:spPr>
          <a:xfrm>
            <a:off x="371477" y="35496"/>
            <a:ext cx="11418587" cy="358951"/>
          </a:xfrm>
          <a:prstGeom prst="rect">
            <a:avLst/>
          </a:prstGeom>
        </p:spPr>
        <p:txBody>
          <a:bodyPr/>
          <a:lstStyle>
            <a:lvl1pPr>
              <a:defRPr>
                <a:solidFill>
                  <a:schemeClr val="tx2"/>
                </a:solidFill>
              </a:defRPr>
            </a:lvl1pPr>
          </a:lstStyle>
          <a:p>
            <a:r>
              <a:rPr lang="it-IT" dirty="0"/>
              <a:t>Titolo SLIDE (</a:t>
            </a:r>
            <a:r>
              <a:rPr lang="it-IT" dirty="0" err="1"/>
              <a:t>arial</a:t>
            </a:r>
            <a:r>
              <a:rPr lang="it-IT" dirty="0"/>
              <a:t> </a:t>
            </a:r>
            <a:r>
              <a:rPr lang="it-IT" dirty="0" err="1"/>
              <a:t>max</a:t>
            </a:r>
            <a:r>
              <a:rPr lang="it-IT" dirty="0"/>
              <a:t> 18, </a:t>
            </a:r>
            <a:r>
              <a:rPr lang="it-IT" dirty="0" err="1"/>
              <a:t>bold</a:t>
            </a:r>
            <a:r>
              <a:rPr lang="it-IT" dirty="0"/>
              <a:t>, maiuscolo, blu, </a:t>
            </a:r>
            <a:r>
              <a:rPr lang="it-IT" dirty="0" err="1"/>
              <a:t>max</a:t>
            </a:r>
            <a:r>
              <a:rPr lang="it-IT" dirty="0"/>
              <a:t> 2 righe)</a:t>
            </a:r>
          </a:p>
        </p:txBody>
      </p:sp>
      <p:sp>
        <p:nvSpPr>
          <p:cNvPr id="16" name="Segnaposto testo 24"/>
          <p:cNvSpPr>
            <a:spLocks noGrp="1"/>
          </p:cNvSpPr>
          <p:nvPr>
            <p:ph type="body" sz="quarter" idx="15" hasCustomPrompt="1"/>
          </p:nvPr>
        </p:nvSpPr>
        <p:spPr>
          <a:xfrm>
            <a:off x="371477" y="360576"/>
            <a:ext cx="11418587" cy="385763"/>
          </a:xfrm>
          <a:prstGeom prst="rect">
            <a:avLst/>
          </a:prstGeom>
        </p:spPr>
        <p:txBody>
          <a:bodyPr anchor="ctr">
            <a:noAutofit/>
          </a:bodyPr>
          <a:lstStyle>
            <a:lvl1pPr marL="0" indent="0">
              <a:buNone/>
              <a:defRPr sz="1400" cap="all" baseline="0">
                <a:solidFill>
                  <a:schemeClr val="tx2"/>
                </a:solidFill>
              </a:defRPr>
            </a:lvl1pPr>
            <a:lvl2pPr marL="342900" indent="0">
              <a:buNone/>
              <a:defRPr/>
            </a:lvl2pPr>
            <a:lvl3pPr marL="685800" indent="0">
              <a:buNone/>
              <a:defRPr/>
            </a:lvl3pPr>
            <a:lvl4pPr marL="1028700" indent="0">
              <a:buNone/>
              <a:defRPr/>
            </a:lvl4pPr>
            <a:lvl5pPr marL="1371600" indent="0">
              <a:buNone/>
              <a:defRPr/>
            </a:lvl5pPr>
          </a:lstStyle>
          <a:p>
            <a:pPr lvl="0"/>
            <a:r>
              <a:rPr lang="it-IT" dirty="0"/>
              <a:t>SOTTOTITOLO (corpo </a:t>
            </a:r>
            <a:r>
              <a:rPr lang="it-IT" dirty="0" err="1"/>
              <a:t>arial</a:t>
            </a:r>
            <a:r>
              <a:rPr lang="it-IT" dirty="0"/>
              <a:t> </a:t>
            </a:r>
            <a:r>
              <a:rPr lang="it-IT" dirty="0" err="1"/>
              <a:t>max</a:t>
            </a:r>
            <a:r>
              <a:rPr lang="it-IT" dirty="0"/>
              <a:t> 14, maiuscolo, blu, </a:t>
            </a:r>
            <a:r>
              <a:rPr lang="it-IT" dirty="0" err="1"/>
              <a:t>max</a:t>
            </a:r>
            <a:r>
              <a:rPr lang="it-IT" dirty="0"/>
              <a:t> 1 riga)</a:t>
            </a:r>
          </a:p>
        </p:txBody>
      </p:sp>
      <p:sp>
        <p:nvSpPr>
          <p:cNvPr id="4" name="Segnaposto testo 3"/>
          <p:cNvSpPr>
            <a:spLocks noGrp="1"/>
          </p:cNvSpPr>
          <p:nvPr>
            <p:ph type="body" sz="quarter" idx="18"/>
          </p:nvPr>
        </p:nvSpPr>
        <p:spPr>
          <a:xfrm>
            <a:off x="6191252" y="2076449"/>
            <a:ext cx="5629275" cy="29051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90496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GRAFICO + Testo">
    <p:spTree>
      <p:nvGrpSpPr>
        <p:cNvPr id="1" name=""/>
        <p:cNvGrpSpPr/>
        <p:nvPr/>
      </p:nvGrpSpPr>
      <p:grpSpPr>
        <a:xfrm>
          <a:off x="0" y="0"/>
          <a:ext cx="0" cy="0"/>
          <a:chOff x="0" y="0"/>
          <a:chExt cx="0" cy="0"/>
        </a:xfrm>
      </p:grpSpPr>
      <p:sp>
        <p:nvSpPr>
          <p:cNvPr id="15" name="Segnaposto grafico 14"/>
          <p:cNvSpPr>
            <a:spLocks noGrp="1"/>
          </p:cNvSpPr>
          <p:nvPr>
            <p:ph type="chart" sz="quarter" idx="16"/>
          </p:nvPr>
        </p:nvSpPr>
        <p:spPr>
          <a:xfrm>
            <a:off x="371477" y="1016004"/>
            <a:ext cx="7905751" cy="5097463"/>
          </a:xfrm>
          <a:prstGeom prst="rect">
            <a:avLst/>
          </a:prstGeom>
        </p:spPr>
        <p:txBody>
          <a:bodyPr/>
          <a:lstStyle>
            <a:lvl1pPr marL="0" indent="0">
              <a:buNone/>
              <a:defRPr/>
            </a:lvl1pPr>
          </a:lstStyle>
          <a:p>
            <a:r>
              <a:rPr lang="it-IT"/>
              <a:t>Fare clic sull'icona per inserire un grafico</a:t>
            </a:r>
            <a:endParaRPr lang="it-IT" dirty="0"/>
          </a:p>
        </p:txBody>
      </p:sp>
      <p:sp>
        <p:nvSpPr>
          <p:cNvPr id="11" name="Titolo 1"/>
          <p:cNvSpPr>
            <a:spLocks noGrp="1"/>
          </p:cNvSpPr>
          <p:nvPr>
            <p:ph type="title" hasCustomPrompt="1"/>
          </p:nvPr>
        </p:nvSpPr>
        <p:spPr>
          <a:xfrm>
            <a:off x="371477" y="35496"/>
            <a:ext cx="11418587" cy="358951"/>
          </a:xfrm>
          <a:prstGeom prst="rect">
            <a:avLst/>
          </a:prstGeom>
        </p:spPr>
        <p:txBody>
          <a:bodyPr/>
          <a:lstStyle>
            <a:lvl1pPr>
              <a:defRPr>
                <a:solidFill>
                  <a:schemeClr val="tx2"/>
                </a:solidFill>
              </a:defRPr>
            </a:lvl1pPr>
          </a:lstStyle>
          <a:p>
            <a:r>
              <a:rPr lang="it-IT" dirty="0"/>
              <a:t>Titolo SLIDE (</a:t>
            </a:r>
            <a:r>
              <a:rPr lang="it-IT" dirty="0" err="1"/>
              <a:t>arial</a:t>
            </a:r>
            <a:r>
              <a:rPr lang="it-IT" dirty="0"/>
              <a:t> </a:t>
            </a:r>
            <a:r>
              <a:rPr lang="it-IT" dirty="0" err="1"/>
              <a:t>max</a:t>
            </a:r>
            <a:r>
              <a:rPr lang="it-IT" dirty="0"/>
              <a:t> 18, </a:t>
            </a:r>
            <a:r>
              <a:rPr lang="it-IT" dirty="0" err="1"/>
              <a:t>bold</a:t>
            </a:r>
            <a:r>
              <a:rPr lang="it-IT" dirty="0"/>
              <a:t>, maiuscolo, blu, </a:t>
            </a:r>
            <a:r>
              <a:rPr lang="it-IT" dirty="0" err="1"/>
              <a:t>max</a:t>
            </a:r>
            <a:r>
              <a:rPr lang="it-IT" dirty="0"/>
              <a:t> 2 righe)</a:t>
            </a:r>
          </a:p>
        </p:txBody>
      </p:sp>
      <p:sp>
        <p:nvSpPr>
          <p:cNvPr id="12" name="Segnaposto testo 24"/>
          <p:cNvSpPr>
            <a:spLocks noGrp="1"/>
          </p:cNvSpPr>
          <p:nvPr>
            <p:ph type="body" sz="quarter" idx="15" hasCustomPrompt="1"/>
          </p:nvPr>
        </p:nvSpPr>
        <p:spPr>
          <a:xfrm>
            <a:off x="371477" y="360576"/>
            <a:ext cx="11418587" cy="385763"/>
          </a:xfrm>
          <a:prstGeom prst="rect">
            <a:avLst/>
          </a:prstGeom>
        </p:spPr>
        <p:txBody>
          <a:bodyPr anchor="ctr">
            <a:noAutofit/>
          </a:bodyPr>
          <a:lstStyle>
            <a:lvl1pPr marL="0" indent="0">
              <a:buNone/>
              <a:defRPr sz="1400" cap="all" baseline="0">
                <a:solidFill>
                  <a:schemeClr val="tx2"/>
                </a:solidFill>
              </a:defRPr>
            </a:lvl1pPr>
            <a:lvl2pPr marL="342900" indent="0">
              <a:buNone/>
              <a:defRPr/>
            </a:lvl2pPr>
            <a:lvl3pPr marL="685800" indent="0">
              <a:buNone/>
              <a:defRPr/>
            </a:lvl3pPr>
            <a:lvl4pPr marL="1028700" indent="0">
              <a:buNone/>
              <a:defRPr/>
            </a:lvl4pPr>
            <a:lvl5pPr marL="1371600" indent="0">
              <a:buNone/>
              <a:defRPr/>
            </a:lvl5pPr>
          </a:lstStyle>
          <a:p>
            <a:pPr lvl="0"/>
            <a:r>
              <a:rPr lang="it-IT" dirty="0"/>
              <a:t>SOTTOTITOLO (corpo </a:t>
            </a:r>
            <a:r>
              <a:rPr lang="it-IT" dirty="0" err="1"/>
              <a:t>arial</a:t>
            </a:r>
            <a:r>
              <a:rPr lang="it-IT" dirty="0"/>
              <a:t> </a:t>
            </a:r>
            <a:r>
              <a:rPr lang="it-IT" dirty="0" err="1"/>
              <a:t>max</a:t>
            </a:r>
            <a:r>
              <a:rPr lang="it-IT" dirty="0"/>
              <a:t> 14, maiuscolo, blu, </a:t>
            </a:r>
            <a:r>
              <a:rPr lang="it-IT" dirty="0" err="1"/>
              <a:t>max</a:t>
            </a:r>
            <a:r>
              <a:rPr lang="it-IT" dirty="0"/>
              <a:t> 1 riga)</a:t>
            </a:r>
          </a:p>
        </p:txBody>
      </p:sp>
      <p:sp>
        <p:nvSpPr>
          <p:cNvPr id="3" name="Segnaposto numero diapositiva 2"/>
          <p:cNvSpPr>
            <a:spLocks noGrp="1"/>
          </p:cNvSpPr>
          <p:nvPr>
            <p:ph type="sldNum" sz="quarter" idx="17"/>
          </p:nvPr>
        </p:nvSpPr>
        <p:spPr>
          <a:xfrm>
            <a:off x="11544556" y="6498212"/>
            <a:ext cx="645859" cy="359791"/>
          </a:xfrm>
          <a:prstGeom prst="rect">
            <a:avLst/>
          </a:prstGeom>
        </p:spPr>
        <p:txBody>
          <a:bodyPr/>
          <a:lstStyle/>
          <a:p>
            <a:fld id="{B87FA73C-A7EE-4241-A631-441DFD16C2EB}" type="slidenum">
              <a:rPr lang="it-IT" smtClean="0"/>
              <a:pPr/>
              <a:t>‹N›</a:t>
            </a:fld>
            <a:endParaRPr lang="it-IT" dirty="0"/>
          </a:p>
        </p:txBody>
      </p:sp>
      <p:sp>
        <p:nvSpPr>
          <p:cNvPr id="4" name="Segnaposto testo 3"/>
          <p:cNvSpPr>
            <a:spLocks noGrp="1"/>
          </p:cNvSpPr>
          <p:nvPr>
            <p:ph type="body" sz="quarter" idx="18"/>
          </p:nvPr>
        </p:nvSpPr>
        <p:spPr>
          <a:xfrm>
            <a:off x="8467725" y="1609725"/>
            <a:ext cx="3322339" cy="390525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08991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lide TABELLA + Testo">
    <p:spTree>
      <p:nvGrpSpPr>
        <p:cNvPr id="1" name=""/>
        <p:cNvGrpSpPr/>
        <p:nvPr/>
      </p:nvGrpSpPr>
      <p:grpSpPr>
        <a:xfrm>
          <a:off x="0" y="0"/>
          <a:ext cx="0" cy="0"/>
          <a:chOff x="0" y="0"/>
          <a:chExt cx="0" cy="0"/>
        </a:xfrm>
      </p:grpSpPr>
      <p:sp>
        <p:nvSpPr>
          <p:cNvPr id="4" name="Segnaposto tabella 3"/>
          <p:cNvSpPr>
            <a:spLocks noGrp="1"/>
          </p:cNvSpPr>
          <p:nvPr>
            <p:ph type="tbl" sz="quarter" idx="20"/>
          </p:nvPr>
        </p:nvSpPr>
        <p:spPr>
          <a:xfrm>
            <a:off x="371477" y="1016004"/>
            <a:ext cx="7905751" cy="5097463"/>
          </a:xfrm>
          <a:prstGeom prst="rect">
            <a:avLst/>
          </a:prstGeom>
        </p:spPr>
        <p:txBody>
          <a:bodyPr/>
          <a:lstStyle>
            <a:lvl1pPr marL="0" indent="0">
              <a:buNone/>
              <a:defRPr/>
            </a:lvl1pPr>
          </a:lstStyle>
          <a:p>
            <a:r>
              <a:rPr lang="it-IT"/>
              <a:t>Fare clic sull'icona per inserire una tabella</a:t>
            </a:r>
          </a:p>
        </p:txBody>
      </p:sp>
      <p:sp>
        <p:nvSpPr>
          <p:cNvPr id="11" name="Titolo 1"/>
          <p:cNvSpPr>
            <a:spLocks noGrp="1"/>
          </p:cNvSpPr>
          <p:nvPr>
            <p:ph type="title" hasCustomPrompt="1"/>
          </p:nvPr>
        </p:nvSpPr>
        <p:spPr>
          <a:xfrm>
            <a:off x="371477" y="35496"/>
            <a:ext cx="11418587" cy="358951"/>
          </a:xfrm>
          <a:prstGeom prst="rect">
            <a:avLst/>
          </a:prstGeom>
        </p:spPr>
        <p:txBody>
          <a:bodyPr/>
          <a:lstStyle>
            <a:lvl1pPr>
              <a:defRPr>
                <a:solidFill>
                  <a:schemeClr val="tx2"/>
                </a:solidFill>
              </a:defRPr>
            </a:lvl1pPr>
          </a:lstStyle>
          <a:p>
            <a:r>
              <a:rPr lang="it-IT" dirty="0"/>
              <a:t>Titolo SLIDE (</a:t>
            </a:r>
            <a:r>
              <a:rPr lang="it-IT" dirty="0" err="1"/>
              <a:t>arial</a:t>
            </a:r>
            <a:r>
              <a:rPr lang="it-IT" dirty="0"/>
              <a:t> </a:t>
            </a:r>
            <a:r>
              <a:rPr lang="it-IT" dirty="0" err="1"/>
              <a:t>max</a:t>
            </a:r>
            <a:r>
              <a:rPr lang="it-IT" dirty="0"/>
              <a:t> 18, </a:t>
            </a:r>
            <a:r>
              <a:rPr lang="it-IT" dirty="0" err="1"/>
              <a:t>bold</a:t>
            </a:r>
            <a:r>
              <a:rPr lang="it-IT" dirty="0"/>
              <a:t>, maiuscolo, blu, </a:t>
            </a:r>
            <a:r>
              <a:rPr lang="it-IT" dirty="0" err="1"/>
              <a:t>max</a:t>
            </a:r>
            <a:r>
              <a:rPr lang="it-IT" dirty="0"/>
              <a:t> 2 righe)</a:t>
            </a:r>
          </a:p>
        </p:txBody>
      </p:sp>
      <p:sp>
        <p:nvSpPr>
          <p:cNvPr id="12" name="Segnaposto testo 24"/>
          <p:cNvSpPr>
            <a:spLocks noGrp="1"/>
          </p:cNvSpPr>
          <p:nvPr>
            <p:ph type="body" sz="quarter" idx="15" hasCustomPrompt="1"/>
          </p:nvPr>
        </p:nvSpPr>
        <p:spPr>
          <a:xfrm>
            <a:off x="371477" y="360576"/>
            <a:ext cx="11418587" cy="385763"/>
          </a:xfrm>
          <a:prstGeom prst="rect">
            <a:avLst/>
          </a:prstGeom>
        </p:spPr>
        <p:txBody>
          <a:bodyPr anchor="ctr">
            <a:noAutofit/>
          </a:bodyPr>
          <a:lstStyle>
            <a:lvl1pPr marL="0" indent="0">
              <a:buNone/>
              <a:defRPr sz="1400" cap="all" baseline="0">
                <a:solidFill>
                  <a:schemeClr val="tx2"/>
                </a:solidFill>
              </a:defRPr>
            </a:lvl1pPr>
            <a:lvl2pPr marL="342900" indent="0">
              <a:buNone/>
              <a:defRPr/>
            </a:lvl2pPr>
            <a:lvl3pPr marL="685800" indent="0">
              <a:buNone/>
              <a:defRPr/>
            </a:lvl3pPr>
            <a:lvl4pPr marL="1028700" indent="0">
              <a:buNone/>
              <a:defRPr/>
            </a:lvl4pPr>
            <a:lvl5pPr marL="1371600" indent="0">
              <a:buNone/>
              <a:defRPr/>
            </a:lvl5pPr>
          </a:lstStyle>
          <a:p>
            <a:pPr lvl="0"/>
            <a:r>
              <a:rPr lang="it-IT" dirty="0"/>
              <a:t>SOTTOTITOLO (corpo </a:t>
            </a:r>
            <a:r>
              <a:rPr lang="it-IT" dirty="0" err="1"/>
              <a:t>arial</a:t>
            </a:r>
            <a:r>
              <a:rPr lang="it-IT" dirty="0"/>
              <a:t> </a:t>
            </a:r>
            <a:r>
              <a:rPr lang="it-IT" dirty="0" err="1"/>
              <a:t>max</a:t>
            </a:r>
            <a:r>
              <a:rPr lang="it-IT" dirty="0"/>
              <a:t> 14, maiuscolo, blu, </a:t>
            </a:r>
            <a:r>
              <a:rPr lang="it-IT" dirty="0" err="1"/>
              <a:t>max</a:t>
            </a:r>
            <a:r>
              <a:rPr lang="it-IT" dirty="0"/>
              <a:t> 1 riga)</a:t>
            </a:r>
          </a:p>
        </p:txBody>
      </p:sp>
      <p:sp>
        <p:nvSpPr>
          <p:cNvPr id="3" name="Segnaposto numero diapositiva 2"/>
          <p:cNvSpPr>
            <a:spLocks noGrp="1"/>
          </p:cNvSpPr>
          <p:nvPr>
            <p:ph type="sldNum" sz="quarter" idx="21"/>
          </p:nvPr>
        </p:nvSpPr>
        <p:spPr>
          <a:xfrm>
            <a:off x="11544556" y="6498212"/>
            <a:ext cx="645859" cy="359791"/>
          </a:xfrm>
          <a:prstGeom prst="rect">
            <a:avLst/>
          </a:prstGeom>
        </p:spPr>
        <p:txBody>
          <a:bodyPr/>
          <a:lstStyle/>
          <a:p>
            <a:fld id="{B87FA73C-A7EE-4241-A631-441DFD16C2EB}" type="slidenum">
              <a:rPr lang="it-IT" smtClean="0"/>
              <a:pPr/>
              <a:t>‹N›</a:t>
            </a:fld>
            <a:endParaRPr lang="it-IT" dirty="0"/>
          </a:p>
        </p:txBody>
      </p:sp>
      <p:sp>
        <p:nvSpPr>
          <p:cNvPr id="5" name="Segnaposto testo 4"/>
          <p:cNvSpPr>
            <a:spLocks noGrp="1"/>
          </p:cNvSpPr>
          <p:nvPr>
            <p:ph type="body" sz="quarter" idx="22"/>
          </p:nvPr>
        </p:nvSpPr>
        <p:spPr>
          <a:xfrm>
            <a:off x="8467725" y="1609725"/>
            <a:ext cx="3352800" cy="39243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52210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lide VUOTA">
    <p:spTree>
      <p:nvGrpSpPr>
        <p:cNvPr id="1" name=""/>
        <p:cNvGrpSpPr/>
        <p:nvPr/>
      </p:nvGrpSpPr>
      <p:grpSpPr>
        <a:xfrm>
          <a:off x="0" y="0"/>
          <a:ext cx="0" cy="0"/>
          <a:chOff x="0" y="0"/>
          <a:chExt cx="0" cy="0"/>
        </a:xfrm>
      </p:grpSpPr>
      <p:sp>
        <p:nvSpPr>
          <p:cNvPr id="3" name="Segnaposto numero diapositiva 2"/>
          <p:cNvSpPr>
            <a:spLocks noGrp="1"/>
          </p:cNvSpPr>
          <p:nvPr>
            <p:ph type="sldNum" sz="quarter" idx="16"/>
          </p:nvPr>
        </p:nvSpPr>
        <p:spPr>
          <a:xfrm>
            <a:off x="11544556" y="6498212"/>
            <a:ext cx="645859" cy="359791"/>
          </a:xfrm>
          <a:prstGeom prst="rect">
            <a:avLst/>
          </a:prstGeom>
        </p:spPr>
        <p:txBody>
          <a:bodyPr/>
          <a:lstStyle/>
          <a:p>
            <a:fld id="{B87FA73C-A7EE-4241-A631-441DFD16C2EB}" type="slidenum">
              <a:rPr lang="it-IT" smtClean="0"/>
              <a:pPr/>
              <a:t>‹N›</a:t>
            </a:fld>
            <a:endParaRPr lang="it-IT" dirty="0"/>
          </a:p>
        </p:txBody>
      </p:sp>
      <p:sp>
        <p:nvSpPr>
          <p:cNvPr id="10" name="Titolo 1"/>
          <p:cNvSpPr>
            <a:spLocks noGrp="1"/>
          </p:cNvSpPr>
          <p:nvPr>
            <p:ph type="title" hasCustomPrompt="1"/>
          </p:nvPr>
        </p:nvSpPr>
        <p:spPr>
          <a:xfrm>
            <a:off x="371477" y="35496"/>
            <a:ext cx="11418587" cy="358951"/>
          </a:xfrm>
          <a:prstGeom prst="rect">
            <a:avLst/>
          </a:prstGeom>
        </p:spPr>
        <p:txBody>
          <a:bodyPr/>
          <a:lstStyle>
            <a:lvl1pPr>
              <a:defRPr>
                <a:solidFill>
                  <a:schemeClr val="tx2"/>
                </a:solidFill>
              </a:defRPr>
            </a:lvl1pPr>
          </a:lstStyle>
          <a:p>
            <a:r>
              <a:rPr lang="it-IT" dirty="0"/>
              <a:t>Titolo SLIDE (</a:t>
            </a:r>
            <a:r>
              <a:rPr lang="it-IT" dirty="0" err="1"/>
              <a:t>arial</a:t>
            </a:r>
            <a:r>
              <a:rPr lang="it-IT" dirty="0"/>
              <a:t> </a:t>
            </a:r>
            <a:r>
              <a:rPr lang="it-IT" dirty="0" err="1"/>
              <a:t>max</a:t>
            </a:r>
            <a:r>
              <a:rPr lang="it-IT" dirty="0"/>
              <a:t> 18, </a:t>
            </a:r>
            <a:r>
              <a:rPr lang="it-IT" dirty="0" err="1"/>
              <a:t>bold</a:t>
            </a:r>
            <a:r>
              <a:rPr lang="it-IT" dirty="0"/>
              <a:t>, maiuscolo, blu, </a:t>
            </a:r>
            <a:r>
              <a:rPr lang="it-IT" dirty="0" err="1"/>
              <a:t>max</a:t>
            </a:r>
            <a:r>
              <a:rPr lang="it-IT" dirty="0"/>
              <a:t> 2 righe)</a:t>
            </a:r>
          </a:p>
        </p:txBody>
      </p:sp>
      <p:sp>
        <p:nvSpPr>
          <p:cNvPr id="11" name="Segnaposto testo 24"/>
          <p:cNvSpPr>
            <a:spLocks noGrp="1"/>
          </p:cNvSpPr>
          <p:nvPr>
            <p:ph type="body" sz="quarter" idx="15" hasCustomPrompt="1"/>
          </p:nvPr>
        </p:nvSpPr>
        <p:spPr>
          <a:xfrm>
            <a:off x="371477" y="360576"/>
            <a:ext cx="11418587" cy="385763"/>
          </a:xfrm>
          <a:prstGeom prst="rect">
            <a:avLst/>
          </a:prstGeom>
        </p:spPr>
        <p:txBody>
          <a:bodyPr anchor="ctr">
            <a:noAutofit/>
          </a:bodyPr>
          <a:lstStyle>
            <a:lvl1pPr marL="0" indent="0">
              <a:buNone/>
              <a:defRPr sz="1400" cap="all" baseline="0">
                <a:solidFill>
                  <a:schemeClr val="tx2"/>
                </a:solidFill>
              </a:defRPr>
            </a:lvl1pPr>
            <a:lvl2pPr marL="342900" indent="0">
              <a:buNone/>
              <a:defRPr/>
            </a:lvl2pPr>
            <a:lvl3pPr marL="685800" indent="0">
              <a:buNone/>
              <a:defRPr/>
            </a:lvl3pPr>
            <a:lvl4pPr marL="1028700" indent="0">
              <a:buNone/>
              <a:defRPr/>
            </a:lvl4pPr>
            <a:lvl5pPr marL="1371600" indent="0">
              <a:buNone/>
              <a:defRPr/>
            </a:lvl5pPr>
          </a:lstStyle>
          <a:p>
            <a:pPr lvl="0"/>
            <a:r>
              <a:rPr lang="it-IT" dirty="0"/>
              <a:t>SOTTOTITOLO (corpo </a:t>
            </a:r>
            <a:r>
              <a:rPr lang="it-IT" dirty="0" err="1"/>
              <a:t>arial</a:t>
            </a:r>
            <a:r>
              <a:rPr lang="it-IT" dirty="0"/>
              <a:t> </a:t>
            </a:r>
            <a:r>
              <a:rPr lang="it-IT" dirty="0" err="1"/>
              <a:t>max</a:t>
            </a:r>
            <a:r>
              <a:rPr lang="it-IT" dirty="0"/>
              <a:t> 14, maiuscolo, blu, </a:t>
            </a:r>
            <a:r>
              <a:rPr lang="it-IT" dirty="0" err="1"/>
              <a:t>max</a:t>
            </a:r>
            <a:r>
              <a:rPr lang="it-IT" dirty="0"/>
              <a:t> 1 riga)</a:t>
            </a:r>
          </a:p>
        </p:txBody>
      </p:sp>
    </p:spTree>
    <p:extLst>
      <p:ext uri="{BB962C8B-B14F-4D97-AF65-F5344CB8AC3E}">
        <p14:creationId xmlns:p14="http://schemas.microsoft.com/office/powerpoint/2010/main" val="14646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IANCA">
    <p:spTree>
      <p:nvGrpSpPr>
        <p:cNvPr id="1" name=""/>
        <p:cNvGrpSpPr/>
        <p:nvPr/>
      </p:nvGrpSpPr>
      <p:grpSpPr>
        <a:xfrm>
          <a:off x="0" y="0"/>
          <a:ext cx="0" cy="0"/>
          <a:chOff x="0" y="0"/>
          <a:chExt cx="0" cy="0"/>
        </a:xfrm>
      </p:grpSpPr>
      <p:sp>
        <p:nvSpPr>
          <p:cNvPr id="2" name="Rettangolo 1"/>
          <p:cNvSpPr/>
          <p:nvPr/>
        </p:nvSpPr>
        <p:spPr>
          <a:xfrm>
            <a:off x="1" y="628650"/>
            <a:ext cx="12192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it-IT" sz="1350"/>
          </a:p>
        </p:txBody>
      </p:sp>
      <p:sp>
        <p:nvSpPr>
          <p:cNvPr id="3" name="Segnaposto numero diapositiva 2"/>
          <p:cNvSpPr>
            <a:spLocks noGrp="1"/>
          </p:cNvSpPr>
          <p:nvPr>
            <p:ph type="sldNum" sz="quarter" idx="10"/>
          </p:nvPr>
        </p:nvSpPr>
        <p:spPr>
          <a:xfrm>
            <a:off x="11544556" y="6498212"/>
            <a:ext cx="645859" cy="359791"/>
          </a:xfrm>
          <a:prstGeom prst="rect">
            <a:avLst/>
          </a:prstGeom>
        </p:spPr>
        <p:txBody>
          <a:bodyPr/>
          <a:lstStyle/>
          <a:p>
            <a:fld id="{B87FA73C-A7EE-4241-A631-441DFD16C2EB}" type="slidenum">
              <a:rPr lang="it-IT" smtClean="0"/>
              <a:pPr/>
              <a:t>‹N›</a:t>
            </a:fld>
            <a:endParaRPr lang="it-IT" dirty="0"/>
          </a:p>
        </p:txBody>
      </p:sp>
      <p:sp>
        <p:nvSpPr>
          <p:cNvPr id="4" name="Rettangolo 3"/>
          <p:cNvSpPr/>
          <p:nvPr userDrawn="1"/>
        </p:nvSpPr>
        <p:spPr>
          <a:xfrm>
            <a:off x="1" y="628650"/>
            <a:ext cx="12192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it-IT" sz="1350"/>
          </a:p>
        </p:txBody>
      </p:sp>
    </p:spTree>
    <p:extLst>
      <p:ext uri="{BB962C8B-B14F-4D97-AF65-F5344CB8AC3E}">
        <p14:creationId xmlns:p14="http://schemas.microsoft.com/office/powerpoint/2010/main" val="155314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BIANCA">
    <p:spTree>
      <p:nvGrpSpPr>
        <p:cNvPr id="1" name=""/>
        <p:cNvGrpSpPr/>
        <p:nvPr/>
      </p:nvGrpSpPr>
      <p:grpSpPr>
        <a:xfrm>
          <a:off x="0" y="0"/>
          <a:ext cx="0" cy="0"/>
          <a:chOff x="0" y="0"/>
          <a:chExt cx="0" cy="0"/>
        </a:xfrm>
      </p:grpSpPr>
      <p:sp>
        <p:nvSpPr>
          <p:cNvPr id="2" name="Rettangolo 1"/>
          <p:cNvSpPr/>
          <p:nvPr/>
        </p:nvSpPr>
        <p:spPr>
          <a:xfrm>
            <a:off x="1" y="628650"/>
            <a:ext cx="9667875"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it-IT" sz="1350"/>
          </a:p>
        </p:txBody>
      </p:sp>
      <p:sp>
        <p:nvSpPr>
          <p:cNvPr id="3" name="Segnaposto numero diapositiva 2"/>
          <p:cNvSpPr>
            <a:spLocks noGrp="1"/>
          </p:cNvSpPr>
          <p:nvPr>
            <p:ph type="sldNum" sz="quarter" idx="10"/>
          </p:nvPr>
        </p:nvSpPr>
        <p:spPr>
          <a:xfrm>
            <a:off x="11544556" y="6498212"/>
            <a:ext cx="645859" cy="359791"/>
          </a:xfrm>
          <a:prstGeom prst="rect">
            <a:avLst/>
          </a:prstGeom>
        </p:spPr>
        <p:txBody>
          <a:bodyPr/>
          <a:lstStyle/>
          <a:p>
            <a:fld id="{B87FA73C-A7EE-4241-A631-441DFD16C2EB}" type="slidenum">
              <a:rPr lang="it-IT" smtClean="0"/>
              <a:pPr/>
              <a:t>‹N›</a:t>
            </a:fld>
            <a:endParaRPr lang="it-IT" dirty="0"/>
          </a:p>
        </p:txBody>
      </p:sp>
      <p:sp>
        <p:nvSpPr>
          <p:cNvPr id="4" name="Rettangolo 3"/>
          <p:cNvSpPr/>
          <p:nvPr/>
        </p:nvSpPr>
        <p:spPr>
          <a:xfrm>
            <a:off x="3" y="0"/>
            <a:ext cx="12191999" cy="6858000"/>
          </a:xfrm>
          <a:prstGeom prst="rect">
            <a:avLst/>
          </a:prstGeom>
          <a:solidFill>
            <a:srgbClr val="EEDC1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pic>
        <p:nvPicPr>
          <p:cNvPr id="5" name="Immagine 4" descr="pi_rgb_nobkgd.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9403" y="2854720"/>
            <a:ext cx="4013199" cy="810177"/>
          </a:xfrm>
          <a:prstGeom prst="rect">
            <a:avLst/>
          </a:prstGeom>
        </p:spPr>
      </p:pic>
      <p:pic>
        <p:nvPicPr>
          <p:cNvPr id="6" name="Immagine 5" descr="social_pos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7451" y="3858047"/>
            <a:ext cx="2077101" cy="238646"/>
          </a:xfrm>
          <a:prstGeom prst="rect">
            <a:avLst/>
          </a:prstGeom>
        </p:spPr>
      </p:pic>
      <p:sp>
        <p:nvSpPr>
          <p:cNvPr id="8" name="Segnaposto testo 7"/>
          <p:cNvSpPr>
            <a:spLocks noGrp="1"/>
          </p:cNvSpPr>
          <p:nvPr>
            <p:ph type="body" sz="quarter" idx="11" hasCustomPrompt="1"/>
          </p:nvPr>
        </p:nvSpPr>
        <p:spPr>
          <a:xfrm>
            <a:off x="2349500" y="5588004"/>
            <a:ext cx="7493000" cy="525463"/>
          </a:xfrm>
        </p:spPr>
        <p:txBody>
          <a:bodyPr>
            <a:normAutofit/>
          </a:bodyPr>
          <a:lstStyle>
            <a:lvl1pPr marL="0" indent="0" algn="ctr">
              <a:buFont typeface="Arial" panose="020B0604020202020204" pitchFamily="34" charset="0"/>
              <a:buNone/>
              <a:defRPr sz="2100" baseline="0"/>
            </a:lvl1pPr>
          </a:lstStyle>
          <a:p>
            <a:pPr lvl="0"/>
            <a:r>
              <a:rPr lang="it-IT" dirty="0"/>
              <a:t>Rispetta l’ambiente: NON MI STAMPARE </a:t>
            </a:r>
          </a:p>
        </p:txBody>
      </p:sp>
      <p:sp>
        <p:nvSpPr>
          <p:cNvPr id="9" name="Rettangolo 8"/>
          <p:cNvSpPr/>
          <p:nvPr userDrawn="1"/>
        </p:nvSpPr>
        <p:spPr>
          <a:xfrm>
            <a:off x="1" y="628650"/>
            <a:ext cx="9667875"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it-IT" sz="1350"/>
          </a:p>
        </p:txBody>
      </p:sp>
      <p:sp>
        <p:nvSpPr>
          <p:cNvPr id="10" name="Rettangolo 9"/>
          <p:cNvSpPr/>
          <p:nvPr userDrawn="1"/>
        </p:nvSpPr>
        <p:spPr>
          <a:xfrm>
            <a:off x="3" y="0"/>
            <a:ext cx="12191999" cy="6858000"/>
          </a:xfrm>
          <a:prstGeom prst="rect">
            <a:avLst/>
          </a:prstGeom>
          <a:solidFill>
            <a:srgbClr val="EEDC1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a:p>
        </p:txBody>
      </p:sp>
      <p:pic>
        <p:nvPicPr>
          <p:cNvPr id="11" name="Immagine 10" descr="pi_rgb_nobkg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8165" y="2780357"/>
            <a:ext cx="5435671" cy="812902"/>
          </a:xfrm>
          <a:prstGeom prst="rect">
            <a:avLst/>
          </a:prstGeom>
        </p:spPr>
      </p:pic>
      <p:pic>
        <p:nvPicPr>
          <p:cNvPr id="12" name="Immagine 11" descr="social_pos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89512" y="3783686"/>
            <a:ext cx="2812973" cy="239538"/>
          </a:xfrm>
          <a:prstGeom prst="rect">
            <a:avLst/>
          </a:prstGeom>
        </p:spPr>
      </p:pic>
    </p:spTree>
    <p:extLst>
      <p:ext uri="{BB962C8B-B14F-4D97-AF65-F5344CB8AC3E}">
        <p14:creationId xmlns:p14="http://schemas.microsoft.com/office/powerpoint/2010/main" val="10745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2_Copertina GIALLO">
    <p:spTree>
      <p:nvGrpSpPr>
        <p:cNvPr id="1" name=""/>
        <p:cNvGrpSpPr/>
        <p:nvPr/>
      </p:nvGrpSpPr>
      <p:grpSpPr>
        <a:xfrm>
          <a:off x="0" y="0"/>
          <a:ext cx="0" cy="0"/>
          <a:chOff x="0" y="0"/>
          <a:chExt cx="0" cy="0"/>
        </a:xfrm>
      </p:grpSpPr>
      <p:sp>
        <p:nvSpPr>
          <p:cNvPr id="25" name="Rettangolo 24"/>
          <p:cNvSpPr/>
          <p:nvPr userDrawn="1"/>
        </p:nvSpPr>
        <p:spPr>
          <a:xfrm>
            <a:off x="488978" y="3557228"/>
            <a:ext cx="9559551" cy="1463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800">
              <a:solidFill>
                <a:schemeClr val="tx1"/>
              </a:solidFill>
            </a:endParaRPr>
          </a:p>
        </p:txBody>
      </p:sp>
      <p:sp>
        <p:nvSpPr>
          <p:cNvPr id="2" name="Titolo 1"/>
          <p:cNvSpPr>
            <a:spLocks noGrp="1"/>
          </p:cNvSpPr>
          <p:nvPr>
            <p:ph type="ctrTitle"/>
          </p:nvPr>
        </p:nvSpPr>
        <p:spPr>
          <a:xfrm>
            <a:off x="488978" y="810926"/>
            <a:ext cx="9559551" cy="2387600"/>
          </a:xfrm>
        </p:spPr>
        <p:txBody>
          <a:bodyPr anchor="b">
            <a:noAutofit/>
          </a:bodyPr>
          <a:lstStyle>
            <a:lvl1pPr algn="l">
              <a:defRPr sz="4800" b="1">
                <a:solidFill>
                  <a:schemeClr val="tx1"/>
                </a:solidFill>
              </a:defRPr>
            </a:lvl1pPr>
          </a:lstStyle>
          <a:p>
            <a:r>
              <a:rPr lang="it-IT" dirty="0"/>
              <a:t>Fare clic per modificare lo stile del titolo</a:t>
            </a:r>
          </a:p>
        </p:txBody>
      </p:sp>
      <p:sp>
        <p:nvSpPr>
          <p:cNvPr id="3" name="Sottotitolo 2"/>
          <p:cNvSpPr>
            <a:spLocks noGrp="1"/>
          </p:cNvSpPr>
          <p:nvPr>
            <p:ph type="subTitle" idx="1" hasCustomPrompt="1"/>
          </p:nvPr>
        </p:nvSpPr>
        <p:spPr>
          <a:xfrm>
            <a:off x="488978" y="3557231"/>
            <a:ext cx="9559551" cy="646331"/>
          </a:xfrm>
          <a:prstGeom prst="rect">
            <a:avLst/>
          </a:prstGeom>
          <a:noFill/>
        </p:spPr>
        <p:txBody>
          <a:bodyPr anchor="ctr">
            <a:normAutofit/>
          </a:bodyPr>
          <a:lstStyle>
            <a:lvl1pPr marL="0" indent="0" algn="l">
              <a:buNone/>
              <a:defRPr sz="2400" b="1"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sottotitolo</a:t>
            </a:r>
          </a:p>
        </p:txBody>
      </p:sp>
      <p:cxnSp>
        <p:nvCxnSpPr>
          <p:cNvPr id="17" name="Connettore diritto 16"/>
          <p:cNvCxnSpPr/>
          <p:nvPr userDrawn="1"/>
        </p:nvCxnSpPr>
        <p:spPr>
          <a:xfrm>
            <a:off x="488978" y="3465226"/>
            <a:ext cx="9559551"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userDrawn="1"/>
        </p:nvCxnSpPr>
        <p:spPr>
          <a:xfrm>
            <a:off x="488978" y="5113051"/>
            <a:ext cx="9559551" cy="0"/>
          </a:xfrm>
          <a:prstGeom prst="line">
            <a:avLst/>
          </a:prstGeom>
          <a:ln w="254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24" name="Segnaposto testo 23"/>
          <p:cNvSpPr>
            <a:spLocks noGrp="1"/>
          </p:cNvSpPr>
          <p:nvPr>
            <p:ph type="body" sz="quarter" idx="13" hasCustomPrompt="1"/>
          </p:nvPr>
        </p:nvSpPr>
        <p:spPr>
          <a:xfrm>
            <a:off x="488671" y="4295565"/>
            <a:ext cx="9559551" cy="725487"/>
          </a:xfrm>
          <a:prstGeom prst="rect">
            <a:avLst/>
          </a:prstGeom>
          <a:noFill/>
        </p:spPr>
        <p:txBody>
          <a:bodyPr vert="horz" lIns="91440" tIns="45720" rIns="91440" bIns="45720" rtlCol="0" anchor="ctr">
            <a:noAutofit/>
          </a:bodyPr>
          <a:lstStyle>
            <a:lvl1pPr marL="0" indent="0">
              <a:buNone/>
              <a:tabLst/>
              <a:defRPr lang="it-IT" sz="1800" dirty="0" smtClean="0">
                <a:solidFill>
                  <a:schemeClr val="tx1"/>
                </a:solidFill>
              </a:defRPr>
            </a:lvl1pPr>
          </a:lstStyle>
          <a:p>
            <a:pPr marL="228600" lvl="0" indent="-228600"/>
            <a:r>
              <a:rPr lang="it-IT" dirty="0"/>
              <a:t>NOTE</a:t>
            </a:r>
          </a:p>
        </p:txBody>
      </p:sp>
      <p:cxnSp>
        <p:nvCxnSpPr>
          <p:cNvPr id="26" name="Connettore diritto 25"/>
          <p:cNvCxnSpPr/>
          <p:nvPr userDrawn="1"/>
        </p:nvCxnSpPr>
        <p:spPr>
          <a:xfrm>
            <a:off x="-1" y="3304055"/>
            <a:ext cx="11448797" cy="0"/>
          </a:xfrm>
          <a:prstGeom prst="line">
            <a:avLst/>
          </a:prstGeom>
          <a:ln w="50800" cap="flat">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34" name="Rettangolo 33"/>
          <p:cNvSpPr/>
          <p:nvPr userDrawn="1"/>
        </p:nvSpPr>
        <p:spPr>
          <a:xfrm rot="10800000">
            <a:off x="2" y="6498212"/>
            <a:ext cx="644271" cy="359788"/>
          </a:xfrm>
          <a:prstGeom prst="rect">
            <a:avLst/>
          </a:prstGeom>
          <a:solidFill>
            <a:srgbClr val="EFDC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sz="1800"/>
          </a:p>
        </p:txBody>
      </p:sp>
      <p:sp>
        <p:nvSpPr>
          <p:cNvPr id="37" name="Rettangolo 36"/>
          <p:cNvSpPr/>
          <p:nvPr userDrawn="1"/>
        </p:nvSpPr>
        <p:spPr>
          <a:xfrm>
            <a:off x="11448797" y="6498209"/>
            <a:ext cx="97347" cy="359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sz="1800"/>
          </a:p>
        </p:txBody>
      </p:sp>
      <p:sp>
        <p:nvSpPr>
          <p:cNvPr id="38" name="Rettangolo 37"/>
          <p:cNvSpPr/>
          <p:nvPr userDrawn="1"/>
        </p:nvSpPr>
        <p:spPr>
          <a:xfrm>
            <a:off x="11546141" y="6498206"/>
            <a:ext cx="645859" cy="359794"/>
          </a:xfrm>
          <a:prstGeom prst="rect">
            <a:avLst/>
          </a:prstGeom>
          <a:solidFill>
            <a:srgbClr val="70717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sz="1800"/>
          </a:p>
        </p:txBody>
      </p:sp>
      <p:sp>
        <p:nvSpPr>
          <p:cNvPr id="14" name="Rettangolo 13"/>
          <p:cNvSpPr/>
          <p:nvPr userDrawn="1"/>
        </p:nvSpPr>
        <p:spPr>
          <a:xfrm>
            <a:off x="3217335" y="6498213"/>
            <a:ext cx="8231463" cy="3597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sz="1800"/>
          </a:p>
        </p:txBody>
      </p:sp>
      <p:pic>
        <p:nvPicPr>
          <p:cNvPr id="15" name="Immagine 14" descr="PI_logo_o_RGB_p.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725390" y="6498209"/>
            <a:ext cx="2399607" cy="361604"/>
          </a:xfrm>
          <a:custGeom>
            <a:avLst/>
            <a:gdLst>
              <a:gd name="connsiteX0" fmla="*/ 0 w 1801564"/>
              <a:gd name="connsiteY0" fmla="*/ 0 h 359791"/>
              <a:gd name="connsiteX1" fmla="*/ 1801564 w 1801564"/>
              <a:gd name="connsiteY1" fmla="*/ 0 h 359791"/>
              <a:gd name="connsiteX2" fmla="*/ 1801564 w 1801564"/>
              <a:gd name="connsiteY2" fmla="*/ 359791 h 359791"/>
              <a:gd name="connsiteX3" fmla="*/ 0 w 1801564"/>
              <a:gd name="connsiteY3" fmla="*/ 359791 h 359791"/>
            </a:gdLst>
            <a:ahLst/>
            <a:cxnLst>
              <a:cxn ang="0">
                <a:pos x="connsiteX0" y="connsiteY0"/>
              </a:cxn>
              <a:cxn ang="0">
                <a:pos x="connsiteX1" y="connsiteY1"/>
              </a:cxn>
              <a:cxn ang="0">
                <a:pos x="connsiteX2" y="connsiteY2"/>
              </a:cxn>
              <a:cxn ang="0">
                <a:pos x="connsiteX3" y="connsiteY3"/>
              </a:cxn>
            </a:cxnLst>
            <a:rect l="l" t="t" r="r" b="b"/>
            <a:pathLst>
              <a:path w="1801564" h="359791">
                <a:moveTo>
                  <a:pt x="0" y="0"/>
                </a:moveTo>
                <a:lnTo>
                  <a:pt x="1801564" y="0"/>
                </a:lnTo>
                <a:lnTo>
                  <a:pt x="1801564" y="359791"/>
                </a:lnTo>
                <a:lnTo>
                  <a:pt x="0" y="359791"/>
                </a:lnTo>
                <a:close/>
              </a:path>
            </a:pathLst>
          </a:custGeom>
        </p:spPr>
      </p:pic>
      <p:sp>
        <p:nvSpPr>
          <p:cNvPr id="16" name="Segnaposto numero diapositiva 4"/>
          <p:cNvSpPr txBox="1">
            <a:spLocks/>
          </p:cNvSpPr>
          <p:nvPr userDrawn="1"/>
        </p:nvSpPr>
        <p:spPr>
          <a:xfrm>
            <a:off x="11546141" y="6531563"/>
            <a:ext cx="645859" cy="357187"/>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87FA73C-A7EE-4241-A631-441DFD16C2EB}" type="slidenum">
              <a:rPr lang="it-IT" sz="1400" b="1" smtClean="0">
                <a:solidFill>
                  <a:schemeClr val="bg1"/>
                </a:solidFill>
              </a:rPr>
              <a:pPr algn="ctr"/>
              <a:t>‹N›</a:t>
            </a:fld>
            <a:endParaRPr lang="it-IT" sz="1400" b="1" dirty="0">
              <a:solidFill>
                <a:schemeClr val="bg1"/>
              </a:solidFill>
            </a:endParaRPr>
          </a:p>
        </p:txBody>
      </p:sp>
    </p:spTree>
    <p:extLst>
      <p:ext uri="{BB962C8B-B14F-4D97-AF65-F5344CB8AC3E}">
        <p14:creationId xmlns:p14="http://schemas.microsoft.com/office/powerpoint/2010/main" val="261614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Immagine Pagina Intera">
    <p:spTree>
      <p:nvGrpSpPr>
        <p:cNvPr id="1" name=""/>
        <p:cNvGrpSpPr/>
        <p:nvPr/>
      </p:nvGrpSpPr>
      <p:grpSpPr>
        <a:xfrm>
          <a:off x="0" y="0"/>
          <a:ext cx="0" cy="0"/>
          <a:chOff x="0" y="0"/>
          <a:chExt cx="0" cy="0"/>
        </a:xfrm>
      </p:grpSpPr>
      <p:sp>
        <p:nvSpPr>
          <p:cNvPr id="5" name="Segnaposto immagine 4"/>
          <p:cNvSpPr>
            <a:spLocks noGrp="1"/>
          </p:cNvSpPr>
          <p:nvPr>
            <p:ph type="pic" sz="quarter" idx="10" hasCustomPrompt="1"/>
          </p:nvPr>
        </p:nvSpPr>
        <p:spPr>
          <a:xfrm>
            <a:off x="0" y="0"/>
            <a:ext cx="12192000" cy="6858000"/>
          </a:xfrm>
          <a:prstGeom prst="rect">
            <a:avLst/>
          </a:prstGeom>
        </p:spPr>
        <p:txBody>
          <a:bodyPr anchor="ctr">
            <a:normAutofit/>
          </a:bodyPr>
          <a:lstStyle>
            <a:lvl1pPr marL="0" indent="0" algn="ctr">
              <a:buNone/>
              <a:defRPr sz="4000" baseline="0"/>
            </a:lvl1pPr>
          </a:lstStyle>
          <a:p>
            <a:r>
              <a:rPr lang="it-IT" dirty="0"/>
              <a:t>IMMAGINE A PAGINA INTERA</a:t>
            </a:r>
          </a:p>
          <a:p>
            <a:r>
              <a:rPr lang="it-IT" dirty="0"/>
              <a:t>Cliccare per inserire</a:t>
            </a:r>
          </a:p>
        </p:txBody>
      </p:sp>
    </p:spTree>
    <p:extLst>
      <p:ext uri="{BB962C8B-B14F-4D97-AF65-F5344CB8AC3E}">
        <p14:creationId xmlns:p14="http://schemas.microsoft.com/office/powerpoint/2010/main" val="165067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STD Tes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371476" y="35496"/>
            <a:ext cx="11418586" cy="358951"/>
          </a:xfrm>
          <a:prstGeom prst="rect">
            <a:avLst/>
          </a:prstGeom>
        </p:spPr>
        <p:txBody>
          <a:bodyPr/>
          <a:lstStyle>
            <a:lvl1pPr>
              <a:defRPr>
                <a:solidFill>
                  <a:schemeClr val="tx2"/>
                </a:solidFill>
              </a:defRPr>
            </a:lvl1pPr>
          </a:lstStyle>
          <a:p>
            <a:r>
              <a:rPr lang="it-IT" dirty="0"/>
              <a:t>Titolo SLIDE (</a:t>
            </a:r>
            <a:r>
              <a:rPr lang="it-IT" dirty="0" err="1"/>
              <a:t>arial</a:t>
            </a:r>
            <a:r>
              <a:rPr lang="it-IT" dirty="0"/>
              <a:t> </a:t>
            </a:r>
            <a:r>
              <a:rPr lang="it-IT" dirty="0" err="1"/>
              <a:t>max</a:t>
            </a:r>
            <a:r>
              <a:rPr lang="it-IT" dirty="0"/>
              <a:t> 24, </a:t>
            </a:r>
            <a:r>
              <a:rPr lang="it-IT" dirty="0" err="1"/>
              <a:t>bold</a:t>
            </a:r>
            <a:r>
              <a:rPr lang="it-IT" dirty="0"/>
              <a:t>, maiuscolo, blu, </a:t>
            </a:r>
            <a:r>
              <a:rPr lang="it-IT" dirty="0" err="1"/>
              <a:t>max</a:t>
            </a:r>
            <a:r>
              <a:rPr lang="it-IT" dirty="0"/>
              <a:t> 2 righe)</a:t>
            </a:r>
          </a:p>
        </p:txBody>
      </p:sp>
      <p:sp>
        <p:nvSpPr>
          <p:cNvPr id="17" name="Segnaposto testo 16"/>
          <p:cNvSpPr>
            <a:spLocks noGrp="1"/>
          </p:cNvSpPr>
          <p:nvPr>
            <p:ph type="body" sz="quarter" idx="14"/>
          </p:nvPr>
        </p:nvSpPr>
        <p:spPr>
          <a:xfrm>
            <a:off x="371475" y="1015999"/>
            <a:ext cx="11449050" cy="5097463"/>
          </a:xfrm>
          <a:prstGeom prst="rect">
            <a:avLst/>
          </a:prstGeom>
          <a:ln w="25400" cap="rnd">
            <a:noFill/>
          </a:ln>
        </p:spPr>
        <p:txBody>
          <a:bodyPr vert="horz" lIns="91440" tIns="45720" rIns="91440" bIns="45720" rtlCol="0">
            <a:normAutofit/>
          </a:bodyPr>
          <a:lstStyle>
            <a:lvl1pPr>
              <a:buClr>
                <a:srgbClr val="707173"/>
              </a:buClr>
              <a:defRPr lang="it-IT" sz="2000" dirty="0" smtClean="0"/>
            </a:lvl1pPr>
            <a:lvl2pPr>
              <a:buClr>
                <a:srgbClr val="707173"/>
              </a:buClr>
              <a:defRPr lang="it-IT" sz="1800" dirty="0" smtClean="0"/>
            </a:lvl2pPr>
            <a:lvl3pPr marL="1076325" indent="-161925">
              <a:buClr>
                <a:srgbClr val="707173"/>
              </a:buClr>
              <a:defRPr lang="it-IT" sz="1600" dirty="0" smtClean="0"/>
            </a:lvl3pPr>
            <a:lvl4pPr marL="1524000" indent="-152400">
              <a:buClr>
                <a:srgbClr val="707173"/>
              </a:buClr>
              <a:defRPr lang="it-IT" sz="1400" dirty="0" smtClean="0"/>
            </a:lvl4pPr>
            <a:lvl5pPr marL="1971675" indent="-142875">
              <a:buClr>
                <a:srgbClr val="707173"/>
              </a:buClr>
              <a:defRPr lang="it-IT" sz="1400" dirty="0"/>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25" name="Segnaposto testo 24"/>
          <p:cNvSpPr>
            <a:spLocks noGrp="1"/>
          </p:cNvSpPr>
          <p:nvPr>
            <p:ph type="body" sz="quarter" idx="15" hasCustomPrompt="1"/>
          </p:nvPr>
        </p:nvSpPr>
        <p:spPr>
          <a:xfrm>
            <a:off x="371475" y="360572"/>
            <a:ext cx="11418587" cy="385763"/>
          </a:xfrm>
          <a:prstGeom prst="rect">
            <a:avLst/>
          </a:prstGeom>
        </p:spPr>
        <p:txBody>
          <a:bodyPr anchor="ctr">
            <a:noAutofit/>
          </a:bodyPr>
          <a:lstStyle>
            <a:lvl1pPr marL="0" indent="0">
              <a:buNone/>
              <a:defRPr sz="1800" cap="all"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SOTTOTITOLO (corpo </a:t>
            </a:r>
            <a:r>
              <a:rPr lang="it-IT" dirty="0" err="1"/>
              <a:t>arial</a:t>
            </a:r>
            <a:r>
              <a:rPr lang="it-IT" dirty="0"/>
              <a:t> </a:t>
            </a:r>
            <a:r>
              <a:rPr lang="it-IT" dirty="0" err="1"/>
              <a:t>max</a:t>
            </a:r>
            <a:r>
              <a:rPr lang="it-IT" dirty="0"/>
              <a:t> 18, maiuscolo, blu, </a:t>
            </a:r>
            <a:r>
              <a:rPr lang="it-IT" dirty="0" err="1"/>
              <a:t>max</a:t>
            </a:r>
            <a:r>
              <a:rPr lang="it-IT" dirty="0"/>
              <a:t> 1 riga)</a:t>
            </a:r>
          </a:p>
        </p:txBody>
      </p:sp>
      <p:sp>
        <p:nvSpPr>
          <p:cNvPr id="3" name="Segnaposto numero diapositiva 2"/>
          <p:cNvSpPr>
            <a:spLocks noGrp="1"/>
          </p:cNvSpPr>
          <p:nvPr>
            <p:ph type="sldNum" sz="quarter" idx="16"/>
          </p:nvPr>
        </p:nvSpPr>
        <p:spPr>
          <a:xfrm>
            <a:off x="11546142" y="6500813"/>
            <a:ext cx="645858" cy="357187"/>
          </a:xfrm>
          <a:prstGeom prst="rect">
            <a:avLst/>
          </a:prstGeom>
        </p:spPr>
        <p:txBody>
          <a:bodyPr/>
          <a:lstStyle/>
          <a:p>
            <a:fld id="{B87FA73C-A7EE-4241-A631-441DFD16C2EB}" type="slidenum">
              <a:rPr lang="it-IT" smtClean="0"/>
              <a:pPr/>
              <a:t>‹N›</a:t>
            </a:fld>
            <a:endParaRPr lang="it-IT" dirty="0"/>
          </a:p>
        </p:txBody>
      </p:sp>
    </p:spTree>
    <p:extLst>
      <p:ext uri="{BB962C8B-B14F-4D97-AF65-F5344CB8AC3E}">
        <p14:creationId xmlns:p14="http://schemas.microsoft.com/office/powerpoint/2010/main" val="361462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STD Testo 2 Colonne">
    <p:spTree>
      <p:nvGrpSpPr>
        <p:cNvPr id="1" name=""/>
        <p:cNvGrpSpPr/>
        <p:nvPr/>
      </p:nvGrpSpPr>
      <p:grpSpPr>
        <a:xfrm>
          <a:off x="0" y="0"/>
          <a:ext cx="0" cy="0"/>
          <a:chOff x="0" y="0"/>
          <a:chExt cx="0" cy="0"/>
        </a:xfrm>
      </p:grpSpPr>
      <p:sp>
        <p:nvSpPr>
          <p:cNvPr id="3" name="Segnaposto numero diapositiva 2"/>
          <p:cNvSpPr>
            <a:spLocks noGrp="1"/>
          </p:cNvSpPr>
          <p:nvPr>
            <p:ph type="sldNum" sz="quarter" idx="23"/>
          </p:nvPr>
        </p:nvSpPr>
        <p:spPr>
          <a:xfrm>
            <a:off x="11544555" y="6498208"/>
            <a:ext cx="645858" cy="359791"/>
          </a:xfrm>
          <a:prstGeom prst="rect">
            <a:avLst/>
          </a:prstGeom>
        </p:spPr>
        <p:txBody>
          <a:bodyPr/>
          <a:lstStyle/>
          <a:p>
            <a:fld id="{B87FA73C-A7EE-4241-A631-441DFD16C2EB}" type="slidenum">
              <a:rPr lang="it-IT" smtClean="0"/>
              <a:pPr/>
              <a:t>‹N›</a:t>
            </a:fld>
            <a:endParaRPr lang="it-IT" dirty="0"/>
          </a:p>
        </p:txBody>
      </p:sp>
      <p:sp>
        <p:nvSpPr>
          <p:cNvPr id="14" name="Titolo 1"/>
          <p:cNvSpPr>
            <a:spLocks noGrp="1"/>
          </p:cNvSpPr>
          <p:nvPr>
            <p:ph type="title" hasCustomPrompt="1"/>
          </p:nvPr>
        </p:nvSpPr>
        <p:spPr>
          <a:xfrm>
            <a:off x="371476" y="35496"/>
            <a:ext cx="11418586" cy="358951"/>
          </a:xfrm>
          <a:prstGeom prst="rect">
            <a:avLst/>
          </a:prstGeom>
        </p:spPr>
        <p:txBody>
          <a:bodyPr/>
          <a:lstStyle>
            <a:lvl1pPr>
              <a:defRPr>
                <a:solidFill>
                  <a:schemeClr val="tx2"/>
                </a:solidFill>
              </a:defRPr>
            </a:lvl1pPr>
          </a:lstStyle>
          <a:p>
            <a:r>
              <a:rPr lang="it-IT" dirty="0"/>
              <a:t>Titolo SLIDE (</a:t>
            </a:r>
            <a:r>
              <a:rPr lang="it-IT" dirty="0" err="1"/>
              <a:t>arial</a:t>
            </a:r>
            <a:r>
              <a:rPr lang="it-IT" dirty="0"/>
              <a:t> </a:t>
            </a:r>
            <a:r>
              <a:rPr lang="it-IT" dirty="0" err="1"/>
              <a:t>max</a:t>
            </a:r>
            <a:r>
              <a:rPr lang="it-IT" dirty="0"/>
              <a:t> 24, </a:t>
            </a:r>
            <a:r>
              <a:rPr lang="it-IT" dirty="0" err="1"/>
              <a:t>bold</a:t>
            </a:r>
            <a:r>
              <a:rPr lang="it-IT" dirty="0"/>
              <a:t>, maiuscolo, blu, </a:t>
            </a:r>
            <a:r>
              <a:rPr lang="it-IT" dirty="0" err="1"/>
              <a:t>max</a:t>
            </a:r>
            <a:r>
              <a:rPr lang="it-IT" dirty="0"/>
              <a:t> 2 righe)</a:t>
            </a:r>
          </a:p>
        </p:txBody>
      </p:sp>
      <p:sp>
        <p:nvSpPr>
          <p:cNvPr id="15" name="Segnaposto testo 24"/>
          <p:cNvSpPr>
            <a:spLocks noGrp="1"/>
          </p:cNvSpPr>
          <p:nvPr>
            <p:ph type="body" sz="quarter" idx="15" hasCustomPrompt="1"/>
          </p:nvPr>
        </p:nvSpPr>
        <p:spPr>
          <a:xfrm>
            <a:off x="371475" y="360572"/>
            <a:ext cx="11418587" cy="385763"/>
          </a:xfrm>
          <a:prstGeom prst="rect">
            <a:avLst/>
          </a:prstGeom>
        </p:spPr>
        <p:txBody>
          <a:bodyPr anchor="ctr">
            <a:noAutofit/>
          </a:bodyPr>
          <a:lstStyle>
            <a:lvl1pPr marL="0" indent="0">
              <a:buNone/>
              <a:defRPr sz="1800" cap="all"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SOTTOTITOLO (corpo </a:t>
            </a:r>
            <a:r>
              <a:rPr lang="it-IT" dirty="0" err="1"/>
              <a:t>arial</a:t>
            </a:r>
            <a:r>
              <a:rPr lang="it-IT" dirty="0"/>
              <a:t> </a:t>
            </a:r>
            <a:r>
              <a:rPr lang="it-IT" dirty="0" err="1"/>
              <a:t>max</a:t>
            </a:r>
            <a:r>
              <a:rPr lang="it-IT" dirty="0"/>
              <a:t> 18, maiuscolo, blu, </a:t>
            </a:r>
            <a:r>
              <a:rPr lang="it-IT" dirty="0" err="1"/>
              <a:t>max</a:t>
            </a:r>
            <a:r>
              <a:rPr lang="it-IT" dirty="0"/>
              <a:t> 1 riga)</a:t>
            </a:r>
          </a:p>
        </p:txBody>
      </p:sp>
      <p:sp>
        <p:nvSpPr>
          <p:cNvPr id="4" name="Segnaposto testo 3"/>
          <p:cNvSpPr>
            <a:spLocks noGrp="1"/>
          </p:cNvSpPr>
          <p:nvPr>
            <p:ph type="body" sz="quarter" idx="24"/>
          </p:nvPr>
        </p:nvSpPr>
        <p:spPr>
          <a:xfrm>
            <a:off x="371474" y="1016000"/>
            <a:ext cx="5629275" cy="50974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testo 5"/>
          <p:cNvSpPr>
            <a:spLocks noGrp="1"/>
          </p:cNvSpPr>
          <p:nvPr>
            <p:ph type="body" sz="quarter" idx="25"/>
          </p:nvPr>
        </p:nvSpPr>
        <p:spPr>
          <a:xfrm>
            <a:off x="6191250" y="1016000"/>
            <a:ext cx="5629275" cy="50974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37800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Testo + Imm. dx">
    <p:spTree>
      <p:nvGrpSpPr>
        <p:cNvPr id="1" name=""/>
        <p:cNvGrpSpPr/>
        <p:nvPr/>
      </p:nvGrpSpPr>
      <p:grpSpPr>
        <a:xfrm>
          <a:off x="0" y="0"/>
          <a:ext cx="0" cy="0"/>
          <a:chOff x="0" y="0"/>
          <a:chExt cx="0" cy="0"/>
        </a:xfrm>
      </p:grpSpPr>
      <p:sp>
        <p:nvSpPr>
          <p:cNvPr id="27" name="Segnaposto immagine 26"/>
          <p:cNvSpPr>
            <a:spLocks noGrp="1"/>
          </p:cNvSpPr>
          <p:nvPr>
            <p:ph type="pic" sz="quarter" idx="16"/>
          </p:nvPr>
        </p:nvSpPr>
        <p:spPr>
          <a:xfrm>
            <a:off x="6191250" y="1016000"/>
            <a:ext cx="5594350" cy="5097463"/>
          </a:xfrm>
          <a:prstGeom prst="rect">
            <a:avLst/>
          </a:prstGeom>
          <a:solidFill>
            <a:schemeClr val="bg1"/>
          </a:solidFill>
          <a:ln w="12700">
            <a:noFill/>
          </a:ln>
        </p:spPr>
        <p:txBody>
          <a:bodyPr vert="horz" lIns="0" tIns="45720" rIns="0" bIns="45720" rtlCol="0" anchor="t">
            <a:normAutofit/>
          </a:bodyPr>
          <a:lstStyle>
            <a:lvl1pPr marL="0" indent="0" algn="l">
              <a:buNone/>
              <a:defRPr lang="it-IT"/>
            </a:lvl1pPr>
          </a:lstStyle>
          <a:p>
            <a:pPr lvl="0"/>
            <a:r>
              <a:rPr lang="it-IT"/>
              <a:t>Fare clic sull'icona per inserire un'immagine</a:t>
            </a:r>
            <a:endParaRPr lang="it-IT" dirty="0"/>
          </a:p>
        </p:txBody>
      </p:sp>
      <p:sp>
        <p:nvSpPr>
          <p:cNvPr id="3" name="Segnaposto numero diapositiva 2"/>
          <p:cNvSpPr>
            <a:spLocks noGrp="1"/>
          </p:cNvSpPr>
          <p:nvPr>
            <p:ph type="sldNum" sz="quarter" idx="17"/>
          </p:nvPr>
        </p:nvSpPr>
        <p:spPr>
          <a:xfrm>
            <a:off x="11544555" y="6498208"/>
            <a:ext cx="645858" cy="359791"/>
          </a:xfrm>
          <a:prstGeom prst="rect">
            <a:avLst/>
          </a:prstGeom>
        </p:spPr>
        <p:txBody>
          <a:bodyPr/>
          <a:lstStyle/>
          <a:p>
            <a:fld id="{B87FA73C-A7EE-4241-A631-441DFD16C2EB}" type="slidenum">
              <a:rPr lang="it-IT" smtClean="0"/>
              <a:pPr/>
              <a:t>‹N›</a:t>
            </a:fld>
            <a:endParaRPr lang="it-IT" dirty="0"/>
          </a:p>
        </p:txBody>
      </p:sp>
      <p:sp>
        <p:nvSpPr>
          <p:cNvPr id="20" name="Titolo 1"/>
          <p:cNvSpPr>
            <a:spLocks noGrp="1"/>
          </p:cNvSpPr>
          <p:nvPr>
            <p:ph type="title" hasCustomPrompt="1"/>
          </p:nvPr>
        </p:nvSpPr>
        <p:spPr>
          <a:xfrm>
            <a:off x="371476" y="35496"/>
            <a:ext cx="11418586" cy="358951"/>
          </a:xfrm>
          <a:prstGeom prst="rect">
            <a:avLst/>
          </a:prstGeom>
        </p:spPr>
        <p:txBody>
          <a:bodyPr/>
          <a:lstStyle>
            <a:lvl1pPr>
              <a:defRPr>
                <a:solidFill>
                  <a:schemeClr val="tx2"/>
                </a:solidFill>
              </a:defRPr>
            </a:lvl1pPr>
          </a:lstStyle>
          <a:p>
            <a:r>
              <a:rPr lang="it-IT" dirty="0"/>
              <a:t>Titolo SLIDE (</a:t>
            </a:r>
            <a:r>
              <a:rPr lang="it-IT" dirty="0" err="1"/>
              <a:t>arial</a:t>
            </a:r>
            <a:r>
              <a:rPr lang="it-IT" dirty="0"/>
              <a:t> </a:t>
            </a:r>
            <a:r>
              <a:rPr lang="it-IT" dirty="0" err="1"/>
              <a:t>max</a:t>
            </a:r>
            <a:r>
              <a:rPr lang="it-IT" dirty="0"/>
              <a:t> 24, </a:t>
            </a:r>
            <a:r>
              <a:rPr lang="it-IT" dirty="0" err="1"/>
              <a:t>bold</a:t>
            </a:r>
            <a:r>
              <a:rPr lang="it-IT" dirty="0"/>
              <a:t>, maiuscolo, blu, </a:t>
            </a:r>
            <a:r>
              <a:rPr lang="it-IT" dirty="0" err="1"/>
              <a:t>max</a:t>
            </a:r>
            <a:r>
              <a:rPr lang="it-IT" dirty="0"/>
              <a:t> 2 righe)</a:t>
            </a:r>
          </a:p>
        </p:txBody>
      </p:sp>
      <p:sp>
        <p:nvSpPr>
          <p:cNvPr id="21" name="Segnaposto testo 24"/>
          <p:cNvSpPr>
            <a:spLocks noGrp="1"/>
          </p:cNvSpPr>
          <p:nvPr>
            <p:ph type="body" sz="quarter" idx="15" hasCustomPrompt="1"/>
          </p:nvPr>
        </p:nvSpPr>
        <p:spPr>
          <a:xfrm>
            <a:off x="371475" y="360572"/>
            <a:ext cx="11418587" cy="385763"/>
          </a:xfrm>
          <a:prstGeom prst="rect">
            <a:avLst/>
          </a:prstGeom>
        </p:spPr>
        <p:txBody>
          <a:bodyPr anchor="ctr">
            <a:noAutofit/>
          </a:bodyPr>
          <a:lstStyle>
            <a:lvl1pPr marL="0" indent="0">
              <a:buNone/>
              <a:defRPr sz="1800" cap="all"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SOTTOTITOLO (corpo </a:t>
            </a:r>
            <a:r>
              <a:rPr lang="it-IT" dirty="0" err="1"/>
              <a:t>arial</a:t>
            </a:r>
            <a:r>
              <a:rPr lang="it-IT" dirty="0"/>
              <a:t> </a:t>
            </a:r>
            <a:r>
              <a:rPr lang="it-IT" dirty="0" err="1"/>
              <a:t>max</a:t>
            </a:r>
            <a:r>
              <a:rPr lang="it-IT" dirty="0"/>
              <a:t> 18, maiuscolo, blu, </a:t>
            </a:r>
            <a:r>
              <a:rPr lang="it-IT" dirty="0" err="1"/>
              <a:t>max</a:t>
            </a:r>
            <a:r>
              <a:rPr lang="it-IT" dirty="0"/>
              <a:t> 1 riga)</a:t>
            </a:r>
          </a:p>
        </p:txBody>
      </p:sp>
      <p:sp>
        <p:nvSpPr>
          <p:cNvPr id="4" name="Segnaposto testo 3"/>
          <p:cNvSpPr>
            <a:spLocks noGrp="1"/>
          </p:cNvSpPr>
          <p:nvPr>
            <p:ph type="body" sz="quarter" idx="18"/>
          </p:nvPr>
        </p:nvSpPr>
        <p:spPr>
          <a:xfrm>
            <a:off x="371474" y="2066925"/>
            <a:ext cx="5629275" cy="30384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Tree>
    <p:extLst>
      <p:ext uri="{BB962C8B-B14F-4D97-AF65-F5344CB8AC3E}">
        <p14:creationId xmlns:p14="http://schemas.microsoft.com/office/powerpoint/2010/main" val="144140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Testo + Imm. sx">
    <p:spTree>
      <p:nvGrpSpPr>
        <p:cNvPr id="1" name=""/>
        <p:cNvGrpSpPr/>
        <p:nvPr/>
      </p:nvGrpSpPr>
      <p:grpSpPr>
        <a:xfrm>
          <a:off x="0" y="0"/>
          <a:ext cx="0" cy="0"/>
          <a:chOff x="0" y="0"/>
          <a:chExt cx="0" cy="0"/>
        </a:xfrm>
      </p:grpSpPr>
      <p:sp>
        <p:nvSpPr>
          <p:cNvPr id="15" name="Segnaposto immagine 14"/>
          <p:cNvSpPr>
            <a:spLocks noGrp="1"/>
          </p:cNvSpPr>
          <p:nvPr>
            <p:ph type="pic" sz="quarter" idx="16"/>
          </p:nvPr>
        </p:nvSpPr>
        <p:spPr>
          <a:xfrm>
            <a:off x="371474" y="1016000"/>
            <a:ext cx="5629275" cy="5097463"/>
          </a:xfrm>
          <a:prstGeom prst="rect">
            <a:avLst/>
          </a:prstGeom>
          <a:solidFill>
            <a:schemeClr val="bg1"/>
          </a:solidFill>
          <a:ln w="12700">
            <a:noFill/>
          </a:ln>
        </p:spPr>
        <p:txBody>
          <a:bodyPr anchor="t"/>
          <a:lstStyle>
            <a:lvl1pPr marL="0" indent="0" algn="l">
              <a:buNone/>
              <a:defRPr/>
            </a:lvl1pPr>
          </a:lstStyle>
          <a:p>
            <a:r>
              <a:rPr lang="it-IT"/>
              <a:t>Fare clic sull'icona per inserire un'immagine</a:t>
            </a:r>
            <a:endParaRPr lang="it-IT" dirty="0"/>
          </a:p>
        </p:txBody>
      </p:sp>
      <p:sp>
        <p:nvSpPr>
          <p:cNvPr id="3" name="Segnaposto numero diapositiva 2"/>
          <p:cNvSpPr>
            <a:spLocks noGrp="1"/>
          </p:cNvSpPr>
          <p:nvPr>
            <p:ph type="sldNum" sz="quarter" idx="17"/>
          </p:nvPr>
        </p:nvSpPr>
        <p:spPr>
          <a:xfrm>
            <a:off x="11544555" y="6498208"/>
            <a:ext cx="645858" cy="359791"/>
          </a:xfrm>
          <a:prstGeom prst="rect">
            <a:avLst/>
          </a:prstGeom>
        </p:spPr>
        <p:txBody>
          <a:bodyPr/>
          <a:lstStyle/>
          <a:p>
            <a:fld id="{B87FA73C-A7EE-4241-A631-441DFD16C2EB}" type="slidenum">
              <a:rPr lang="it-IT" smtClean="0"/>
              <a:pPr/>
              <a:t>‹N›</a:t>
            </a:fld>
            <a:endParaRPr lang="it-IT" dirty="0"/>
          </a:p>
        </p:txBody>
      </p:sp>
      <p:sp>
        <p:nvSpPr>
          <p:cNvPr id="14" name="Titolo 1"/>
          <p:cNvSpPr>
            <a:spLocks noGrp="1"/>
          </p:cNvSpPr>
          <p:nvPr>
            <p:ph type="title" hasCustomPrompt="1"/>
          </p:nvPr>
        </p:nvSpPr>
        <p:spPr>
          <a:xfrm>
            <a:off x="371476" y="35496"/>
            <a:ext cx="11418586" cy="358951"/>
          </a:xfrm>
          <a:prstGeom prst="rect">
            <a:avLst/>
          </a:prstGeom>
        </p:spPr>
        <p:txBody>
          <a:bodyPr/>
          <a:lstStyle>
            <a:lvl1pPr>
              <a:defRPr>
                <a:solidFill>
                  <a:schemeClr val="tx2"/>
                </a:solidFill>
              </a:defRPr>
            </a:lvl1pPr>
          </a:lstStyle>
          <a:p>
            <a:r>
              <a:rPr lang="it-IT" dirty="0"/>
              <a:t>Titolo SLIDE (</a:t>
            </a:r>
            <a:r>
              <a:rPr lang="it-IT" dirty="0" err="1"/>
              <a:t>arial</a:t>
            </a:r>
            <a:r>
              <a:rPr lang="it-IT" dirty="0"/>
              <a:t> </a:t>
            </a:r>
            <a:r>
              <a:rPr lang="it-IT" dirty="0" err="1"/>
              <a:t>max</a:t>
            </a:r>
            <a:r>
              <a:rPr lang="it-IT" dirty="0"/>
              <a:t> 24, </a:t>
            </a:r>
            <a:r>
              <a:rPr lang="it-IT" dirty="0" err="1"/>
              <a:t>bold</a:t>
            </a:r>
            <a:r>
              <a:rPr lang="it-IT" dirty="0"/>
              <a:t>, maiuscolo, blu, </a:t>
            </a:r>
            <a:r>
              <a:rPr lang="it-IT" dirty="0" err="1"/>
              <a:t>max</a:t>
            </a:r>
            <a:r>
              <a:rPr lang="it-IT" dirty="0"/>
              <a:t> 2 righe)</a:t>
            </a:r>
          </a:p>
        </p:txBody>
      </p:sp>
      <p:sp>
        <p:nvSpPr>
          <p:cNvPr id="16" name="Segnaposto testo 24"/>
          <p:cNvSpPr>
            <a:spLocks noGrp="1"/>
          </p:cNvSpPr>
          <p:nvPr>
            <p:ph type="body" sz="quarter" idx="15" hasCustomPrompt="1"/>
          </p:nvPr>
        </p:nvSpPr>
        <p:spPr>
          <a:xfrm>
            <a:off x="371475" y="360572"/>
            <a:ext cx="11418587" cy="385763"/>
          </a:xfrm>
          <a:prstGeom prst="rect">
            <a:avLst/>
          </a:prstGeom>
        </p:spPr>
        <p:txBody>
          <a:bodyPr anchor="ctr">
            <a:noAutofit/>
          </a:bodyPr>
          <a:lstStyle>
            <a:lvl1pPr marL="0" indent="0">
              <a:buNone/>
              <a:defRPr sz="1800" cap="all"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SOTTOTITOLO (corpo </a:t>
            </a:r>
            <a:r>
              <a:rPr lang="it-IT" dirty="0" err="1"/>
              <a:t>arial</a:t>
            </a:r>
            <a:r>
              <a:rPr lang="it-IT" dirty="0"/>
              <a:t> </a:t>
            </a:r>
            <a:r>
              <a:rPr lang="it-IT" dirty="0" err="1"/>
              <a:t>max</a:t>
            </a:r>
            <a:r>
              <a:rPr lang="it-IT" dirty="0"/>
              <a:t> 18, maiuscolo, blu, </a:t>
            </a:r>
            <a:r>
              <a:rPr lang="it-IT" dirty="0" err="1"/>
              <a:t>max</a:t>
            </a:r>
            <a:r>
              <a:rPr lang="it-IT" dirty="0"/>
              <a:t> 1 riga)</a:t>
            </a:r>
          </a:p>
        </p:txBody>
      </p:sp>
      <p:sp>
        <p:nvSpPr>
          <p:cNvPr id="4" name="Segnaposto testo 3"/>
          <p:cNvSpPr>
            <a:spLocks noGrp="1"/>
          </p:cNvSpPr>
          <p:nvPr>
            <p:ph type="body" sz="quarter" idx="18"/>
          </p:nvPr>
        </p:nvSpPr>
        <p:spPr>
          <a:xfrm>
            <a:off x="6191250" y="2076449"/>
            <a:ext cx="5629275" cy="29051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02364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GRAFICO + Testo">
    <p:spTree>
      <p:nvGrpSpPr>
        <p:cNvPr id="1" name=""/>
        <p:cNvGrpSpPr/>
        <p:nvPr/>
      </p:nvGrpSpPr>
      <p:grpSpPr>
        <a:xfrm>
          <a:off x="0" y="0"/>
          <a:ext cx="0" cy="0"/>
          <a:chOff x="0" y="0"/>
          <a:chExt cx="0" cy="0"/>
        </a:xfrm>
      </p:grpSpPr>
      <p:sp>
        <p:nvSpPr>
          <p:cNvPr id="15" name="Segnaposto grafico 14"/>
          <p:cNvSpPr>
            <a:spLocks noGrp="1"/>
          </p:cNvSpPr>
          <p:nvPr>
            <p:ph type="chart" sz="quarter" idx="16"/>
          </p:nvPr>
        </p:nvSpPr>
        <p:spPr>
          <a:xfrm>
            <a:off x="371475" y="1016000"/>
            <a:ext cx="7905750" cy="5097463"/>
          </a:xfrm>
          <a:prstGeom prst="rect">
            <a:avLst/>
          </a:prstGeom>
        </p:spPr>
        <p:txBody>
          <a:bodyPr/>
          <a:lstStyle>
            <a:lvl1pPr marL="0" indent="0">
              <a:buNone/>
              <a:defRPr/>
            </a:lvl1pPr>
          </a:lstStyle>
          <a:p>
            <a:r>
              <a:rPr lang="it-IT"/>
              <a:t>Fare clic sull'icona per inserire un grafico</a:t>
            </a:r>
            <a:endParaRPr lang="it-IT" dirty="0"/>
          </a:p>
        </p:txBody>
      </p:sp>
      <p:sp>
        <p:nvSpPr>
          <p:cNvPr id="11" name="Titolo 1"/>
          <p:cNvSpPr>
            <a:spLocks noGrp="1"/>
          </p:cNvSpPr>
          <p:nvPr>
            <p:ph type="title" hasCustomPrompt="1"/>
          </p:nvPr>
        </p:nvSpPr>
        <p:spPr>
          <a:xfrm>
            <a:off x="371476" y="35496"/>
            <a:ext cx="11418586" cy="358951"/>
          </a:xfrm>
          <a:prstGeom prst="rect">
            <a:avLst/>
          </a:prstGeom>
        </p:spPr>
        <p:txBody>
          <a:bodyPr/>
          <a:lstStyle>
            <a:lvl1pPr>
              <a:defRPr>
                <a:solidFill>
                  <a:schemeClr val="tx2"/>
                </a:solidFill>
              </a:defRPr>
            </a:lvl1pPr>
          </a:lstStyle>
          <a:p>
            <a:r>
              <a:rPr lang="it-IT" dirty="0"/>
              <a:t>Titolo SLIDE (</a:t>
            </a:r>
            <a:r>
              <a:rPr lang="it-IT" dirty="0" err="1"/>
              <a:t>arial</a:t>
            </a:r>
            <a:r>
              <a:rPr lang="it-IT" dirty="0"/>
              <a:t> </a:t>
            </a:r>
            <a:r>
              <a:rPr lang="it-IT" dirty="0" err="1"/>
              <a:t>max</a:t>
            </a:r>
            <a:r>
              <a:rPr lang="it-IT" dirty="0"/>
              <a:t> 24, </a:t>
            </a:r>
            <a:r>
              <a:rPr lang="it-IT" dirty="0" err="1"/>
              <a:t>bold</a:t>
            </a:r>
            <a:r>
              <a:rPr lang="it-IT" dirty="0"/>
              <a:t>, maiuscolo, blu, </a:t>
            </a:r>
            <a:r>
              <a:rPr lang="it-IT" dirty="0" err="1"/>
              <a:t>max</a:t>
            </a:r>
            <a:r>
              <a:rPr lang="it-IT" dirty="0"/>
              <a:t> 2 righe)</a:t>
            </a:r>
          </a:p>
        </p:txBody>
      </p:sp>
      <p:sp>
        <p:nvSpPr>
          <p:cNvPr id="12" name="Segnaposto testo 24"/>
          <p:cNvSpPr>
            <a:spLocks noGrp="1"/>
          </p:cNvSpPr>
          <p:nvPr>
            <p:ph type="body" sz="quarter" idx="15" hasCustomPrompt="1"/>
          </p:nvPr>
        </p:nvSpPr>
        <p:spPr>
          <a:xfrm>
            <a:off x="371475" y="360572"/>
            <a:ext cx="11418587" cy="385763"/>
          </a:xfrm>
          <a:prstGeom prst="rect">
            <a:avLst/>
          </a:prstGeom>
        </p:spPr>
        <p:txBody>
          <a:bodyPr anchor="ctr">
            <a:noAutofit/>
          </a:bodyPr>
          <a:lstStyle>
            <a:lvl1pPr marL="0" indent="0">
              <a:buNone/>
              <a:defRPr sz="1800" cap="all"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SOTTOTITOLO (corpo </a:t>
            </a:r>
            <a:r>
              <a:rPr lang="it-IT" dirty="0" err="1"/>
              <a:t>arial</a:t>
            </a:r>
            <a:r>
              <a:rPr lang="it-IT" dirty="0"/>
              <a:t> </a:t>
            </a:r>
            <a:r>
              <a:rPr lang="it-IT" dirty="0" err="1"/>
              <a:t>max</a:t>
            </a:r>
            <a:r>
              <a:rPr lang="it-IT" dirty="0"/>
              <a:t> 18, maiuscolo, blu, </a:t>
            </a:r>
            <a:r>
              <a:rPr lang="it-IT" dirty="0" err="1"/>
              <a:t>max</a:t>
            </a:r>
            <a:r>
              <a:rPr lang="it-IT" dirty="0"/>
              <a:t> 1 riga)</a:t>
            </a:r>
          </a:p>
        </p:txBody>
      </p:sp>
      <p:sp>
        <p:nvSpPr>
          <p:cNvPr id="3" name="Segnaposto numero diapositiva 2"/>
          <p:cNvSpPr>
            <a:spLocks noGrp="1"/>
          </p:cNvSpPr>
          <p:nvPr>
            <p:ph type="sldNum" sz="quarter" idx="17"/>
          </p:nvPr>
        </p:nvSpPr>
        <p:spPr>
          <a:xfrm>
            <a:off x="11544555" y="6498208"/>
            <a:ext cx="645858" cy="359791"/>
          </a:xfrm>
          <a:prstGeom prst="rect">
            <a:avLst/>
          </a:prstGeom>
        </p:spPr>
        <p:txBody>
          <a:bodyPr/>
          <a:lstStyle/>
          <a:p>
            <a:fld id="{B87FA73C-A7EE-4241-A631-441DFD16C2EB}" type="slidenum">
              <a:rPr lang="it-IT" smtClean="0"/>
              <a:pPr/>
              <a:t>‹N›</a:t>
            </a:fld>
            <a:endParaRPr lang="it-IT" dirty="0"/>
          </a:p>
        </p:txBody>
      </p:sp>
      <p:sp>
        <p:nvSpPr>
          <p:cNvPr id="4" name="Segnaposto testo 3"/>
          <p:cNvSpPr>
            <a:spLocks noGrp="1"/>
          </p:cNvSpPr>
          <p:nvPr>
            <p:ph type="body" sz="quarter" idx="18"/>
          </p:nvPr>
        </p:nvSpPr>
        <p:spPr>
          <a:xfrm>
            <a:off x="8467725" y="1609725"/>
            <a:ext cx="3322338" cy="390525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20701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TABELLA + Testo">
    <p:spTree>
      <p:nvGrpSpPr>
        <p:cNvPr id="1" name=""/>
        <p:cNvGrpSpPr/>
        <p:nvPr/>
      </p:nvGrpSpPr>
      <p:grpSpPr>
        <a:xfrm>
          <a:off x="0" y="0"/>
          <a:ext cx="0" cy="0"/>
          <a:chOff x="0" y="0"/>
          <a:chExt cx="0" cy="0"/>
        </a:xfrm>
      </p:grpSpPr>
      <p:sp>
        <p:nvSpPr>
          <p:cNvPr id="4" name="Segnaposto tabella 3"/>
          <p:cNvSpPr>
            <a:spLocks noGrp="1"/>
          </p:cNvSpPr>
          <p:nvPr>
            <p:ph type="tbl" sz="quarter" idx="20"/>
          </p:nvPr>
        </p:nvSpPr>
        <p:spPr>
          <a:xfrm>
            <a:off x="371475" y="1016000"/>
            <a:ext cx="7905750" cy="5097463"/>
          </a:xfrm>
          <a:prstGeom prst="rect">
            <a:avLst/>
          </a:prstGeom>
        </p:spPr>
        <p:txBody>
          <a:bodyPr/>
          <a:lstStyle>
            <a:lvl1pPr marL="0" indent="0">
              <a:buNone/>
              <a:defRPr/>
            </a:lvl1pPr>
          </a:lstStyle>
          <a:p>
            <a:r>
              <a:rPr lang="it-IT"/>
              <a:t>Fare clic sull'icona per inserire una tabella</a:t>
            </a:r>
            <a:endParaRPr lang="it-IT" dirty="0"/>
          </a:p>
        </p:txBody>
      </p:sp>
      <p:sp>
        <p:nvSpPr>
          <p:cNvPr id="11" name="Titolo 1"/>
          <p:cNvSpPr>
            <a:spLocks noGrp="1"/>
          </p:cNvSpPr>
          <p:nvPr>
            <p:ph type="title" hasCustomPrompt="1"/>
          </p:nvPr>
        </p:nvSpPr>
        <p:spPr>
          <a:xfrm>
            <a:off x="371476" y="35496"/>
            <a:ext cx="11418586" cy="358951"/>
          </a:xfrm>
          <a:prstGeom prst="rect">
            <a:avLst/>
          </a:prstGeom>
        </p:spPr>
        <p:txBody>
          <a:bodyPr/>
          <a:lstStyle>
            <a:lvl1pPr>
              <a:defRPr>
                <a:solidFill>
                  <a:schemeClr val="tx2"/>
                </a:solidFill>
              </a:defRPr>
            </a:lvl1pPr>
          </a:lstStyle>
          <a:p>
            <a:r>
              <a:rPr lang="it-IT" dirty="0"/>
              <a:t>Titolo SLIDE (</a:t>
            </a:r>
            <a:r>
              <a:rPr lang="it-IT" dirty="0" err="1"/>
              <a:t>arial</a:t>
            </a:r>
            <a:r>
              <a:rPr lang="it-IT" dirty="0"/>
              <a:t> </a:t>
            </a:r>
            <a:r>
              <a:rPr lang="it-IT" dirty="0" err="1"/>
              <a:t>max</a:t>
            </a:r>
            <a:r>
              <a:rPr lang="it-IT" dirty="0"/>
              <a:t> 24, </a:t>
            </a:r>
            <a:r>
              <a:rPr lang="it-IT" dirty="0" err="1"/>
              <a:t>bold</a:t>
            </a:r>
            <a:r>
              <a:rPr lang="it-IT" dirty="0"/>
              <a:t>, maiuscolo, blu, </a:t>
            </a:r>
            <a:r>
              <a:rPr lang="it-IT" dirty="0" err="1"/>
              <a:t>max</a:t>
            </a:r>
            <a:r>
              <a:rPr lang="it-IT" dirty="0"/>
              <a:t> 2 righe)</a:t>
            </a:r>
          </a:p>
        </p:txBody>
      </p:sp>
      <p:sp>
        <p:nvSpPr>
          <p:cNvPr id="12" name="Segnaposto testo 24"/>
          <p:cNvSpPr>
            <a:spLocks noGrp="1"/>
          </p:cNvSpPr>
          <p:nvPr>
            <p:ph type="body" sz="quarter" idx="15" hasCustomPrompt="1"/>
          </p:nvPr>
        </p:nvSpPr>
        <p:spPr>
          <a:xfrm>
            <a:off x="371475" y="360572"/>
            <a:ext cx="11418587" cy="385763"/>
          </a:xfrm>
          <a:prstGeom prst="rect">
            <a:avLst/>
          </a:prstGeom>
        </p:spPr>
        <p:txBody>
          <a:bodyPr anchor="ctr">
            <a:noAutofit/>
          </a:bodyPr>
          <a:lstStyle>
            <a:lvl1pPr marL="0" indent="0">
              <a:buNone/>
              <a:defRPr sz="1800" cap="all"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SOTTOTITOLO (corpo </a:t>
            </a:r>
            <a:r>
              <a:rPr lang="it-IT" dirty="0" err="1"/>
              <a:t>arial</a:t>
            </a:r>
            <a:r>
              <a:rPr lang="it-IT" dirty="0"/>
              <a:t> </a:t>
            </a:r>
            <a:r>
              <a:rPr lang="it-IT" dirty="0" err="1"/>
              <a:t>max</a:t>
            </a:r>
            <a:r>
              <a:rPr lang="it-IT" dirty="0"/>
              <a:t> 18, maiuscolo, blu, </a:t>
            </a:r>
            <a:r>
              <a:rPr lang="it-IT" dirty="0" err="1"/>
              <a:t>max</a:t>
            </a:r>
            <a:r>
              <a:rPr lang="it-IT" dirty="0"/>
              <a:t> 1 riga)</a:t>
            </a:r>
          </a:p>
        </p:txBody>
      </p:sp>
      <p:sp>
        <p:nvSpPr>
          <p:cNvPr id="3" name="Segnaposto numero diapositiva 2"/>
          <p:cNvSpPr>
            <a:spLocks noGrp="1"/>
          </p:cNvSpPr>
          <p:nvPr>
            <p:ph type="sldNum" sz="quarter" idx="21"/>
          </p:nvPr>
        </p:nvSpPr>
        <p:spPr>
          <a:xfrm>
            <a:off x="11544555" y="6498208"/>
            <a:ext cx="645858" cy="359791"/>
          </a:xfrm>
          <a:prstGeom prst="rect">
            <a:avLst/>
          </a:prstGeom>
        </p:spPr>
        <p:txBody>
          <a:bodyPr/>
          <a:lstStyle/>
          <a:p>
            <a:fld id="{B87FA73C-A7EE-4241-A631-441DFD16C2EB}" type="slidenum">
              <a:rPr lang="it-IT" smtClean="0"/>
              <a:pPr/>
              <a:t>‹N›</a:t>
            </a:fld>
            <a:endParaRPr lang="it-IT" dirty="0"/>
          </a:p>
        </p:txBody>
      </p:sp>
      <p:sp>
        <p:nvSpPr>
          <p:cNvPr id="5" name="Segnaposto testo 4"/>
          <p:cNvSpPr>
            <a:spLocks noGrp="1"/>
          </p:cNvSpPr>
          <p:nvPr>
            <p:ph type="body" sz="quarter" idx="22"/>
          </p:nvPr>
        </p:nvSpPr>
        <p:spPr>
          <a:xfrm>
            <a:off x="8467725" y="1609725"/>
            <a:ext cx="3352800" cy="39243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282694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5.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Gruppo 2"/>
          <p:cNvGrpSpPr/>
          <p:nvPr/>
        </p:nvGrpSpPr>
        <p:grpSpPr>
          <a:xfrm>
            <a:off x="914400" y="-602994"/>
            <a:ext cx="10358077" cy="431729"/>
            <a:chOff x="1" y="-602994"/>
            <a:chExt cx="12191999" cy="431729"/>
          </a:xfrm>
        </p:grpSpPr>
        <p:sp>
          <p:nvSpPr>
            <p:cNvPr id="86" name="Rettangolo 85"/>
            <p:cNvSpPr/>
            <p:nvPr/>
          </p:nvSpPr>
          <p:spPr>
            <a:xfrm>
              <a:off x="1" y="-602994"/>
              <a:ext cx="2160000" cy="4273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400" b="1" dirty="0">
                  <a:solidFill>
                    <a:schemeClr val="tx2"/>
                  </a:solidFill>
                </a:rPr>
                <a:t>GIALLO</a:t>
              </a:r>
            </a:p>
          </p:txBody>
        </p:sp>
        <p:sp>
          <p:nvSpPr>
            <p:cNvPr id="87" name="Rettangolo 86"/>
            <p:cNvSpPr/>
            <p:nvPr/>
          </p:nvSpPr>
          <p:spPr>
            <a:xfrm>
              <a:off x="2508001" y="-602994"/>
              <a:ext cx="2160000" cy="4273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400" b="1" dirty="0">
                  <a:solidFill>
                    <a:schemeClr val="bg1"/>
                  </a:solidFill>
                </a:rPr>
                <a:t>BLU</a:t>
              </a:r>
            </a:p>
          </p:txBody>
        </p:sp>
        <p:sp>
          <p:nvSpPr>
            <p:cNvPr id="88" name="Rettangolo 87"/>
            <p:cNvSpPr/>
            <p:nvPr/>
          </p:nvSpPr>
          <p:spPr>
            <a:xfrm>
              <a:off x="5016001" y="-598614"/>
              <a:ext cx="2160000" cy="427349"/>
            </a:xfrm>
            <a:prstGeom prst="rect">
              <a:avLst/>
            </a:prstGeom>
            <a:solidFill>
              <a:srgbClr val="3B3B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400" b="1" dirty="0">
                  <a:solidFill>
                    <a:schemeClr val="bg1"/>
                  </a:solidFill>
                </a:rPr>
                <a:t>GRIGIO1 </a:t>
              </a:r>
              <a:br>
                <a:rPr lang="it-IT" sz="1400" b="1" dirty="0">
                  <a:solidFill>
                    <a:schemeClr val="bg1"/>
                  </a:solidFill>
                </a:rPr>
              </a:br>
              <a:r>
                <a:rPr lang="it-IT" sz="1100" b="0" dirty="0">
                  <a:solidFill>
                    <a:schemeClr val="bg1"/>
                  </a:solidFill>
                </a:rPr>
                <a:t>(solo testo)</a:t>
              </a:r>
              <a:endParaRPr lang="it-IT" sz="1400" b="0" dirty="0">
                <a:solidFill>
                  <a:schemeClr val="bg1"/>
                </a:solidFill>
              </a:endParaRPr>
            </a:p>
          </p:txBody>
        </p:sp>
        <p:sp>
          <p:nvSpPr>
            <p:cNvPr id="89" name="Rettangolo 88"/>
            <p:cNvSpPr/>
            <p:nvPr/>
          </p:nvSpPr>
          <p:spPr>
            <a:xfrm>
              <a:off x="7524001" y="-602994"/>
              <a:ext cx="2160000" cy="4273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400" b="1" dirty="0">
                  <a:solidFill>
                    <a:schemeClr val="bg1"/>
                  </a:solidFill>
                </a:rPr>
                <a:t>GRIGIO2</a:t>
              </a:r>
            </a:p>
          </p:txBody>
        </p:sp>
        <p:sp>
          <p:nvSpPr>
            <p:cNvPr id="29" name="Rettangolo 28"/>
            <p:cNvSpPr/>
            <p:nvPr/>
          </p:nvSpPr>
          <p:spPr>
            <a:xfrm>
              <a:off x="10032000" y="-602994"/>
              <a:ext cx="2160000" cy="4273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400" b="1" dirty="0">
                  <a:solidFill>
                    <a:schemeClr val="bg2">
                      <a:lumMod val="25000"/>
                    </a:schemeClr>
                  </a:solidFill>
                </a:rPr>
                <a:t>GRIGIO3</a:t>
              </a:r>
            </a:p>
          </p:txBody>
        </p:sp>
      </p:grpSp>
      <p:cxnSp>
        <p:nvCxnSpPr>
          <p:cNvPr id="20" name="Connettore diritto 19"/>
          <p:cNvCxnSpPr/>
          <p:nvPr/>
        </p:nvCxnSpPr>
        <p:spPr>
          <a:xfrm>
            <a:off x="0" y="745215"/>
            <a:ext cx="11448003" cy="0"/>
          </a:xfrm>
          <a:prstGeom prst="line">
            <a:avLst/>
          </a:prstGeom>
          <a:ln w="50800" cap="flat">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4" name="Segnaposto testo 3"/>
          <p:cNvSpPr>
            <a:spLocks noGrp="1"/>
          </p:cNvSpPr>
          <p:nvPr>
            <p:ph type="body" idx="1"/>
          </p:nvPr>
        </p:nvSpPr>
        <p:spPr>
          <a:xfrm>
            <a:off x="371475" y="1016000"/>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4" name="Rettangolo 13"/>
          <p:cNvSpPr/>
          <p:nvPr/>
        </p:nvSpPr>
        <p:spPr>
          <a:xfrm>
            <a:off x="2622711" y="6498209"/>
            <a:ext cx="8826085" cy="3597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15" name="Rettangolo 14"/>
          <p:cNvSpPr/>
          <p:nvPr/>
        </p:nvSpPr>
        <p:spPr>
          <a:xfrm rot="10800000">
            <a:off x="-1" y="6498212"/>
            <a:ext cx="626456" cy="3597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pic>
        <p:nvPicPr>
          <p:cNvPr id="16" name="Immagine 15" descr="PI_logo_o_RGB_p.jp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a:xfrm>
            <a:off x="725388" y="6498209"/>
            <a:ext cx="1801564" cy="359791"/>
          </a:xfrm>
          <a:custGeom>
            <a:avLst/>
            <a:gdLst>
              <a:gd name="connsiteX0" fmla="*/ 0 w 1801564"/>
              <a:gd name="connsiteY0" fmla="*/ 0 h 359791"/>
              <a:gd name="connsiteX1" fmla="*/ 1801564 w 1801564"/>
              <a:gd name="connsiteY1" fmla="*/ 0 h 359791"/>
              <a:gd name="connsiteX2" fmla="*/ 1801564 w 1801564"/>
              <a:gd name="connsiteY2" fmla="*/ 359791 h 359791"/>
              <a:gd name="connsiteX3" fmla="*/ 0 w 1801564"/>
              <a:gd name="connsiteY3" fmla="*/ 359791 h 359791"/>
            </a:gdLst>
            <a:ahLst/>
            <a:cxnLst>
              <a:cxn ang="0">
                <a:pos x="connsiteX0" y="connsiteY0"/>
              </a:cxn>
              <a:cxn ang="0">
                <a:pos x="connsiteX1" y="connsiteY1"/>
              </a:cxn>
              <a:cxn ang="0">
                <a:pos x="connsiteX2" y="connsiteY2"/>
              </a:cxn>
              <a:cxn ang="0">
                <a:pos x="connsiteX3" y="connsiteY3"/>
              </a:cxn>
            </a:cxnLst>
            <a:rect l="l" t="t" r="r" b="b"/>
            <a:pathLst>
              <a:path w="1801564" h="359791">
                <a:moveTo>
                  <a:pt x="0" y="0"/>
                </a:moveTo>
                <a:lnTo>
                  <a:pt x="1801564" y="0"/>
                </a:lnTo>
                <a:lnTo>
                  <a:pt x="1801564" y="359791"/>
                </a:lnTo>
                <a:lnTo>
                  <a:pt x="0" y="359791"/>
                </a:lnTo>
                <a:close/>
              </a:path>
            </a:pathLst>
          </a:custGeom>
        </p:spPr>
      </p:pic>
      <p:sp>
        <p:nvSpPr>
          <p:cNvPr id="18" name="Rettangolo 17"/>
          <p:cNvSpPr/>
          <p:nvPr/>
        </p:nvSpPr>
        <p:spPr>
          <a:xfrm>
            <a:off x="11448796" y="6498209"/>
            <a:ext cx="97346" cy="359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19" name="Rettangolo 18"/>
          <p:cNvSpPr/>
          <p:nvPr/>
        </p:nvSpPr>
        <p:spPr>
          <a:xfrm>
            <a:off x="11546142" y="6498206"/>
            <a:ext cx="645858" cy="3597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21" name="Segnaposto numero diapositiva 5"/>
          <p:cNvSpPr>
            <a:spLocks noGrp="1"/>
          </p:cNvSpPr>
          <p:nvPr>
            <p:ph type="sldNum" sz="quarter" idx="4"/>
          </p:nvPr>
        </p:nvSpPr>
        <p:spPr>
          <a:xfrm>
            <a:off x="11544555" y="6498208"/>
            <a:ext cx="645858" cy="359791"/>
          </a:xfrm>
          <a:prstGeom prst="rect">
            <a:avLst/>
          </a:prstGeom>
          <a:noFill/>
        </p:spPr>
        <p:txBody>
          <a:bodyPr vert="horz" lIns="91440" tIns="45720" rIns="91440" bIns="45720" rtlCol="0" anchor="ctr"/>
          <a:lstStyle>
            <a:lvl1pPr algn="ctr">
              <a:defRPr sz="1200">
                <a:solidFill>
                  <a:schemeClr val="bg1"/>
                </a:solidFill>
              </a:defRPr>
            </a:lvl1pPr>
          </a:lstStyle>
          <a:p>
            <a:fld id="{B87FA73C-A7EE-4241-A631-441DFD16C2EB}" type="slidenum">
              <a:rPr lang="it-IT" smtClean="0"/>
              <a:pPr/>
              <a:t>‹N›</a:t>
            </a:fld>
            <a:endParaRPr lang="it-IT" dirty="0"/>
          </a:p>
        </p:txBody>
      </p:sp>
      <p:cxnSp>
        <p:nvCxnSpPr>
          <p:cNvPr id="22" name="Connettore diritto 21"/>
          <p:cNvCxnSpPr/>
          <p:nvPr/>
        </p:nvCxnSpPr>
        <p:spPr>
          <a:xfrm>
            <a:off x="11544555" y="745215"/>
            <a:ext cx="647445" cy="0"/>
          </a:xfrm>
          <a:prstGeom prst="line">
            <a:avLst/>
          </a:prstGeom>
          <a:ln w="50800" cap="flat">
            <a:solidFill>
              <a:srgbClr val="707173"/>
            </a:solidFill>
            <a:miter lim="800000"/>
          </a:ln>
        </p:spPr>
        <p:style>
          <a:lnRef idx="1">
            <a:schemeClr val="accent1"/>
          </a:lnRef>
          <a:fillRef idx="0">
            <a:schemeClr val="accent1"/>
          </a:fillRef>
          <a:effectRef idx="0">
            <a:schemeClr val="accent1"/>
          </a:effectRef>
          <a:fontRef idx="minor">
            <a:schemeClr val="tx1"/>
          </a:fontRef>
        </p:style>
      </p:cxnSp>
      <p:sp>
        <p:nvSpPr>
          <p:cNvPr id="2" name="Triangolo isoscele 1"/>
          <p:cNvSpPr/>
          <p:nvPr/>
        </p:nvSpPr>
        <p:spPr>
          <a:xfrm rot="10800000">
            <a:off x="303127" y="-324737"/>
            <a:ext cx="132336" cy="26125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23" name="Triangolo isoscele 22"/>
          <p:cNvSpPr/>
          <p:nvPr/>
        </p:nvSpPr>
        <p:spPr>
          <a:xfrm rot="10800000">
            <a:off x="11756536" y="-324737"/>
            <a:ext cx="132336" cy="26125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24" name="Triangolo isoscele 23"/>
          <p:cNvSpPr/>
          <p:nvPr/>
        </p:nvSpPr>
        <p:spPr>
          <a:xfrm>
            <a:off x="303127" y="6950754"/>
            <a:ext cx="132336" cy="26125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25" name="Triangolo isoscele 24"/>
          <p:cNvSpPr/>
          <p:nvPr/>
        </p:nvSpPr>
        <p:spPr>
          <a:xfrm>
            <a:off x="11756536" y="6950754"/>
            <a:ext cx="132336" cy="26125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26" name="Triangolo isoscele 25"/>
          <p:cNvSpPr/>
          <p:nvPr/>
        </p:nvSpPr>
        <p:spPr>
          <a:xfrm rot="5400000">
            <a:off x="-276040" y="885372"/>
            <a:ext cx="132336" cy="26125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27" name="Triangolo isoscele 26"/>
          <p:cNvSpPr/>
          <p:nvPr/>
        </p:nvSpPr>
        <p:spPr>
          <a:xfrm rot="5400000">
            <a:off x="-276039" y="5982836"/>
            <a:ext cx="132336" cy="26125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28" name="Triangolo isoscele 27"/>
          <p:cNvSpPr/>
          <p:nvPr/>
        </p:nvSpPr>
        <p:spPr>
          <a:xfrm rot="16200000">
            <a:off x="12331119" y="885372"/>
            <a:ext cx="132336" cy="26125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30" name="Triangolo isoscele 29"/>
          <p:cNvSpPr/>
          <p:nvPr/>
        </p:nvSpPr>
        <p:spPr>
          <a:xfrm rot="16200000">
            <a:off x="12331120" y="5982836"/>
            <a:ext cx="132336" cy="26125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grpSp>
        <p:nvGrpSpPr>
          <p:cNvPr id="31" name="Gruppo 30"/>
          <p:cNvGrpSpPr/>
          <p:nvPr/>
        </p:nvGrpSpPr>
        <p:grpSpPr>
          <a:xfrm>
            <a:off x="914400" y="-602994"/>
            <a:ext cx="10358077" cy="431729"/>
            <a:chOff x="1" y="-602994"/>
            <a:chExt cx="12191999" cy="431729"/>
          </a:xfrm>
        </p:grpSpPr>
        <p:sp>
          <p:nvSpPr>
            <p:cNvPr id="32" name="Rettangolo 31"/>
            <p:cNvSpPr/>
            <p:nvPr/>
          </p:nvSpPr>
          <p:spPr>
            <a:xfrm>
              <a:off x="1" y="-602994"/>
              <a:ext cx="2160000" cy="4273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400" b="1" dirty="0">
                  <a:solidFill>
                    <a:schemeClr val="tx2"/>
                  </a:solidFill>
                </a:rPr>
                <a:t>GIALLO</a:t>
              </a:r>
            </a:p>
          </p:txBody>
        </p:sp>
        <p:sp>
          <p:nvSpPr>
            <p:cNvPr id="33" name="Rettangolo 32"/>
            <p:cNvSpPr/>
            <p:nvPr/>
          </p:nvSpPr>
          <p:spPr>
            <a:xfrm>
              <a:off x="2508001" y="-602994"/>
              <a:ext cx="2160000" cy="4273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400" b="1" dirty="0">
                  <a:solidFill>
                    <a:schemeClr val="bg1"/>
                  </a:solidFill>
                </a:rPr>
                <a:t>BLU</a:t>
              </a:r>
            </a:p>
          </p:txBody>
        </p:sp>
        <p:sp>
          <p:nvSpPr>
            <p:cNvPr id="34" name="Rettangolo 33"/>
            <p:cNvSpPr/>
            <p:nvPr/>
          </p:nvSpPr>
          <p:spPr>
            <a:xfrm>
              <a:off x="5016001" y="-598614"/>
              <a:ext cx="2160000" cy="427349"/>
            </a:xfrm>
            <a:prstGeom prst="rect">
              <a:avLst/>
            </a:prstGeom>
            <a:solidFill>
              <a:srgbClr val="3B3B3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400" b="1" dirty="0">
                  <a:solidFill>
                    <a:schemeClr val="bg1"/>
                  </a:solidFill>
                </a:rPr>
                <a:t>GRIGIO1 </a:t>
              </a:r>
              <a:br>
                <a:rPr lang="it-IT" sz="1400" b="1" dirty="0">
                  <a:solidFill>
                    <a:schemeClr val="bg1"/>
                  </a:solidFill>
                </a:rPr>
              </a:br>
              <a:r>
                <a:rPr lang="it-IT" sz="1100" b="0" dirty="0">
                  <a:solidFill>
                    <a:schemeClr val="bg1"/>
                  </a:solidFill>
                </a:rPr>
                <a:t>(solo testo)</a:t>
              </a:r>
              <a:endParaRPr lang="it-IT" sz="1400" b="0" dirty="0">
                <a:solidFill>
                  <a:schemeClr val="bg1"/>
                </a:solidFill>
              </a:endParaRPr>
            </a:p>
          </p:txBody>
        </p:sp>
        <p:sp>
          <p:nvSpPr>
            <p:cNvPr id="35" name="Rettangolo 34"/>
            <p:cNvSpPr/>
            <p:nvPr/>
          </p:nvSpPr>
          <p:spPr>
            <a:xfrm>
              <a:off x="7524001" y="-602994"/>
              <a:ext cx="2160000" cy="4273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400" b="1" dirty="0">
                  <a:solidFill>
                    <a:schemeClr val="bg1"/>
                  </a:solidFill>
                </a:rPr>
                <a:t>GRIGIO2</a:t>
              </a:r>
            </a:p>
          </p:txBody>
        </p:sp>
        <p:sp>
          <p:nvSpPr>
            <p:cNvPr id="36" name="Rettangolo 35"/>
            <p:cNvSpPr/>
            <p:nvPr/>
          </p:nvSpPr>
          <p:spPr>
            <a:xfrm>
              <a:off x="10032000" y="-602994"/>
              <a:ext cx="2160000" cy="4273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400" b="1" dirty="0">
                  <a:solidFill>
                    <a:schemeClr val="bg2">
                      <a:lumMod val="25000"/>
                    </a:schemeClr>
                  </a:solidFill>
                </a:rPr>
                <a:t>GRIGIO3</a:t>
              </a:r>
            </a:p>
          </p:txBody>
        </p:sp>
      </p:grpSp>
      <p:cxnSp>
        <p:nvCxnSpPr>
          <p:cNvPr id="37" name="Connettore diritto 36"/>
          <p:cNvCxnSpPr/>
          <p:nvPr/>
        </p:nvCxnSpPr>
        <p:spPr>
          <a:xfrm>
            <a:off x="0" y="745215"/>
            <a:ext cx="11448003" cy="0"/>
          </a:xfrm>
          <a:prstGeom prst="line">
            <a:avLst/>
          </a:prstGeom>
          <a:ln w="508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38" name="Rettangolo 37"/>
          <p:cNvSpPr/>
          <p:nvPr/>
        </p:nvSpPr>
        <p:spPr>
          <a:xfrm>
            <a:off x="2622711" y="6498209"/>
            <a:ext cx="8826085" cy="3597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39" name="Rettangolo 38"/>
          <p:cNvSpPr/>
          <p:nvPr/>
        </p:nvSpPr>
        <p:spPr>
          <a:xfrm rot="10800000">
            <a:off x="-1" y="6498212"/>
            <a:ext cx="626456" cy="3597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pic>
        <p:nvPicPr>
          <p:cNvPr id="40" name="Immagine 39" descr="PI_logo_o_RGB_p.jp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a:xfrm>
            <a:off x="725388" y="6498209"/>
            <a:ext cx="1801564" cy="359791"/>
          </a:xfrm>
          <a:custGeom>
            <a:avLst/>
            <a:gdLst>
              <a:gd name="connsiteX0" fmla="*/ 0 w 1801564"/>
              <a:gd name="connsiteY0" fmla="*/ 0 h 359791"/>
              <a:gd name="connsiteX1" fmla="*/ 1801564 w 1801564"/>
              <a:gd name="connsiteY1" fmla="*/ 0 h 359791"/>
              <a:gd name="connsiteX2" fmla="*/ 1801564 w 1801564"/>
              <a:gd name="connsiteY2" fmla="*/ 359791 h 359791"/>
              <a:gd name="connsiteX3" fmla="*/ 0 w 1801564"/>
              <a:gd name="connsiteY3" fmla="*/ 359791 h 359791"/>
            </a:gdLst>
            <a:ahLst/>
            <a:cxnLst>
              <a:cxn ang="0">
                <a:pos x="connsiteX0" y="connsiteY0"/>
              </a:cxn>
              <a:cxn ang="0">
                <a:pos x="connsiteX1" y="connsiteY1"/>
              </a:cxn>
              <a:cxn ang="0">
                <a:pos x="connsiteX2" y="connsiteY2"/>
              </a:cxn>
              <a:cxn ang="0">
                <a:pos x="connsiteX3" y="connsiteY3"/>
              </a:cxn>
            </a:cxnLst>
            <a:rect l="l" t="t" r="r" b="b"/>
            <a:pathLst>
              <a:path w="1801564" h="359791">
                <a:moveTo>
                  <a:pt x="0" y="0"/>
                </a:moveTo>
                <a:lnTo>
                  <a:pt x="1801564" y="0"/>
                </a:lnTo>
                <a:lnTo>
                  <a:pt x="1801564" y="359791"/>
                </a:lnTo>
                <a:lnTo>
                  <a:pt x="0" y="359791"/>
                </a:lnTo>
                <a:close/>
              </a:path>
            </a:pathLst>
          </a:custGeom>
        </p:spPr>
      </p:pic>
      <p:sp>
        <p:nvSpPr>
          <p:cNvPr id="41" name="Rettangolo 40"/>
          <p:cNvSpPr/>
          <p:nvPr/>
        </p:nvSpPr>
        <p:spPr>
          <a:xfrm>
            <a:off x="11448796" y="6498209"/>
            <a:ext cx="97346" cy="359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42" name="Rettangolo 41"/>
          <p:cNvSpPr/>
          <p:nvPr/>
        </p:nvSpPr>
        <p:spPr>
          <a:xfrm>
            <a:off x="11546142" y="6498206"/>
            <a:ext cx="645858" cy="3597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cxnSp>
        <p:nvCxnSpPr>
          <p:cNvPr id="43" name="Connettore diritto 42"/>
          <p:cNvCxnSpPr/>
          <p:nvPr/>
        </p:nvCxnSpPr>
        <p:spPr>
          <a:xfrm>
            <a:off x="11544555" y="745215"/>
            <a:ext cx="647445" cy="0"/>
          </a:xfrm>
          <a:prstGeom prst="line">
            <a:avLst/>
          </a:prstGeom>
          <a:ln w="50800" cap="flat">
            <a:solidFill>
              <a:srgbClr val="707173"/>
            </a:solidFill>
            <a:miter lim="800000"/>
          </a:ln>
        </p:spPr>
        <p:style>
          <a:lnRef idx="1">
            <a:schemeClr val="accent1"/>
          </a:lnRef>
          <a:fillRef idx="0">
            <a:schemeClr val="accent1"/>
          </a:fillRef>
          <a:effectRef idx="0">
            <a:schemeClr val="accent1"/>
          </a:effectRef>
          <a:fontRef idx="minor">
            <a:schemeClr val="tx1"/>
          </a:fontRef>
        </p:style>
      </p:cxnSp>
      <p:sp>
        <p:nvSpPr>
          <p:cNvPr id="44" name="Triangolo isoscele 43"/>
          <p:cNvSpPr/>
          <p:nvPr/>
        </p:nvSpPr>
        <p:spPr>
          <a:xfrm rot="10800000">
            <a:off x="303127" y="-324737"/>
            <a:ext cx="132336" cy="26125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45" name="Triangolo isoscele 44"/>
          <p:cNvSpPr/>
          <p:nvPr/>
        </p:nvSpPr>
        <p:spPr>
          <a:xfrm rot="10800000">
            <a:off x="11756536" y="-324737"/>
            <a:ext cx="132336" cy="26125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46" name="Triangolo isoscele 45"/>
          <p:cNvSpPr/>
          <p:nvPr/>
        </p:nvSpPr>
        <p:spPr>
          <a:xfrm>
            <a:off x="303127" y="6950754"/>
            <a:ext cx="132336" cy="26125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47" name="Triangolo isoscele 46"/>
          <p:cNvSpPr/>
          <p:nvPr/>
        </p:nvSpPr>
        <p:spPr>
          <a:xfrm>
            <a:off x="11756536" y="6950754"/>
            <a:ext cx="132336" cy="26125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48" name="Triangolo isoscele 47"/>
          <p:cNvSpPr/>
          <p:nvPr/>
        </p:nvSpPr>
        <p:spPr>
          <a:xfrm rot="5400000">
            <a:off x="-276040" y="885372"/>
            <a:ext cx="132336" cy="26125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49" name="Triangolo isoscele 48"/>
          <p:cNvSpPr/>
          <p:nvPr/>
        </p:nvSpPr>
        <p:spPr>
          <a:xfrm rot="5400000">
            <a:off x="-276039" y="5982836"/>
            <a:ext cx="132336" cy="26125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50" name="Triangolo isoscele 49"/>
          <p:cNvSpPr/>
          <p:nvPr/>
        </p:nvSpPr>
        <p:spPr>
          <a:xfrm rot="16200000">
            <a:off x="12331119" y="885372"/>
            <a:ext cx="132336" cy="26125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51" name="Triangolo isoscele 50"/>
          <p:cNvSpPr/>
          <p:nvPr/>
        </p:nvSpPr>
        <p:spPr>
          <a:xfrm rot="16200000">
            <a:off x="12331120" y="5982836"/>
            <a:ext cx="132336" cy="26125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cxnSp>
        <p:nvCxnSpPr>
          <p:cNvPr id="58" name="Connettore diritto 57"/>
          <p:cNvCxnSpPr/>
          <p:nvPr userDrawn="1"/>
        </p:nvCxnSpPr>
        <p:spPr>
          <a:xfrm>
            <a:off x="0" y="745215"/>
            <a:ext cx="11448003" cy="0"/>
          </a:xfrm>
          <a:prstGeom prst="line">
            <a:avLst/>
          </a:prstGeom>
          <a:ln w="50800" cap="flat">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59" name="Rettangolo 58"/>
          <p:cNvSpPr/>
          <p:nvPr userDrawn="1"/>
        </p:nvSpPr>
        <p:spPr>
          <a:xfrm>
            <a:off x="2622711" y="6498209"/>
            <a:ext cx="8826085" cy="3597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60" name="Rettangolo 59"/>
          <p:cNvSpPr/>
          <p:nvPr userDrawn="1"/>
        </p:nvSpPr>
        <p:spPr>
          <a:xfrm rot="10800000">
            <a:off x="-1" y="6498212"/>
            <a:ext cx="626456" cy="359788"/>
          </a:xfrm>
          <a:prstGeom prst="rect">
            <a:avLst/>
          </a:prstGeom>
          <a:solidFill>
            <a:srgbClr val="EFDC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pic>
        <p:nvPicPr>
          <p:cNvPr id="61" name="Immagine 60" descr="PI_logo_o_RGB_p.jpg"/>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a:xfrm>
            <a:off x="725388" y="6498209"/>
            <a:ext cx="1801564" cy="359791"/>
          </a:xfrm>
          <a:custGeom>
            <a:avLst/>
            <a:gdLst>
              <a:gd name="connsiteX0" fmla="*/ 0 w 1801564"/>
              <a:gd name="connsiteY0" fmla="*/ 0 h 359791"/>
              <a:gd name="connsiteX1" fmla="*/ 1801564 w 1801564"/>
              <a:gd name="connsiteY1" fmla="*/ 0 h 359791"/>
              <a:gd name="connsiteX2" fmla="*/ 1801564 w 1801564"/>
              <a:gd name="connsiteY2" fmla="*/ 359791 h 359791"/>
              <a:gd name="connsiteX3" fmla="*/ 0 w 1801564"/>
              <a:gd name="connsiteY3" fmla="*/ 359791 h 359791"/>
            </a:gdLst>
            <a:ahLst/>
            <a:cxnLst>
              <a:cxn ang="0">
                <a:pos x="connsiteX0" y="connsiteY0"/>
              </a:cxn>
              <a:cxn ang="0">
                <a:pos x="connsiteX1" y="connsiteY1"/>
              </a:cxn>
              <a:cxn ang="0">
                <a:pos x="connsiteX2" y="connsiteY2"/>
              </a:cxn>
              <a:cxn ang="0">
                <a:pos x="connsiteX3" y="connsiteY3"/>
              </a:cxn>
            </a:cxnLst>
            <a:rect l="l" t="t" r="r" b="b"/>
            <a:pathLst>
              <a:path w="1801564" h="359791">
                <a:moveTo>
                  <a:pt x="0" y="0"/>
                </a:moveTo>
                <a:lnTo>
                  <a:pt x="1801564" y="0"/>
                </a:lnTo>
                <a:lnTo>
                  <a:pt x="1801564" y="359791"/>
                </a:lnTo>
                <a:lnTo>
                  <a:pt x="0" y="359791"/>
                </a:lnTo>
                <a:close/>
              </a:path>
            </a:pathLst>
          </a:custGeom>
        </p:spPr>
      </p:pic>
      <p:sp>
        <p:nvSpPr>
          <p:cNvPr id="62" name="Rettangolo 61"/>
          <p:cNvSpPr/>
          <p:nvPr userDrawn="1"/>
        </p:nvSpPr>
        <p:spPr>
          <a:xfrm>
            <a:off x="11448796" y="6498209"/>
            <a:ext cx="97346" cy="359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63" name="Rettangolo 62"/>
          <p:cNvSpPr/>
          <p:nvPr userDrawn="1"/>
        </p:nvSpPr>
        <p:spPr>
          <a:xfrm>
            <a:off x="11546142" y="6498206"/>
            <a:ext cx="645858" cy="3597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cxnSp>
        <p:nvCxnSpPr>
          <p:cNvPr id="64" name="Connettore diritto 63"/>
          <p:cNvCxnSpPr/>
          <p:nvPr userDrawn="1"/>
        </p:nvCxnSpPr>
        <p:spPr>
          <a:xfrm>
            <a:off x="11544555" y="745215"/>
            <a:ext cx="647445" cy="0"/>
          </a:xfrm>
          <a:prstGeom prst="line">
            <a:avLst/>
          </a:prstGeom>
          <a:ln w="50800" cap="flat">
            <a:solidFill>
              <a:srgbClr val="707173"/>
            </a:solidFill>
            <a:miter lim="800000"/>
          </a:ln>
        </p:spPr>
        <p:style>
          <a:lnRef idx="1">
            <a:schemeClr val="accent1"/>
          </a:lnRef>
          <a:fillRef idx="0">
            <a:schemeClr val="accent1"/>
          </a:fillRef>
          <a:effectRef idx="0">
            <a:schemeClr val="accent1"/>
          </a:effectRef>
          <a:fontRef idx="minor">
            <a:schemeClr val="tx1"/>
          </a:fontRef>
        </p:style>
      </p:cxnSp>
      <p:sp>
        <p:nvSpPr>
          <p:cNvPr id="65" name="Triangolo isoscele 64"/>
          <p:cNvSpPr/>
          <p:nvPr userDrawn="1"/>
        </p:nvSpPr>
        <p:spPr>
          <a:xfrm rot="10800000">
            <a:off x="303127" y="-324737"/>
            <a:ext cx="132336" cy="26125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66" name="Triangolo isoscele 65"/>
          <p:cNvSpPr/>
          <p:nvPr userDrawn="1"/>
        </p:nvSpPr>
        <p:spPr>
          <a:xfrm rot="10800000">
            <a:off x="11756536" y="-324737"/>
            <a:ext cx="132336" cy="26125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67" name="Triangolo isoscele 66"/>
          <p:cNvSpPr/>
          <p:nvPr userDrawn="1"/>
        </p:nvSpPr>
        <p:spPr>
          <a:xfrm>
            <a:off x="303127" y="6950754"/>
            <a:ext cx="132336" cy="26125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68" name="Triangolo isoscele 67"/>
          <p:cNvSpPr/>
          <p:nvPr userDrawn="1"/>
        </p:nvSpPr>
        <p:spPr>
          <a:xfrm>
            <a:off x="11756536" y="6950754"/>
            <a:ext cx="132336" cy="26125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69" name="Triangolo isoscele 68"/>
          <p:cNvSpPr/>
          <p:nvPr userDrawn="1"/>
        </p:nvSpPr>
        <p:spPr>
          <a:xfrm rot="5400000">
            <a:off x="-276040" y="885372"/>
            <a:ext cx="132336" cy="26125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70" name="Triangolo isoscele 69"/>
          <p:cNvSpPr/>
          <p:nvPr userDrawn="1"/>
        </p:nvSpPr>
        <p:spPr>
          <a:xfrm rot="5400000">
            <a:off x="-276039" y="5982836"/>
            <a:ext cx="132336" cy="26125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71" name="Triangolo isoscele 70"/>
          <p:cNvSpPr/>
          <p:nvPr userDrawn="1"/>
        </p:nvSpPr>
        <p:spPr>
          <a:xfrm rot="16200000">
            <a:off x="12331119" y="885372"/>
            <a:ext cx="132336" cy="26125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72" name="Triangolo isoscele 71"/>
          <p:cNvSpPr/>
          <p:nvPr userDrawn="1"/>
        </p:nvSpPr>
        <p:spPr>
          <a:xfrm rot="16200000">
            <a:off x="12331120" y="5982836"/>
            <a:ext cx="132336" cy="26125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Tree>
    <p:extLst>
      <p:ext uri="{BB962C8B-B14F-4D97-AF65-F5344CB8AC3E}">
        <p14:creationId xmlns:p14="http://schemas.microsoft.com/office/powerpoint/2010/main" val="119664336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400" b="1" kern="1200" cap="all"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07173"/>
        </a:buClr>
        <a:buSzPct val="120000"/>
        <a:buFont typeface="Arial" panose="020B0604020202020204" pitchFamily="34" charset="0"/>
        <a:buChar char="•"/>
        <a:defRPr lang="it-IT" sz="20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SzPct val="100000"/>
        <a:buFont typeface="Courier New" panose="02070309020205020404" pitchFamily="49" charset="0"/>
        <a:buChar char="o"/>
        <a:defRPr lang="it-IT" sz="18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lang="it-IT" sz="16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SzPct val="80000"/>
        <a:buFont typeface="Courier New" panose="02070309020205020404" pitchFamily="49" charset="0"/>
        <a:buChar char="o"/>
        <a:defRPr lang="it-IT" sz="1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707173"/>
        </a:buClr>
        <a:buSzPct val="60000"/>
        <a:buFont typeface="Arial" panose="020B0604020202020204" pitchFamily="34" charset="0"/>
        <a:buChar char="•"/>
        <a:defRPr lang="it-IT" sz="1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44">
          <p15:clr>
            <a:srgbClr val="9FCC3B"/>
          </p15:clr>
        </p15:guide>
        <p15:guide id="2" pos="3840">
          <p15:clr>
            <a:srgbClr val="F26B43"/>
          </p15:clr>
        </p15:guide>
        <p15:guide id="3" orient="horz" pos="3851">
          <p15:clr>
            <a:srgbClr val="9FCC3B"/>
          </p15:clr>
        </p15:guide>
        <p15:guide id="4" orient="horz" pos="640">
          <p15:clr>
            <a:srgbClr val="FBAE40"/>
          </p15:clr>
        </p15:guide>
        <p15:guide id="5" pos="234">
          <p15:clr>
            <a:srgbClr val="9FCC3B"/>
          </p15:clr>
        </p15:guide>
        <p15:guide id="6" pos="7446">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0" name="Connettore diritto 19"/>
          <p:cNvCxnSpPr/>
          <p:nvPr/>
        </p:nvCxnSpPr>
        <p:spPr>
          <a:xfrm>
            <a:off x="1" y="745215"/>
            <a:ext cx="11448003" cy="0"/>
          </a:xfrm>
          <a:prstGeom prst="line">
            <a:avLst/>
          </a:prstGeom>
          <a:ln w="50800" cap="flat">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4" name="Segnaposto testo 3"/>
          <p:cNvSpPr>
            <a:spLocks noGrp="1"/>
          </p:cNvSpPr>
          <p:nvPr>
            <p:ph type="body" idx="1"/>
          </p:nvPr>
        </p:nvSpPr>
        <p:spPr>
          <a:xfrm>
            <a:off x="371475" y="1016000"/>
            <a:ext cx="10515600" cy="4351338"/>
          </a:xfrm>
          <a:prstGeom prst="rect">
            <a:avLst/>
          </a:prstGeom>
        </p:spPr>
        <p:txBody>
          <a:bodyPr vert="horz" lIns="91440" tIns="45720" rIns="9144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5" name="Rettangolo 14"/>
          <p:cNvSpPr/>
          <p:nvPr/>
        </p:nvSpPr>
        <p:spPr>
          <a:xfrm rot="10800000">
            <a:off x="-1" y="6498212"/>
            <a:ext cx="626456" cy="359788"/>
          </a:xfrm>
          <a:prstGeom prst="rect">
            <a:avLst/>
          </a:prstGeom>
          <a:solidFill>
            <a:srgbClr val="EFDC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it-IT" sz="1350"/>
          </a:p>
        </p:txBody>
      </p:sp>
      <p:sp>
        <p:nvSpPr>
          <p:cNvPr id="18" name="Rettangolo 17"/>
          <p:cNvSpPr/>
          <p:nvPr/>
        </p:nvSpPr>
        <p:spPr>
          <a:xfrm>
            <a:off x="11448797" y="6498209"/>
            <a:ext cx="97347" cy="359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it-IT" sz="1350"/>
          </a:p>
        </p:txBody>
      </p:sp>
      <p:sp>
        <p:nvSpPr>
          <p:cNvPr id="19" name="Rettangolo 18"/>
          <p:cNvSpPr/>
          <p:nvPr/>
        </p:nvSpPr>
        <p:spPr>
          <a:xfrm>
            <a:off x="11546141" y="6498206"/>
            <a:ext cx="645859" cy="3597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it-IT" sz="1350"/>
          </a:p>
        </p:txBody>
      </p:sp>
      <p:sp>
        <p:nvSpPr>
          <p:cNvPr id="21" name="Segnaposto numero diapositiva 5"/>
          <p:cNvSpPr>
            <a:spLocks noGrp="1"/>
          </p:cNvSpPr>
          <p:nvPr>
            <p:ph type="sldNum" sz="quarter" idx="4"/>
          </p:nvPr>
        </p:nvSpPr>
        <p:spPr>
          <a:xfrm>
            <a:off x="11544556" y="6498212"/>
            <a:ext cx="645859" cy="359791"/>
          </a:xfrm>
          <a:prstGeom prst="rect">
            <a:avLst/>
          </a:prstGeom>
          <a:noFill/>
        </p:spPr>
        <p:txBody>
          <a:bodyPr vert="horz" lIns="91440" tIns="45720" rIns="91440" bIns="45720" rtlCol="0" anchor="ctr"/>
          <a:lstStyle>
            <a:lvl1pPr algn="ctr">
              <a:defRPr sz="900">
                <a:solidFill>
                  <a:schemeClr val="bg1"/>
                </a:solidFill>
              </a:defRPr>
            </a:lvl1pPr>
          </a:lstStyle>
          <a:p>
            <a:fld id="{B87FA73C-A7EE-4241-A631-441DFD16C2EB}" type="slidenum">
              <a:rPr lang="it-IT" smtClean="0"/>
              <a:pPr/>
              <a:t>‹N›</a:t>
            </a:fld>
            <a:endParaRPr lang="it-IT" dirty="0"/>
          </a:p>
        </p:txBody>
      </p:sp>
      <p:cxnSp>
        <p:nvCxnSpPr>
          <p:cNvPr id="22" name="Connettore diritto 21"/>
          <p:cNvCxnSpPr/>
          <p:nvPr/>
        </p:nvCxnSpPr>
        <p:spPr>
          <a:xfrm>
            <a:off x="11544556" y="745215"/>
            <a:ext cx="647445" cy="0"/>
          </a:xfrm>
          <a:prstGeom prst="line">
            <a:avLst/>
          </a:prstGeom>
          <a:ln w="50800" cap="flat">
            <a:solidFill>
              <a:srgbClr val="707173"/>
            </a:solidFill>
            <a:miter lim="800000"/>
          </a:ln>
        </p:spPr>
        <p:style>
          <a:lnRef idx="1">
            <a:schemeClr val="accent1"/>
          </a:lnRef>
          <a:fillRef idx="0">
            <a:schemeClr val="accent1"/>
          </a:fillRef>
          <a:effectRef idx="0">
            <a:schemeClr val="accent1"/>
          </a:effectRef>
          <a:fontRef idx="minor">
            <a:schemeClr val="tx1"/>
          </a:fontRef>
        </p:style>
      </p:cxnSp>
      <p:cxnSp>
        <p:nvCxnSpPr>
          <p:cNvPr id="37" name="Connettore diritto 36"/>
          <p:cNvCxnSpPr/>
          <p:nvPr userDrawn="1"/>
        </p:nvCxnSpPr>
        <p:spPr>
          <a:xfrm>
            <a:off x="1" y="745215"/>
            <a:ext cx="11448003" cy="0"/>
          </a:xfrm>
          <a:prstGeom prst="line">
            <a:avLst/>
          </a:prstGeom>
          <a:ln w="50800" cap="flat">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39" name="Rettangolo 38"/>
          <p:cNvSpPr/>
          <p:nvPr userDrawn="1"/>
        </p:nvSpPr>
        <p:spPr>
          <a:xfrm rot="10800000">
            <a:off x="-1" y="6498212"/>
            <a:ext cx="626456" cy="359788"/>
          </a:xfrm>
          <a:prstGeom prst="rect">
            <a:avLst/>
          </a:prstGeom>
          <a:solidFill>
            <a:srgbClr val="EFDC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it-IT" sz="1350"/>
          </a:p>
        </p:txBody>
      </p:sp>
      <p:sp>
        <p:nvSpPr>
          <p:cNvPr id="41" name="Rettangolo 40"/>
          <p:cNvSpPr/>
          <p:nvPr userDrawn="1"/>
        </p:nvSpPr>
        <p:spPr>
          <a:xfrm>
            <a:off x="11448797" y="6498209"/>
            <a:ext cx="97347" cy="359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it-IT" sz="1350"/>
          </a:p>
        </p:txBody>
      </p:sp>
      <p:sp>
        <p:nvSpPr>
          <p:cNvPr id="42" name="Rettangolo 41"/>
          <p:cNvSpPr/>
          <p:nvPr userDrawn="1"/>
        </p:nvSpPr>
        <p:spPr>
          <a:xfrm>
            <a:off x="11546141" y="6498206"/>
            <a:ext cx="645859" cy="3597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it-IT" sz="1350"/>
          </a:p>
        </p:txBody>
      </p:sp>
      <p:cxnSp>
        <p:nvCxnSpPr>
          <p:cNvPr id="43" name="Connettore diritto 42"/>
          <p:cNvCxnSpPr/>
          <p:nvPr userDrawn="1"/>
        </p:nvCxnSpPr>
        <p:spPr>
          <a:xfrm>
            <a:off x="11544556" y="745215"/>
            <a:ext cx="647445" cy="0"/>
          </a:xfrm>
          <a:prstGeom prst="line">
            <a:avLst/>
          </a:prstGeom>
          <a:ln w="50800" cap="flat">
            <a:solidFill>
              <a:srgbClr val="707173"/>
            </a:solidFill>
            <a:miter lim="800000"/>
          </a:ln>
        </p:spPr>
        <p:style>
          <a:lnRef idx="1">
            <a:schemeClr val="accent1"/>
          </a:lnRef>
          <a:fillRef idx="0">
            <a:schemeClr val="accent1"/>
          </a:fillRef>
          <a:effectRef idx="0">
            <a:schemeClr val="accent1"/>
          </a:effectRef>
          <a:fontRef idx="minor">
            <a:schemeClr val="tx1"/>
          </a:fontRef>
        </p:style>
      </p:cxnSp>
      <p:sp>
        <p:nvSpPr>
          <p:cNvPr id="52" name="Rettangolo 51"/>
          <p:cNvSpPr/>
          <p:nvPr userDrawn="1"/>
        </p:nvSpPr>
        <p:spPr>
          <a:xfrm>
            <a:off x="3197806" y="6498213"/>
            <a:ext cx="8250991" cy="3597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it-IT" sz="1350"/>
          </a:p>
        </p:txBody>
      </p:sp>
      <p:pic>
        <p:nvPicPr>
          <p:cNvPr id="53" name="Immagine 52" descr="PI_logo_o_RGB_p.jpg"/>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a:xfrm>
            <a:off x="725389" y="6497638"/>
            <a:ext cx="2375611" cy="357988"/>
          </a:xfrm>
          <a:custGeom>
            <a:avLst/>
            <a:gdLst>
              <a:gd name="connsiteX0" fmla="*/ 0 w 1801564"/>
              <a:gd name="connsiteY0" fmla="*/ 0 h 359791"/>
              <a:gd name="connsiteX1" fmla="*/ 1801564 w 1801564"/>
              <a:gd name="connsiteY1" fmla="*/ 0 h 359791"/>
              <a:gd name="connsiteX2" fmla="*/ 1801564 w 1801564"/>
              <a:gd name="connsiteY2" fmla="*/ 359791 h 359791"/>
              <a:gd name="connsiteX3" fmla="*/ 0 w 1801564"/>
              <a:gd name="connsiteY3" fmla="*/ 359791 h 359791"/>
            </a:gdLst>
            <a:ahLst/>
            <a:cxnLst>
              <a:cxn ang="0">
                <a:pos x="connsiteX0" y="connsiteY0"/>
              </a:cxn>
              <a:cxn ang="0">
                <a:pos x="connsiteX1" y="connsiteY1"/>
              </a:cxn>
              <a:cxn ang="0">
                <a:pos x="connsiteX2" y="connsiteY2"/>
              </a:cxn>
              <a:cxn ang="0">
                <a:pos x="connsiteX3" y="connsiteY3"/>
              </a:cxn>
            </a:cxnLst>
            <a:rect l="l" t="t" r="r" b="b"/>
            <a:pathLst>
              <a:path w="1801564" h="359791">
                <a:moveTo>
                  <a:pt x="0" y="0"/>
                </a:moveTo>
                <a:lnTo>
                  <a:pt x="1801564" y="0"/>
                </a:lnTo>
                <a:lnTo>
                  <a:pt x="1801564" y="359791"/>
                </a:lnTo>
                <a:lnTo>
                  <a:pt x="0" y="359791"/>
                </a:lnTo>
                <a:close/>
              </a:path>
            </a:pathLst>
          </a:custGeom>
        </p:spPr>
      </p:pic>
    </p:spTree>
    <p:extLst>
      <p:ext uri="{BB962C8B-B14F-4D97-AF65-F5344CB8AC3E}">
        <p14:creationId xmlns:p14="http://schemas.microsoft.com/office/powerpoint/2010/main" val="55382865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685800" rtl="0" eaLnBrk="1" latinLnBrk="0" hangingPunct="1">
        <a:lnSpc>
          <a:spcPct val="90000"/>
        </a:lnSpc>
        <a:spcBef>
          <a:spcPct val="0"/>
        </a:spcBef>
        <a:buNone/>
        <a:defRPr sz="1800" b="1" kern="1200" cap="all" baseline="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707173"/>
        </a:buClr>
        <a:buSzPct val="120000"/>
        <a:buFont typeface="Arial" panose="020B0604020202020204" pitchFamily="34" charset="0"/>
        <a:buChar char="•"/>
        <a:defRPr lang="it-IT" sz="1800" kern="1200" dirty="0" smtClean="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4"/>
        </a:buClr>
        <a:buSzPct val="100000"/>
        <a:buFont typeface="Courier New" panose="02070309020205020404" pitchFamily="49" charset="0"/>
        <a:buChar char="o"/>
        <a:defRPr lang="it-IT" sz="1600" kern="1200" dirty="0" smtClean="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4"/>
        </a:buClr>
        <a:buFont typeface="Arial" panose="020B0604020202020204" pitchFamily="34" charset="0"/>
        <a:buChar char="•"/>
        <a:defRPr lang="it-IT" sz="1600" kern="1200" dirty="0" smtClean="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4"/>
        </a:buClr>
        <a:buSzPct val="80000"/>
        <a:buFont typeface="Courier New" panose="02070309020205020404" pitchFamily="49" charset="0"/>
        <a:buChar char="o"/>
        <a:defRPr lang="it-IT" sz="1200" kern="1200" dirty="0" smtClean="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707173"/>
        </a:buClr>
        <a:buSzPct val="60000"/>
        <a:buFont typeface="Arial" panose="020B0604020202020204" pitchFamily="34" charset="0"/>
        <a:buChar char="•"/>
        <a:defRPr lang="it-IT" sz="1200" kern="1200" dirty="0" smtClean="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44">
          <p15:clr>
            <a:srgbClr val="9FCC3B"/>
          </p15:clr>
        </p15:guide>
        <p15:guide id="2" pos="2880">
          <p15:clr>
            <a:srgbClr val="F26B43"/>
          </p15:clr>
        </p15:guide>
        <p15:guide id="3" orient="horz" pos="3851">
          <p15:clr>
            <a:srgbClr val="9FCC3B"/>
          </p15:clr>
        </p15:guide>
        <p15:guide id="4" orient="horz" pos="640">
          <p15:clr>
            <a:srgbClr val="FBAE40"/>
          </p15:clr>
        </p15:guide>
        <p15:guide id="5" pos="176">
          <p15:clr>
            <a:srgbClr val="9FCC3B"/>
          </p15:clr>
        </p15:guide>
        <p15:guide id="6" pos="5585">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g"/><Relationship Id="rId1" Type="http://schemas.openxmlformats.org/officeDocument/2006/relationships/slideLayout" Target="../slideLayouts/slideLayout17.xml"/><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7.xml"/><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png"/><Relationship Id="rId7" Type="http://schemas.openxmlformats.org/officeDocument/2006/relationships/image" Target="../media/image20.jp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jpg"/></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24.jpg"/><Relationship Id="rId7" Type="http://schemas.openxmlformats.org/officeDocument/2006/relationships/image" Target="../media/image10.png"/><Relationship Id="rId2" Type="http://schemas.openxmlformats.org/officeDocument/2006/relationships/image" Target="../media/image23.jpg"/><Relationship Id="rId1" Type="http://schemas.openxmlformats.org/officeDocument/2006/relationships/slideLayout" Target="../slideLayouts/slideLayout4.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4.xml"/><Relationship Id="rId5" Type="http://schemas.openxmlformats.org/officeDocument/2006/relationships/image" Target="../media/image11.sv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397908" y="2760646"/>
            <a:ext cx="9474156" cy="2722380"/>
          </a:xfrm>
        </p:spPr>
        <p:txBody>
          <a:bodyPr/>
          <a:lstStyle/>
          <a:p>
            <a:r>
              <a:rPr lang="it-IT" dirty="0"/>
              <a:t>Podcast poste</a:t>
            </a:r>
            <a:br>
              <a:rPr lang="it-IT" dirty="0"/>
            </a:br>
            <a:br>
              <a:rPr lang="it-IT" dirty="0"/>
            </a:br>
            <a:r>
              <a:rPr lang="it-IT" sz="2400" dirty="0"/>
              <a:t>il canale, i contenuti, </a:t>
            </a:r>
            <a:r>
              <a:rPr lang="it-IT" sz="2400"/>
              <a:t>la diffusione</a:t>
            </a:r>
            <a:br>
              <a:rPr lang="it-IT" sz="2400" dirty="0"/>
            </a:br>
            <a:br>
              <a:rPr lang="it-IT" sz="2400" dirty="0"/>
            </a:br>
            <a:br>
              <a:rPr lang="it-IT" sz="2400" dirty="0"/>
            </a:br>
            <a:endParaRPr lang="it-IT" dirty="0">
              <a:solidFill>
                <a:srgbClr val="C00000"/>
              </a:solidFill>
            </a:endParaRPr>
          </a:p>
        </p:txBody>
      </p:sp>
      <p:sp>
        <p:nvSpPr>
          <p:cNvPr id="2" name="Segnaposto testo 1"/>
          <p:cNvSpPr>
            <a:spLocks noGrp="1"/>
          </p:cNvSpPr>
          <p:nvPr>
            <p:ph type="body" sz="quarter" idx="15"/>
          </p:nvPr>
        </p:nvSpPr>
        <p:spPr>
          <a:xfrm>
            <a:off x="2622711" y="6761018"/>
            <a:ext cx="8826339" cy="96982"/>
          </a:xfrm>
        </p:spPr>
        <p:txBody>
          <a:bodyPr/>
          <a:lstStyle/>
          <a:p>
            <a:r>
              <a:rPr lang="it-IT" dirty="0"/>
              <a:t>CORPORATE AFFAIRS/COMUNICAZIONE</a:t>
            </a:r>
          </a:p>
          <a:p>
            <a:endParaRPr lang="it-IT" dirty="0"/>
          </a:p>
        </p:txBody>
      </p:sp>
      <p:sp>
        <p:nvSpPr>
          <p:cNvPr id="9" name="Sottotitolo 6"/>
          <p:cNvSpPr txBox="1">
            <a:spLocks/>
          </p:cNvSpPr>
          <p:nvPr/>
        </p:nvSpPr>
        <p:spPr>
          <a:xfrm>
            <a:off x="488975" y="1382787"/>
            <a:ext cx="10234750" cy="646331"/>
          </a:xfrm>
          <a:prstGeom prst="rect">
            <a:avLst/>
          </a:prstGeom>
          <a:noFill/>
        </p:spPr>
        <p:txBody>
          <a:bodyPr vert="horz" lIns="91440" tIns="45720" rIns="91440" bIns="45720" rtlCol="0" anchor="ctr">
            <a:noAutofit/>
          </a:bodyPr>
          <a:lstStyle>
            <a:lvl1pPr marL="0" indent="0" algn="l" defTabSz="914400" rtl="0" eaLnBrk="1" latinLnBrk="0" hangingPunct="1">
              <a:lnSpc>
                <a:spcPct val="90000"/>
              </a:lnSpc>
              <a:spcBef>
                <a:spcPts val="1000"/>
              </a:spcBef>
              <a:buClr>
                <a:srgbClr val="707173"/>
              </a:buClr>
              <a:buSzPct val="120000"/>
              <a:buFont typeface="Arial" panose="020B0604020202020204" pitchFamily="34" charset="0"/>
              <a:buNone/>
              <a:defRPr lang="it-IT" sz="2400" b="1" kern="1200" cap="all" baseline="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accent4"/>
              </a:buClr>
              <a:buSzPct val="100000"/>
              <a:buFont typeface="Courier New" panose="02070309020205020404" pitchFamily="49" charset="0"/>
              <a:buNone/>
              <a:defRPr lang="it-IT"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4"/>
              </a:buClr>
              <a:buFont typeface="Arial" panose="020B0604020202020204" pitchFamily="34" charset="0"/>
              <a:buNone/>
              <a:defRPr lang="it-IT"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4"/>
              </a:buClr>
              <a:buSzPct val="80000"/>
              <a:buFont typeface="Courier New" panose="02070309020205020404" pitchFamily="49" charset="0"/>
              <a:buNone/>
              <a:defRPr lang="it-IT"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707173"/>
              </a:buClr>
              <a:buSzPct val="60000"/>
              <a:buFont typeface="Arial" panose="020B0604020202020204" pitchFamily="34" charset="0"/>
              <a:buNone/>
              <a:defRPr lang="it-IT"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endParaRPr lang="it-IT" sz="2000" dirty="0"/>
          </a:p>
        </p:txBody>
      </p:sp>
    </p:spTree>
    <p:extLst>
      <p:ext uri="{BB962C8B-B14F-4D97-AF65-F5344CB8AC3E}">
        <p14:creationId xmlns:p14="http://schemas.microsoft.com/office/powerpoint/2010/main" val="282654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egnaposto numero diapositiva 20"/>
          <p:cNvSpPr>
            <a:spLocks noGrp="1"/>
          </p:cNvSpPr>
          <p:nvPr>
            <p:ph type="sldNum" sz="quarter" idx="16"/>
          </p:nvPr>
        </p:nvSpPr>
        <p:spPr/>
        <p:txBody>
          <a:bodyPr/>
          <a:lstStyle/>
          <a:p>
            <a:fld id="{47F51E41-B7CC-4027-AED1-1258C7F8544D}" type="slidenum">
              <a:rPr lang="it-IT" smtClean="0"/>
              <a:pPr/>
              <a:t>2</a:t>
            </a:fld>
            <a:endParaRPr lang="it-IT"/>
          </a:p>
        </p:txBody>
      </p:sp>
      <p:sp>
        <p:nvSpPr>
          <p:cNvPr id="9" name="Rettangolo 8">
            <a:extLst>
              <a:ext uri="{FF2B5EF4-FFF2-40B4-BE49-F238E27FC236}">
                <a16:creationId xmlns:a16="http://schemas.microsoft.com/office/drawing/2014/main" id="{4E8D5CBB-B139-4324-8A4D-19F20A4FAFA7}"/>
              </a:ext>
            </a:extLst>
          </p:cNvPr>
          <p:cNvSpPr/>
          <p:nvPr/>
        </p:nvSpPr>
        <p:spPr>
          <a:xfrm>
            <a:off x="371473" y="805383"/>
            <a:ext cx="11541127" cy="17147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72000" rIns="144000" bIns="45720" numCol="1" spcCol="0" rtlCol="0" fromWordArt="0" anchor="ctr" anchorCtr="0" forceAA="0" compatLnSpc="1">
            <a:prstTxWarp prst="textNoShape">
              <a:avLst/>
            </a:prstTxWarp>
            <a:noAutofit/>
          </a:bodyPr>
          <a:lstStyle/>
          <a:p>
            <a:r>
              <a:rPr lang="it-IT" sz="1800" dirty="0">
                <a:solidFill>
                  <a:schemeClr val="tx1"/>
                </a:solidFill>
                <a:cs typeface="Arial"/>
              </a:rPr>
              <a:t>Podcast Poste è il canale dedicato al suono, disponibile su intranet e app </a:t>
            </a:r>
            <a:r>
              <a:rPr lang="it-IT" sz="1800" dirty="0" err="1">
                <a:solidFill>
                  <a:schemeClr val="tx1"/>
                </a:solidFill>
                <a:cs typeface="Arial"/>
              </a:rPr>
              <a:t>NoidiPoste</a:t>
            </a:r>
            <a:r>
              <a:rPr lang="it-IT" sz="1800" dirty="0">
                <a:solidFill>
                  <a:schemeClr val="tx1"/>
                </a:solidFill>
                <a:cs typeface="Arial"/>
              </a:rPr>
              <a:t>.</a:t>
            </a:r>
          </a:p>
          <a:p>
            <a:r>
              <a:rPr lang="it-IT" sz="1800" dirty="0">
                <a:solidFill>
                  <a:schemeClr val="tx1"/>
                </a:solidFill>
                <a:cs typeface="Arial"/>
              </a:rPr>
              <a:t>Inizia le diffusioni il 22 luglio 2022 col lancio del podcast «160 battiti», dedicato ai 160 anni di Poste Italiane.</a:t>
            </a:r>
          </a:p>
          <a:p>
            <a:r>
              <a:rPr lang="it-IT" dirty="0">
                <a:solidFill>
                  <a:schemeClr val="tx1"/>
                </a:solidFill>
                <a:cs typeface="Arial"/>
              </a:rPr>
              <a:t>Le successive produzioni raccontano iniziative aziendali, storie di lavoro, temi di attualità con le voci dei protagonisti e i paesaggi sonori in cui sono immersi.</a:t>
            </a:r>
          </a:p>
          <a:p>
            <a:r>
              <a:rPr lang="it-IT" dirty="0" err="1">
                <a:solidFill>
                  <a:schemeClr val="tx1"/>
                </a:solidFill>
                <a:cs typeface="Arial"/>
              </a:rPr>
              <a:t>Claim</a:t>
            </a:r>
            <a:r>
              <a:rPr lang="it-IT" dirty="0">
                <a:solidFill>
                  <a:schemeClr val="tx1"/>
                </a:solidFill>
                <a:cs typeface="Arial"/>
              </a:rPr>
              <a:t> di canale e produzioni: </a:t>
            </a:r>
            <a:r>
              <a:rPr lang="it-IT" b="1" dirty="0">
                <a:solidFill>
                  <a:schemeClr val="tx1"/>
                </a:solidFill>
                <a:cs typeface="Arial"/>
              </a:rPr>
              <a:t>Podcast Poste. Il suono racconta di noi</a:t>
            </a:r>
          </a:p>
        </p:txBody>
      </p:sp>
      <p:sp>
        <p:nvSpPr>
          <p:cNvPr id="10" name="Rettangolo 9">
            <a:extLst>
              <a:ext uri="{FF2B5EF4-FFF2-40B4-BE49-F238E27FC236}">
                <a16:creationId xmlns:a16="http://schemas.microsoft.com/office/drawing/2014/main" id="{71596BEF-B3D0-4F66-89F8-015CA2EEACFC}"/>
              </a:ext>
            </a:extLst>
          </p:cNvPr>
          <p:cNvSpPr/>
          <p:nvPr/>
        </p:nvSpPr>
        <p:spPr>
          <a:xfrm>
            <a:off x="277989" y="2669583"/>
            <a:ext cx="2122248" cy="369332"/>
          </a:xfrm>
          <a:prstGeom prst="rect">
            <a:avLst/>
          </a:prstGeom>
        </p:spPr>
        <p:txBody>
          <a:bodyPr wrap="square">
            <a:spAutoFit/>
          </a:bodyPr>
          <a:lstStyle/>
          <a:p>
            <a:r>
              <a:rPr lang="it-IT" b="1" cap="all" dirty="0">
                <a:solidFill>
                  <a:schemeClr val="tx2"/>
                </a:solidFill>
                <a:latin typeface="+mj-lt"/>
                <a:ea typeface="+mj-ea"/>
                <a:cs typeface="+mj-cs"/>
              </a:rPr>
              <a:t>OBIETTIVI</a:t>
            </a:r>
          </a:p>
        </p:txBody>
      </p:sp>
      <p:sp>
        <p:nvSpPr>
          <p:cNvPr id="11" name="Rettangolo 10">
            <a:extLst>
              <a:ext uri="{FF2B5EF4-FFF2-40B4-BE49-F238E27FC236}">
                <a16:creationId xmlns:a16="http://schemas.microsoft.com/office/drawing/2014/main" id="{3CE80810-84CE-4BA0-A16A-4034C7977B05}"/>
              </a:ext>
            </a:extLst>
          </p:cNvPr>
          <p:cNvSpPr/>
          <p:nvPr/>
        </p:nvSpPr>
        <p:spPr>
          <a:xfrm rot="16200000">
            <a:off x="2013781" y="1393438"/>
            <a:ext cx="45719" cy="3383966"/>
          </a:xfrm>
          <a:prstGeom prst="rect">
            <a:avLst/>
          </a:prstGeom>
          <a:solidFill>
            <a:srgbClr val="EEDC00"/>
          </a:solidFill>
          <a:ln w="9525">
            <a:noFill/>
          </a:ln>
        </p:spPr>
        <p:style>
          <a:lnRef idx="2">
            <a:schemeClr val="accent4"/>
          </a:lnRef>
          <a:fillRef idx="1">
            <a:schemeClr val="lt1"/>
          </a:fillRef>
          <a:effectRef idx="0">
            <a:schemeClr val="accent4"/>
          </a:effectRef>
          <a:fontRef idx="minor">
            <a:schemeClr val="dk1"/>
          </a:fontRef>
        </p:style>
        <p:txBody>
          <a:bodyPr wrap="square" lIns="107287" tIns="53643" rIns="107287" bIns="53643" anchor="ctr">
            <a:spAutoFit/>
          </a:bodyPr>
          <a:lstStyle/>
          <a:p>
            <a:endParaRPr lang="it-IT" sz="1200" i="0">
              <a:solidFill>
                <a:schemeClr val="tx1"/>
              </a:solidFill>
              <a:latin typeface="Calibri" pitchFamily="34" charset="0"/>
              <a:cs typeface="Calibri" pitchFamily="34" charset="0"/>
            </a:endParaRPr>
          </a:p>
        </p:txBody>
      </p:sp>
      <p:sp>
        <p:nvSpPr>
          <p:cNvPr id="13" name="Rettangolo 12">
            <a:extLst>
              <a:ext uri="{FF2B5EF4-FFF2-40B4-BE49-F238E27FC236}">
                <a16:creationId xmlns:a16="http://schemas.microsoft.com/office/drawing/2014/main" id="{8C7D6197-ECBC-4970-AAD2-329BD3FE3DC3}"/>
              </a:ext>
            </a:extLst>
          </p:cNvPr>
          <p:cNvSpPr/>
          <p:nvPr/>
        </p:nvSpPr>
        <p:spPr>
          <a:xfrm>
            <a:off x="221880" y="3004300"/>
            <a:ext cx="8400129" cy="1754326"/>
          </a:xfrm>
          <a:prstGeom prst="rect">
            <a:avLst/>
          </a:prstGeom>
        </p:spPr>
        <p:txBody>
          <a:bodyPr wrap="square" lIns="91440" tIns="45720" rIns="91440" bIns="45720" anchor="t">
            <a:spAutoFit/>
          </a:bodyPr>
          <a:lstStyle/>
          <a:p>
            <a:pPr marL="285750" indent="-285750">
              <a:buFont typeface="Arial" panose="020B0604020202020204" pitchFamily="34" charset="0"/>
              <a:buChar char="•"/>
            </a:pPr>
            <a:endParaRPr lang="it-IT" dirty="0">
              <a:cs typeface="Arial"/>
            </a:endParaRPr>
          </a:p>
          <a:p>
            <a:pPr marL="285750" indent="-285750">
              <a:buFont typeface="Arial" panose="020B0604020202020204" pitchFamily="34" charset="0"/>
              <a:buChar char="•"/>
            </a:pPr>
            <a:r>
              <a:rPr lang="it-IT" sz="1800" dirty="0">
                <a:cs typeface="Arial"/>
              </a:rPr>
              <a:t>Diffondere temi strategici e iniziative Poste</a:t>
            </a:r>
          </a:p>
          <a:p>
            <a:pPr marL="285750" indent="-285750">
              <a:buFont typeface="Arial" panose="020B0604020202020204" pitchFamily="34" charset="0"/>
              <a:buChar char="•"/>
            </a:pPr>
            <a:r>
              <a:rPr lang="it-IT" sz="1800" dirty="0">
                <a:cs typeface="Arial"/>
              </a:rPr>
              <a:t>Aumentare la conoscenza e il coinvolgimento</a:t>
            </a:r>
          </a:p>
          <a:p>
            <a:pPr marL="285750" indent="-285750">
              <a:buFont typeface="Arial" panose="020B0604020202020204" pitchFamily="34" charset="0"/>
              <a:buChar char="•"/>
            </a:pPr>
            <a:r>
              <a:rPr lang="it-IT" sz="1800" dirty="0">
                <a:cs typeface="Arial"/>
              </a:rPr>
              <a:t>Accrescere la reputazione interna (ed esterna)</a:t>
            </a:r>
          </a:p>
          <a:p>
            <a:pPr marL="285750" indent="-285750">
              <a:buFont typeface="Arial" panose="020B0604020202020204" pitchFamily="34" charset="0"/>
              <a:buChar char="•"/>
            </a:pPr>
            <a:r>
              <a:rPr lang="it-IT" sz="1800" dirty="0">
                <a:cs typeface="Arial"/>
              </a:rPr>
              <a:t>Permettere la fruizione in mobilità e fare community</a:t>
            </a:r>
          </a:p>
          <a:p>
            <a:pPr marL="285750" indent="-285750">
              <a:buFont typeface="Arial" panose="020B0604020202020204" pitchFamily="34" charset="0"/>
              <a:buChar char="•"/>
            </a:pPr>
            <a:endParaRPr lang="it-IT" dirty="0">
              <a:cs typeface="Arial"/>
            </a:endParaRPr>
          </a:p>
        </p:txBody>
      </p:sp>
      <p:sp>
        <p:nvSpPr>
          <p:cNvPr id="20" name="Titolo 1">
            <a:extLst>
              <a:ext uri="{FF2B5EF4-FFF2-40B4-BE49-F238E27FC236}">
                <a16:creationId xmlns:a16="http://schemas.microsoft.com/office/drawing/2014/main" id="{186DA98C-AA17-46D0-B93E-85D0D53F8F1D}"/>
              </a:ext>
            </a:extLst>
          </p:cNvPr>
          <p:cNvSpPr>
            <a:spLocks noGrp="1"/>
          </p:cNvSpPr>
          <p:nvPr>
            <p:ph type="title"/>
          </p:nvPr>
        </p:nvSpPr>
        <p:spPr>
          <a:xfrm>
            <a:off x="371476" y="332516"/>
            <a:ext cx="11418587" cy="358951"/>
          </a:xfrm>
        </p:spPr>
        <p:txBody>
          <a:bodyPr lIns="91440" tIns="45720" rIns="91440" bIns="45720" anchor="t"/>
          <a:lstStyle/>
          <a:p>
            <a:r>
              <a:rPr lang="it-IT" dirty="0"/>
              <a:t>Podcast poste</a:t>
            </a:r>
            <a:endParaRPr lang="it-IT" sz="2400" dirty="0">
              <a:cs typeface="Arial"/>
            </a:endParaRPr>
          </a:p>
        </p:txBody>
      </p:sp>
      <p:pic>
        <p:nvPicPr>
          <p:cNvPr id="14" name="Immagine 13" descr="PPT_02-10.png">
            <a:extLst>
              <a:ext uri="{FF2B5EF4-FFF2-40B4-BE49-F238E27FC236}">
                <a16:creationId xmlns:a16="http://schemas.microsoft.com/office/drawing/2014/main" id="{14D4F142-5521-4715-BFCC-9B5BF4DCD0B4}"/>
              </a:ext>
            </a:extLst>
          </p:cNvPr>
          <p:cNvPicPr>
            <a:picLocks noChangeAspect="1"/>
          </p:cNvPicPr>
          <p:nvPr/>
        </p:nvPicPr>
        <p:blipFill>
          <a:blip r:embed="rId2" cstate="print"/>
          <a:stretch>
            <a:fillRect/>
          </a:stretch>
        </p:blipFill>
        <p:spPr>
          <a:xfrm>
            <a:off x="3892951" y="2779981"/>
            <a:ext cx="528994" cy="528994"/>
          </a:xfrm>
          <a:prstGeom prst="rect">
            <a:avLst/>
          </a:prstGeom>
        </p:spPr>
      </p:pic>
      <p:sp>
        <p:nvSpPr>
          <p:cNvPr id="19" name="Rettangolo 18">
            <a:extLst>
              <a:ext uri="{FF2B5EF4-FFF2-40B4-BE49-F238E27FC236}">
                <a16:creationId xmlns:a16="http://schemas.microsoft.com/office/drawing/2014/main" id="{BB098DA7-C130-4C60-8B35-0A21ACF5B1AC}"/>
              </a:ext>
            </a:extLst>
          </p:cNvPr>
          <p:cNvSpPr/>
          <p:nvPr/>
        </p:nvSpPr>
        <p:spPr>
          <a:xfrm>
            <a:off x="362099" y="5119091"/>
            <a:ext cx="3521050" cy="615553"/>
          </a:xfrm>
          <a:prstGeom prst="rect">
            <a:avLst/>
          </a:prstGeom>
        </p:spPr>
        <p:txBody>
          <a:bodyPr wrap="square" lIns="91440" tIns="45720" rIns="91440" bIns="45720" anchor="t">
            <a:spAutoFit/>
          </a:bodyPr>
          <a:lstStyle/>
          <a:p>
            <a:pPr>
              <a:defRPr/>
            </a:pPr>
            <a:r>
              <a:rPr lang="it-IT" sz="1700" dirty="0">
                <a:solidFill>
                  <a:srgbClr val="706F6F"/>
                </a:solidFill>
                <a:latin typeface="Arial"/>
                <a:cs typeface="Arial"/>
              </a:rPr>
              <a:t>Dipendenti, pensionati e potenzialmente pubblico esterno</a:t>
            </a:r>
            <a:endParaRPr lang="it-IT" sz="1700" i="1" dirty="0">
              <a:solidFill>
                <a:srgbClr val="706F6F"/>
              </a:solidFill>
              <a:latin typeface="Arial"/>
              <a:cs typeface="Arial"/>
            </a:endParaRPr>
          </a:p>
        </p:txBody>
      </p:sp>
      <p:sp>
        <p:nvSpPr>
          <p:cNvPr id="23" name="Rettangolo 22">
            <a:extLst>
              <a:ext uri="{FF2B5EF4-FFF2-40B4-BE49-F238E27FC236}">
                <a16:creationId xmlns:a16="http://schemas.microsoft.com/office/drawing/2014/main" id="{AEB0CDDA-72F1-40B0-8794-033683B3AB6E}"/>
              </a:ext>
            </a:extLst>
          </p:cNvPr>
          <p:cNvSpPr/>
          <p:nvPr/>
        </p:nvSpPr>
        <p:spPr>
          <a:xfrm>
            <a:off x="330084" y="4726814"/>
            <a:ext cx="1741772" cy="369332"/>
          </a:xfrm>
          <a:prstGeom prst="rect">
            <a:avLst/>
          </a:prstGeom>
        </p:spPr>
        <p:txBody>
          <a:bodyPr wrap="square">
            <a:spAutoFit/>
          </a:bodyPr>
          <a:lstStyle/>
          <a:p>
            <a:r>
              <a:rPr lang="it-IT" b="1" cap="all" dirty="0">
                <a:solidFill>
                  <a:schemeClr val="tx2"/>
                </a:solidFill>
                <a:latin typeface="+mj-lt"/>
                <a:ea typeface="+mj-ea"/>
                <a:cs typeface="+mj-cs"/>
              </a:rPr>
              <a:t>TARGET</a:t>
            </a:r>
          </a:p>
        </p:txBody>
      </p:sp>
      <p:sp>
        <p:nvSpPr>
          <p:cNvPr id="24" name="Rettangolo 23">
            <a:extLst>
              <a:ext uri="{FF2B5EF4-FFF2-40B4-BE49-F238E27FC236}">
                <a16:creationId xmlns:a16="http://schemas.microsoft.com/office/drawing/2014/main" id="{B6944405-658A-4C0E-B60E-DFD9AB04D8A2}"/>
              </a:ext>
            </a:extLst>
          </p:cNvPr>
          <p:cNvSpPr/>
          <p:nvPr/>
        </p:nvSpPr>
        <p:spPr>
          <a:xfrm rot="16200000">
            <a:off x="2031223" y="3404248"/>
            <a:ext cx="45719" cy="3383966"/>
          </a:xfrm>
          <a:prstGeom prst="rect">
            <a:avLst/>
          </a:prstGeom>
          <a:solidFill>
            <a:srgbClr val="EEDC00"/>
          </a:solidFill>
          <a:ln w="9525">
            <a:noFill/>
          </a:ln>
        </p:spPr>
        <p:style>
          <a:lnRef idx="2">
            <a:schemeClr val="accent4"/>
          </a:lnRef>
          <a:fillRef idx="1">
            <a:schemeClr val="lt1"/>
          </a:fillRef>
          <a:effectRef idx="0">
            <a:schemeClr val="accent4"/>
          </a:effectRef>
          <a:fontRef idx="minor">
            <a:schemeClr val="dk1"/>
          </a:fontRef>
        </p:style>
        <p:txBody>
          <a:bodyPr wrap="square" lIns="107287" tIns="53643" rIns="107287" bIns="53643" anchor="ctr">
            <a:spAutoFit/>
          </a:bodyPr>
          <a:lstStyle/>
          <a:p>
            <a:endParaRPr lang="it-IT" sz="1200" i="0">
              <a:solidFill>
                <a:schemeClr val="tx1"/>
              </a:solidFill>
              <a:latin typeface="Calibri" pitchFamily="34" charset="0"/>
              <a:cs typeface="Calibri" pitchFamily="34" charset="0"/>
            </a:endParaRPr>
          </a:p>
        </p:txBody>
      </p:sp>
      <p:pic>
        <p:nvPicPr>
          <p:cNvPr id="25" name="Immagine 13" descr="Immagine che contiene clipart&#10;&#10;Descrizione generata automaticamente">
            <a:extLst>
              <a:ext uri="{FF2B5EF4-FFF2-40B4-BE49-F238E27FC236}">
                <a16:creationId xmlns:a16="http://schemas.microsoft.com/office/drawing/2014/main" id="{EB4C4741-4ECE-42AD-AB8D-0475262CAC5B}"/>
              </a:ext>
            </a:extLst>
          </p:cNvPr>
          <p:cNvPicPr>
            <a:picLocks noChangeAspect="1"/>
          </p:cNvPicPr>
          <p:nvPr/>
        </p:nvPicPr>
        <p:blipFill>
          <a:blip r:embed="rId3"/>
          <a:stretch>
            <a:fillRect/>
          </a:stretch>
        </p:blipFill>
        <p:spPr>
          <a:xfrm>
            <a:off x="3921831" y="4756941"/>
            <a:ext cx="522817" cy="531284"/>
          </a:xfrm>
          <a:prstGeom prst="rect">
            <a:avLst/>
          </a:prstGeom>
        </p:spPr>
      </p:pic>
      <p:sp>
        <p:nvSpPr>
          <p:cNvPr id="28" name="Rettangolo 27">
            <a:extLst>
              <a:ext uri="{FF2B5EF4-FFF2-40B4-BE49-F238E27FC236}">
                <a16:creationId xmlns:a16="http://schemas.microsoft.com/office/drawing/2014/main" id="{021D11E8-149D-420D-AA73-2D359D6EC2DC}"/>
              </a:ext>
            </a:extLst>
          </p:cNvPr>
          <p:cNvSpPr/>
          <p:nvPr/>
        </p:nvSpPr>
        <p:spPr>
          <a:xfrm>
            <a:off x="6457950" y="2705469"/>
            <a:ext cx="1839805" cy="369332"/>
          </a:xfrm>
          <a:prstGeom prst="rect">
            <a:avLst/>
          </a:prstGeom>
        </p:spPr>
        <p:txBody>
          <a:bodyPr wrap="square" anchor="t">
            <a:spAutoFit/>
          </a:bodyPr>
          <a:lstStyle/>
          <a:p>
            <a:r>
              <a:rPr lang="it-IT" b="1" dirty="0">
                <a:solidFill>
                  <a:schemeClr val="tx2"/>
                </a:solidFill>
              </a:rPr>
              <a:t>DIFFUSIONE</a:t>
            </a:r>
          </a:p>
        </p:txBody>
      </p:sp>
      <p:sp>
        <p:nvSpPr>
          <p:cNvPr id="29" name="CasellaDiTesto 28">
            <a:extLst>
              <a:ext uri="{FF2B5EF4-FFF2-40B4-BE49-F238E27FC236}">
                <a16:creationId xmlns:a16="http://schemas.microsoft.com/office/drawing/2014/main" id="{7A64A313-1BAC-44BB-A1F9-88A6462D6B8E}"/>
              </a:ext>
            </a:extLst>
          </p:cNvPr>
          <p:cNvSpPr txBox="1"/>
          <p:nvPr/>
        </p:nvSpPr>
        <p:spPr>
          <a:xfrm>
            <a:off x="6550965" y="3268852"/>
            <a:ext cx="2745435" cy="338554"/>
          </a:xfrm>
          <a:prstGeom prst="rect">
            <a:avLst/>
          </a:prstGeom>
          <a:noFill/>
        </p:spPr>
        <p:txBody>
          <a:bodyPr wrap="square">
            <a:spAutoFit/>
          </a:bodyPr>
          <a:lstStyle/>
          <a:p>
            <a:r>
              <a:rPr lang="it-IT" altLang="it-IT" sz="1600" dirty="0">
                <a:solidFill>
                  <a:srgbClr val="706F6F"/>
                </a:solidFill>
                <a:latin typeface="Arial" pitchFamily="34" charset="0"/>
                <a:cs typeface="Arial" pitchFamily="34" charset="0"/>
              </a:rPr>
              <a:t>Da luglio 2022 e in corso</a:t>
            </a:r>
          </a:p>
        </p:txBody>
      </p:sp>
      <p:pic>
        <p:nvPicPr>
          <p:cNvPr id="30" name="Immagine 29" descr="PPT_02-12.png">
            <a:extLst>
              <a:ext uri="{FF2B5EF4-FFF2-40B4-BE49-F238E27FC236}">
                <a16:creationId xmlns:a16="http://schemas.microsoft.com/office/drawing/2014/main" id="{492965E3-5B9D-4BDB-9D55-CE77076C33D0}"/>
              </a:ext>
            </a:extLst>
          </p:cNvPr>
          <p:cNvPicPr>
            <a:picLocks noChangeAspect="1"/>
          </p:cNvPicPr>
          <p:nvPr/>
        </p:nvPicPr>
        <p:blipFill>
          <a:blip r:embed="rId4" cstate="print"/>
          <a:stretch>
            <a:fillRect/>
          </a:stretch>
        </p:blipFill>
        <p:spPr>
          <a:xfrm>
            <a:off x="8532227" y="2776101"/>
            <a:ext cx="552608" cy="552608"/>
          </a:xfrm>
          <a:prstGeom prst="rect">
            <a:avLst/>
          </a:prstGeom>
        </p:spPr>
      </p:pic>
      <p:sp>
        <p:nvSpPr>
          <p:cNvPr id="31" name="Rettangolo 30">
            <a:extLst>
              <a:ext uri="{FF2B5EF4-FFF2-40B4-BE49-F238E27FC236}">
                <a16:creationId xmlns:a16="http://schemas.microsoft.com/office/drawing/2014/main" id="{067AB8B7-977A-4413-B32A-A45B767E51C3}"/>
              </a:ext>
            </a:extLst>
          </p:cNvPr>
          <p:cNvSpPr/>
          <p:nvPr/>
        </p:nvSpPr>
        <p:spPr>
          <a:xfrm rot="16200000" flipH="1">
            <a:off x="7418109" y="2190512"/>
            <a:ext cx="45719" cy="1839806"/>
          </a:xfrm>
          <a:prstGeom prst="rect">
            <a:avLst/>
          </a:prstGeom>
          <a:solidFill>
            <a:srgbClr val="EEDC00"/>
          </a:solidFill>
          <a:ln w="9525">
            <a:noFill/>
          </a:ln>
        </p:spPr>
        <p:style>
          <a:lnRef idx="2">
            <a:schemeClr val="accent4"/>
          </a:lnRef>
          <a:fillRef idx="1">
            <a:schemeClr val="lt1"/>
          </a:fillRef>
          <a:effectRef idx="0">
            <a:schemeClr val="accent4"/>
          </a:effectRef>
          <a:fontRef idx="minor">
            <a:schemeClr val="dk1"/>
          </a:fontRef>
        </p:style>
        <p:txBody>
          <a:bodyPr wrap="square" lIns="107287" tIns="53643" rIns="107287" bIns="53643" anchor="ctr">
            <a:spAutoFit/>
          </a:bodyPr>
          <a:lstStyle/>
          <a:p>
            <a:endParaRPr lang="it-IT" sz="1200" i="0">
              <a:solidFill>
                <a:schemeClr val="tx1"/>
              </a:solidFill>
              <a:latin typeface="Calibri" pitchFamily="34" charset="0"/>
              <a:cs typeface="Calibri" pitchFamily="34" charset="0"/>
            </a:endParaRPr>
          </a:p>
        </p:txBody>
      </p:sp>
      <p:sp>
        <p:nvSpPr>
          <p:cNvPr id="26" name="Rettangolo 25">
            <a:extLst>
              <a:ext uri="{FF2B5EF4-FFF2-40B4-BE49-F238E27FC236}">
                <a16:creationId xmlns:a16="http://schemas.microsoft.com/office/drawing/2014/main" id="{8E34B7CC-C325-4414-AC69-ABC9F43C6F33}"/>
              </a:ext>
            </a:extLst>
          </p:cNvPr>
          <p:cNvSpPr/>
          <p:nvPr/>
        </p:nvSpPr>
        <p:spPr>
          <a:xfrm>
            <a:off x="6521065" y="4356154"/>
            <a:ext cx="4920760" cy="153309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it-IT" sz="1500" dirty="0">
                <a:solidFill>
                  <a:srgbClr val="707173"/>
                </a:solidFill>
              </a:rPr>
              <a:t> </a:t>
            </a:r>
          </a:p>
          <a:p>
            <a:pPr marL="0" indent="0" algn="ctr">
              <a:buNone/>
            </a:pPr>
            <a:r>
              <a:rPr lang="it-IT" dirty="0">
                <a:solidFill>
                  <a:srgbClr val="706F6F"/>
                </a:solidFill>
                <a:latin typeface="Arial" pitchFamily="34" charset="0"/>
                <a:cs typeface="Arial" pitchFamily="34" charset="0"/>
              </a:rPr>
              <a:t>«Il podcast è un ponte per raggiungere la vita di qualcuno che non si conosce o per esplorare nuovi territori»</a:t>
            </a:r>
          </a:p>
          <a:p>
            <a:pPr marL="0" indent="0" algn="ctr">
              <a:buNone/>
            </a:pPr>
            <a:endParaRPr lang="it-IT" sz="1600" dirty="0">
              <a:solidFill>
                <a:srgbClr val="706F6F"/>
              </a:solidFill>
              <a:latin typeface="Arial" pitchFamily="34" charset="0"/>
              <a:cs typeface="Arial" pitchFamily="34" charset="0"/>
            </a:endParaRPr>
          </a:p>
          <a:p>
            <a:pPr marL="0" indent="0" algn="just">
              <a:buNone/>
            </a:pPr>
            <a:r>
              <a:rPr lang="it-IT" sz="1300" dirty="0">
                <a:solidFill>
                  <a:srgbClr val="706F6F"/>
                </a:solidFill>
                <a:latin typeface="Arial" pitchFamily="34" charset="0"/>
                <a:cs typeface="Arial" pitchFamily="34" charset="0"/>
              </a:rPr>
              <a:t>(Mira Burt-</a:t>
            </a:r>
            <a:r>
              <a:rPr lang="it-IT" sz="1300" dirty="0" err="1">
                <a:solidFill>
                  <a:srgbClr val="706F6F"/>
                </a:solidFill>
                <a:latin typeface="Arial" pitchFamily="34" charset="0"/>
                <a:cs typeface="Arial" pitchFamily="34" charset="0"/>
              </a:rPr>
              <a:t>Wintonick</a:t>
            </a:r>
            <a:r>
              <a:rPr lang="it-IT" sz="1300" dirty="0">
                <a:solidFill>
                  <a:srgbClr val="706F6F"/>
                </a:solidFill>
                <a:latin typeface="Arial" pitchFamily="34" charset="0"/>
                <a:cs typeface="Arial" pitchFamily="34" charset="0"/>
              </a:rPr>
              <a:t>, co-autrice del podcast «Love me» della radio pubblica canadese CBC).</a:t>
            </a:r>
          </a:p>
          <a:p>
            <a:pPr algn="ctr"/>
            <a:endParaRPr lang="it-IT" dirty="0"/>
          </a:p>
        </p:txBody>
      </p:sp>
    </p:spTree>
    <p:extLst>
      <p:ext uri="{BB962C8B-B14F-4D97-AF65-F5344CB8AC3E}">
        <p14:creationId xmlns:p14="http://schemas.microsoft.com/office/powerpoint/2010/main" val="139493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1476" y="332516"/>
            <a:ext cx="11418587" cy="358951"/>
          </a:xfrm>
        </p:spPr>
        <p:txBody>
          <a:bodyPr/>
          <a:lstStyle/>
          <a:p>
            <a:r>
              <a:rPr lang="it-IT" sz="2400" dirty="0"/>
              <a:t>podcast poste – media mix</a:t>
            </a:r>
          </a:p>
        </p:txBody>
      </p:sp>
      <p:sp>
        <p:nvSpPr>
          <p:cNvPr id="5" name="Segnaposto numero diapositiva 4"/>
          <p:cNvSpPr>
            <a:spLocks noGrp="1"/>
          </p:cNvSpPr>
          <p:nvPr>
            <p:ph type="sldNum" sz="quarter" idx="16"/>
          </p:nvPr>
        </p:nvSpPr>
        <p:spPr/>
        <p:txBody>
          <a:bodyPr/>
          <a:lstStyle/>
          <a:p>
            <a:fld id="{B87FA73C-A7EE-4241-A631-441DFD16C2EB}" type="slidenum">
              <a:rPr lang="it-IT" sz="1200" smtClean="0"/>
              <a:pPr/>
              <a:t>3</a:t>
            </a:fld>
            <a:endParaRPr lang="it-IT" sz="1200" dirty="0"/>
          </a:p>
        </p:txBody>
      </p:sp>
      <p:sp>
        <p:nvSpPr>
          <p:cNvPr id="14" name="Segnaposto testo 13">
            <a:extLst>
              <a:ext uri="{FF2B5EF4-FFF2-40B4-BE49-F238E27FC236}">
                <a16:creationId xmlns:a16="http://schemas.microsoft.com/office/drawing/2014/main" id="{55D46F16-54B7-4024-B1BC-16A70C3586FB}"/>
              </a:ext>
            </a:extLst>
          </p:cNvPr>
          <p:cNvSpPr txBox="1">
            <a:spLocks noGrp="1"/>
          </p:cNvSpPr>
          <p:nvPr>
            <p:ph type="body" sz="quarter" idx="14"/>
          </p:nvPr>
        </p:nvSpPr>
        <p:spPr>
          <a:xfrm>
            <a:off x="2693335" y="1638826"/>
            <a:ext cx="943978" cy="646331"/>
          </a:xfrm>
          <a:prstGeom prst="rect">
            <a:avLst/>
          </a:prstGeom>
          <a:noFill/>
        </p:spPr>
        <p:txBody>
          <a:bodyPr wrap="square" rtlCol="0">
            <a:spAutoFit/>
          </a:bodyPr>
          <a:lstStyle/>
          <a:p>
            <a:pPr marL="0" indent="0">
              <a:buNone/>
            </a:pPr>
            <a:r>
              <a:rPr lang="it-IT" sz="2000" dirty="0">
                <a:latin typeface="+mj-lt"/>
              </a:rPr>
              <a:t>TG Poste</a:t>
            </a:r>
          </a:p>
        </p:txBody>
      </p:sp>
      <p:sp>
        <p:nvSpPr>
          <p:cNvPr id="15" name="Segnaposto testo 13">
            <a:extLst>
              <a:ext uri="{FF2B5EF4-FFF2-40B4-BE49-F238E27FC236}">
                <a16:creationId xmlns:a16="http://schemas.microsoft.com/office/drawing/2014/main" id="{F7A15BA6-C6ED-4033-8A2E-3E0F6071C3C3}"/>
              </a:ext>
            </a:extLst>
          </p:cNvPr>
          <p:cNvSpPr txBox="1">
            <a:spLocks/>
          </p:cNvSpPr>
          <p:nvPr/>
        </p:nvSpPr>
        <p:spPr>
          <a:xfrm>
            <a:off x="3615454" y="2539664"/>
            <a:ext cx="1914525" cy="646331"/>
          </a:xfrm>
          <a:prstGeom prst="rect">
            <a:avLst/>
          </a:prstGeom>
          <a:noFill/>
          <a:ln w="25400" cap="rnd">
            <a:noFill/>
          </a:ln>
        </p:spPr>
        <p:txBody>
          <a:bodyPr vert="horz" wrap="square" lIns="91440" tIns="45720" rIns="91440" bIns="45720" rtlCol="0">
            <a:spAutoFit/>
          </a:bodyPr>
          <a:lstStyle>
            <a:lvl1pPr marL="171450" indent="-171450" algn="l" defTabSz="685800" rtl="0" eaLnBrk="1" latinLnBrk="0" hangingPunct="1">
              <a:lnSpc>
                <a:spcPct val="90000"/>
              </a:lnSpc>
              <a:spcBef>
                <a:spcPts val="750"/>
              </a:spcBef>
              <a:buClr>
                <a:srgbClr val="707173"/>
              </a:buClr>
              <a:buSzPct val="120000"/>
              <a:buFont typeface="Arial" panose="020B0604020202020204" pitchFamily="34" charset="0"/>
              <a:buChar char="•"/>
              <a:defRPr lang="it-IT" sz="1500" kern="1200" dirty="0" smtClean="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707173"/>
              </a:buClr>
              <a:buSzPct val="100000"/>
              <a:buFont typeface="Courier New" panose="02070309020205020404" pitchFamily="49" charset="0"/>
              <a:buChar char="o"/>
              <a:defRPr lang="it-IT" sz="1350" kern="1200" dirty="0" smtClean="0">
                <a:solidFill>
                  <a:schemeClr val="tx1"/>
                </a:solidFill>
                <a:latin typeface="+mn-lt"/>
                <a:ea typeface="+mn-ea"/>
                <a:cs typeface="+mn-cs"/>
              </a:defRPr>
            </a:lvl2pPr>
            <a:lvl3pPr marL="807244" indent="-121444" algn="l" defTabSz="685800" rtl="0" eaLnBrk="1" latinLnBrk="0" hangingPunct="1">
              <a:lnSpc>
                <a:spcPct val="90000"/>
              </a:lnSpc>
              <a:spcBef>
                <a:spcPts val="375"/>
              </a:spcBef>
              <a:buClr>
                <a:srgbClr val="707173"/>
              </a:buClr>
              <a:buFont typeface="Arial" panose="020B0604020202020204" pitchFamily="34" charset="0"/>
              <a:buChar char="•"/>
              <a:defRPr lang="it-IT" sz="1200" kern="1200" dirty="0" smtClean="0">
                <a:solidFill>
                  <a:schemeClr val="tx1"/>
                </a:solidFill>
                <a:latin typeface="+mn-lt"/>
                <a:ea typeface="+mn-ea"/>
                <a:cs typeface="+mn-cs"/>
              </a:defRPr>
            </a:lvl3pPr>
            <a:lvl4pPr marL="1143000" indent="-114300" algn="l" defTabSz="685800" rtl="0" eaLnBrk="1" latinLnBrk="0" hangingPunct="1">
              <a:lnSpc>
                <a:spcPct val="90000"/>
              </a:lnSpc>
              <a:spcBef>
                <a:spcPts val="375"/>
              </a:spcBef>
              <a:buClr>
                <a:srgbClr val="707173"/>
              </a:buClr>
              <a:buSzPct val="80000"/>
              <a:buFont typeface="Courier New" panose="02070309020205020404" pitchFamily="49" charset="0"/>
              <a:buChar char="o"/>
              <a:defRPr lang="it-IT" sz="1050" kern="1200" dirty="0" smtClean="0">
                <a:solidFill>
                  <a:schemeClr val="tx1"/>
                </a:solidFill>
                <a:latin typeface="+mn-lt"/>
                <a:ea typeface="+mn-ea"/>
                <a:cs typeface="+mn-cs"/>
              </a:defRPr>
            </a:lvl4pPr>
            <a:lvl5pPr marL="1478756" indent="-107156" algn="l" defTabSz="685800" rtl="0" eaLnBrk="1" latinLnBrk="0" hangingPunct="1">
              <a:lnSpc>
                <a:spcPct val="90000"/>
              </a:lnSpc>
              <a:spcBef>
                <a:spcPts val="375"/>
              </a:spcBef>
              <a:buClr>
                <a:srgbClr val="707173"/>
              </a:buClr>
              <a:buSzPct val="60000"/>
              <a:buFont typeface="Arial" panose="020B0604020202020204" pitchFamily="34" charset="0"/>
              <a:buChar char="•"/>
              <a:defRPr lang="it-IT" sz="105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it-IT" sz="2000" dirty="0">
                <a:latin typeface="+mj-lt"/>
              </a:rPr>
              <a:t>Intranet </a:t>
            </a:r>
            <a:r>
              <a:rPr lang="it-IT" sz="2000" dirty="0" err="1">
                <a:latin typeface="+mj-lt"/>
              </a:rPr>
              <a:t>NoidiPoste</a:t>
            </a:r>
            <a:endParaRPr lang="it-IT" sz="2000" dirty="0">
              <a:latin typeface="+mj-lt"/>
            </a:endParaRPr>
          </a:p>
        </p:txBody>
      </p:sp>
      <p:sp>
        <p:nvSpPr>
          <p:cNvPr id="16" name="Segnaposto testo 13">
            <a:extLst>
              <a:ext uri="{FF2B5EF4-FFF2-40B4-BE49-F238E27FC236}">
                <a16:creationId xmlns:a16="http://schemas.microsoft.com/office/drawing/2014/main" id="{8178B2F5-674D-43B0-B7B2-8012059CD8AE}"/>
              </a:ext>
            </a:extLst>
          </p:cNvPr>
          <p:cNvSpPr txBox="1">
            <a:spLocks/>
          </p:cNvSpPr>
          <p:nvPr/>
        </p:nvSpPr>
        <p:spPr>
          <a:xfrm>
            <a:off x="674343" y="2777722"/>
            <a:ext cx="2002756" cy="369332"/>
          </a:xfrm>
          <a:prstGeom prst="rect">
            <a:avLst/>
          </a:prstGeom>
          <a:noFill/>
          <a:ln w="25400" cap="rnd">
            <a:noFill/>
          </a:ln>
        </p:spPr>
        <p:txBody>
          <a:bodyPr vert="horz" wrap="square" lIns="91440" tIns="45720" rIns="91440" bIns="45720" rtlCol="0">
            <a:spAutoFit/>
          </a:bodyPr>
          <a:lstStyle>
            <a:lvl1pPr marL="171450" indent="-171450" algn="l" defTabSz="685800" rtl="0" eaLnBrk="1" latinLnBrk="0" hangingPunct="1">
              <a:lnSpc>
                <a:spcPct val="90000"/>
              </a:lnSpc>
              <a:spcBef>
                <a:spcPts val="750"/>
              </a:spcBef>
              <a:buClr>
                <a:srgbClr val="707173"/>
              </a:buClr>
              <a:buSzPct val="120000"/>
              <a:buFont typeface="Arial" panose="020B0604020202020204" pitchFamily="34" charset="0"/>
              <a:buChar char="•"/>
              <a:defRPr lang="it-IT" sz="1500" kern="1200" dirty="0" smtClean="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707173"/>
              </a:buClr>
              <a:buSzPct val="100000"/>
              <a:buFont typeface="Courier New" panose="02070309020205020404" pitchFamily="49" charset="0"/>
              <a:buChar char="o"/>
              <a:defRPr lang="it-IT" sz="1350" kern="1200" dirty="0" smtClean="0">
                <a:solidFill>
                  <a:schemeClr val="tx1"/>
                </a:solidFill>
                <a:latin typeface="+mn-lt"/>
                <a:ea typeface="+mn-ea"/>
                <a:cs typeface="+mn-cs"/>
              </a:defRPr>
            </a:lvl2pPr>
            <a:lvl3pPr marL="807244" indent="-121444" algn="l" defTabSz="685800" rtl="0" eaLnBrk="1" latinLnBrk="0" hangingPunct="1">
              <a:lnSpc>
                <a:spcPct val="90000"/>
              </a:lnSpc>
              <a:spcBef>
                <a:spcPts val="375"/>
              </a:spcBef>
              <a:buClr>
                <a:srgbClr val="707173"/>
              </a:buClr>
              <a:buFont typeface="Arial" panose="020B0604020202020204" pitchFamily="34" charset="0"/>
              <a:buChar char="•"/>
              <a:defRPr lang="it-IT" sz="1200" kern="1200" dirty="0" smtClean="0">
                <a:solidFill>
                  <a:schemeClr val="tx1"/>
                </a:solidFill>
                <a:latin typeface="+mn-lt"/>
                <a:ea typeface="+mn-ea"/>
                <a:cs typeface="+mn-cs"/>
              </a:defRPr>
            </a:lvl3pPr>
            <a:lvl4pPr marL="1143000" indent="-114300" algn="l" defTabSz="685800" rtl="0" eaLnBrk="1" latinLnBrk="0" hangingPunct="1">
              <a:lnSpc>
                <a:spcPct val="90000"/>
              </a:lnSpc>
              <a:spcBef>
                <a:spcPts val="375"/>
              </a:spcBef>
              <a:buClr>
                <a:srgbClr val="707173"/>
              </a:buClr>
              <a:buSzPct val="80000"/>
              <a:buFont typeface="Courier New" panose="02070309020205020404" pitchFamily="49" charset="0"/>
              <a:buChar char="o"/>
              <a:defRPr lang="it-IT" sz="1050" kern="1200" dirty="0" smtClean="0">
                <a:solidFill>
                  <a:schemeClr val="tx1"/>
                </a:solidFill>
                <a:latin typeface="+mn-lt"/>
                <a:ea typeface="+mn-ea"/>
                <a:cs typeface="+mn-cs"/>
              </a:defRPr>
            </a:lvl4pPr>
            <a:lvl5pPr marL="1478756" indent="-107156" algn="l" defTabSz="685800" rtl="0" eaLnBrk="1" latinLnBrk="0" hangingPunct="1">
              <a:lnSpc>
                <a:spcPct val="90000"/>
              </a:lnSpc>
              <a:spcBef>
                <a:spcPts val="375"/>
              </a:spcBef>
              <a:buClr>
                <a:srgbClr val="707173"/>
              </a:buClr>
              <a:buSzPct val="60000"/>
              <a:buFont typeface="Arial" panose="020B0604020202020204" pitchFamily="34" charset="0"/>
              <a:buChar char="•"/>
              <a:defRPr lang="it-IT" sz="105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it-IT" sz="2000" dirty="0">
                <a:latin typeface="+mj-lt"/>
              </a:rPr>
              <a:t>App </a:t>
            </a:r>
            <a:r>
              <a:rPr lang="it-IT" sz="2000" dirty="0" err="1">
                <a:latin typeface="+mj-lt"/>
              </a:rPr>
              <a:t>NoidiPoste</a:t>
            </a:r>
            <a:endParaRPr lang="it-IT" sz="2000" dirty="0">
              <a:latin typeface="+mj-lt"/>
            </a:endParaRPr>
          </a:p>
        </p:txBody>
      </p:sp>
      <p:sp>
        <p:nvSpPr>
          <p:cNvPr id="17" name="Segnaposto testo 13">
            <a:extLst>
              <a:ext uri="{FF2B5EF4-FFF2-40B4-BE49-F238E27FC236}">
                <a16:creationId xmlns:a16="http://schemas.microsoft.com/office/drawing/2014/main" id="{345AE1D7-9E4C-4B1E-85D5-953453C7A39F}"/>
              </a:ext>
            </a:extLst>
          </p:cNvPr>
          <p:cNvSpPr txBox="1">
            <a:spLocks/>
          </p:cNvSpPr>
          <p:nvPr/>
        </p:nvSpPr>
        <p:spPr>
          <a:xfrm>
            <a:off x="2888971" y="3910775"/>
            <a:ext cx="2002756" cy="369332"/>
          </a:xfrm>
          <a:prstGeom prst="rect">
            <a:avLst/>
          </a:prstGeom>
          <a:noFill/>
          <a:ln w="25400" cap="rnd">
            <a:noFill/>
          </a:ln>
        </p:spPr>
        <p:txBody>
          <a:bodyPr vert="horz" wrap="square" lIns="91440" tIns="45720" rIns="91440" bIns="45720" rtlCol="0">
            <a:spAutoFit/>
          </a:bodyPr>
          <a:lstStyle>
            <a:lvl1pPr marL="171450" indent="-171450" algn="l" defTabSz="685800" rtl="0" eaLnBrk="1" latinLnBrk="0" hangingPunct="1">
              <a:lnSpc>
                <a:spcPct val="90000"/>
              </a:lnSpc>
              <a:spcBef>
                <a:spcPts val="750"/>
              </a:spcBef>
              <a:buClr>
                <a:srgbClr val="707173"/>
              </a:buClr>
              <a:buSzPct val="120000"/>
              <a:buFont typeface="Arial" panose="020B0604020202020204" pitchFamily="34" charset="0"/>
              <a:buChar char="•"/>
              <a:defRPr lang="it-IT" sz="1500" kern="1200" dirty="0" smtClean="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707173"/>
              </a:buClr>
              <a:buSzPct val="100000"/>
              <a:buFont typeface="Courier New" panose="02070309020205020404" pitchFamily="49" charset="0"/>
              <a:buChar char="o"/>
              <a:defRPr lang="it-IT" sz="1350" kern="1200" dirty="0" smtClean="0">
                <a:solidFill>
                  <a:schemeClr val="tx1"/>
                </a:solidFill>
                <a:latin typeface="+mn-lt"/>
                <a:ea typeface="+mn-ea"/>
                <a:cs typeface="+mn-cs"/>
              </a:defRPr>
            </a:lvl2pPr>
            <a:lvl3pPr marL="807244" indent="-121444" algn="l" defTabSz="685800" rtl="0" eaLnBrk="1" latinLnBrk="0" hangingPunct="1">
              <a:lnSpc>
                <a:spcPct val="90000"/>
              </a:lnSpc>
              <a:spcBef>
                <a:spcPts val="375"/>
              </a:spcBef>
              <a:buClr>
                <a:srgbClr val="707173"/>
              </a:buClr>
              <a:buFont typeface="Arial" panose="020B0604020202020204" pitchFamily="34" charset="0"/>
              <a:buChar char="•"/>
              <a:defRPr lang="it-IT" sz="1200" kern="1200" dirty="0" smtClean="0">
                <a:solidFill>
                  <a:schemeClr val="tx1"/>
                </a:solidFill>
                <a:latin typeface="+mn-lt"/>
                <a:ea typeface="+mn-ea"/>
                <a:cs typeface="+mn-cs"/>
              </a:defRPr>
            </a:lvl3pPr>
            <a:lvl4pPr marL="1143000" indent="-114300" algn="l" defTabSz="685800" rtl="0" eaLnBrk="1" latinLnBrk="0" hangingPunct="1">
              <a:lnSpc>
                <a:spcPct val="90000"/>
              </a:lnSpc>
              <a:spcBef>
                <a:spcPts val="375"/>
              </a:spcBef>
              <a:buClr>
                <a:srgbClr val="707173"/>
              </a:buClr>
              <a:buSzPct val="80000"/>
              <a:buFont typeface="Courier New" panose="02070309020205020404" pitchFamily="49" charset="0"/>
              <a:buChar char="o"/>
              <a:defRPr lang="it-IT" sz="1050" kern="1200" dirty="0" smtClean="0">
                <a:solidFill>
                  <a:schemeClr val="tx1"/>
                </a:solidFill>
                <a:latin typeface="+mn-lt"/>
                <a:ea typeface="+mn-ea"/>
                <a:cs typeface="+mn-cs"/>
              </a:defRPr>
            </a:lvl4pPr>
            <a:lvl5pPr marL="1478756" indent="-107156" algn="l" defTabSz="685800" rtl="0" eaLnBrk="1" latinLnBrk="0" hangingPunct="1">
              <a:lnSpc>
                <a:spcPct val="90000"/>
              </a:lnSpc>
              <a:spcBef>
                <a:spcPts val="375"/>
              </a:spcBef>
              <a:buClr>
                <a:srgbClr val="707173"/>
              </a:buClr>
              <a:buSzPct val="60000"/>
              <a:buFont typeface="Arial" panose="020B0604020202020204" pitchFamily="34" charset="0"/>
              <a:buChar char="•"/>
              <a:defRPr lang="it-IT" sz="105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it-IT" sz="2000" dirty="0" err="1">
                <a:latin typeface="+mj-lt"/>
              </a:rPr>
              <a:t>Postenews</a:t>
            </a:r>
            <a:endParaRPr lang="it-IT" sz="2000" dirty="0">
              <a:latin typeface="+mj-lt"/>
            </a:endParaRPr>
          </a:p>
        </p:txBody>
      </p:sp>
      <p:sp>
        <p:nvSpPr>
          <p:cNvPr id="18" name="Segnaposto testo 13">
            <a:extLst>
              <a:ext uri="{FF2B5EF4-FFF2-40B4-BE49-F238E27FC236}">
                <a16:creationId xmlns:a16="http://schemas.microsoft.com/office/drawing/2014/main" id="{E534FE1E-C568-4102-AEFF-A73A40B06A31}"/>
              </a:ext>
            </a:extLst>
          </p:cNvPr>
          <p:cNvSpPr txBox="1">
            <a:spLocks/>
          </p:cNvSpPr>
          <p:nvPr/>
        </p:nvSpPr>
        <p:spPr>
          <a:xfrm>
            <a:off x="681758" y="4571565"/>
            <a:ext cx="2275471" cy="369332"/>
          </a:xfrm>
          <a:prstGeom prst="rect">
            <a:avLst/>
          </a:prstGeom>
          <a:noFill/>
          <a:ln w="25400" cap="rnd">
            <a:noFill/>
          </a:ln>
        </p:spPr>
        <p:txBody>
          <a:bodyPr vert="horz" wrap="square" lIns="91440" tIns="45720" rIns="91440" bIns="45720" rtlCol="0">
            <a:spAutoFit/>
          </a:bodyPr>
          <a:lstStyle>
            <a:lvl1pPr marL="171450" indent="-171450" algn="l" defTabSz="685800" rtl="0" eaLnBrk="1" latinLnBrk="0" hangingPunct="1">
              <a:lnSpc>
                <a:spcPct val="90000"/>
              </a:lnSpc>
              <a:spcBef>
                <a:spcPts val="750"/>
              </a:spcBef>
              <a:buClr>
                <a:srgbClr val="707173"/>
              </a:buClr>
              <a:buSzPct val="120000"/>
              <a:buFont typeface="Arial" panose="020B0604020202020204" pitchFamily="34" charset="0"/>
              <a:buChar char="•"/>
              <a:defRPr lang="it-IT" sz="1500" kern="1200" dirty="0" smtClean="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707173"/>
              </a:buClr>
              <a:buSzPct val="100000"/>
              <a:buFont typeface="Courier New" panose="02070309020205020404" pitchFamily="49" charset="0"/>
              <a:buChar char="o"/>
              <a:defRPr lang="it-IT" sz="1350" kern="1200" dirty="0" smtClean="0">
                <a:solidFill>
                  <a:schemeClr val="tx1"/>
                </a:solidFill>
                <a:latin typeface="+mn-lt"/>
                <a:ea typeface="+mn-ea"/>
                <a:cs typeface="+mn-cs"/>
              </a:defRPr>
            </a:lvl2pPr>
            <a:lvl3pPr marL="807244" indent="-121444" algn="l" defTabSz="685800" rtl="0" eaLnBrk="1" latinLnBrk="0" hangingPunct="1">
              <a:lnSpc>
                <a:spcPct val="90000"/>
              </a:lnSpc>
              <a:spcBef>
                <a:spcPts val="375"/>
              </a:spcBef>
              <a:buClr>
                <a:srgbClr val="707173"/>
              </a:buClr>
              <a:buFont typeface="Arial" panose="020B0604020202020204" pitchFamily="34" charset="0"/>
              <a:buChar char="•"/>
              <a:defRPr lang="it-IT" sz="1200" kern="1200" dirty="0" smtClean="0">
                <a:solidFill>
                  <a:schemeClr val="tx1"/>
                </a:solidFill>
                <a:latin typeface="+mn-lt"/>
                <a:ea typeface="+mn-ea"/>
                <a:cs typeface="+mn-cs"/>
              </a:defRPr>
            </a:lvl3pPr>
            <a:lvl4pPr marL="1143000" indent="-114300" algn="l" defTabSz="685800" rtl="0" eaLnBrk="1" latinLnBrk="0" hangingPunct="1">
              <a:lnSpc>
                <a:spcPct val="90000"/>
              </a:lnSpc>
              <a:spcBef>
                <a:spcPts val="375"/>
              </a:spcBef>
              <a:buClr>
                <a:srgbClr val="707173"/>
              </a:buClr>
              <a:buSzPct val="80000"/>
              <a:buFont typeface="Courier New" panose="02070309020205020404" pitchFamily="49" charset="0"/>
              <a:buChar char="o"/>
              <a:defRPr lang="it-IT" sz="1050" kern="1200" dirty="0" smtClean="0">
                <a:solidFill>
                  <a:schemeClr val="tx1"/>
                </a:solidFill>
                <a:latin typeface="+mn-lt"/>
                <a:ea typeface="+mn-ea"/>
                <a:cs typeface="+mn-cs"/>
              </a:defRPr>
            </a:lvl4pPr>
            <a:lvl5pPr marL="1478756" indent="-107156" algn="l" defTabSz="685800" rtl="0" eaLnBrk="1" latinLnBrk="0" hangingPunct="1">
              <a:lnSpc>
                <a:spcPct val="90000"/>
              </a:lnSpc>
              <a:spcBef>
                <a:spcPts val="375"/>
              </a:spcBef>
              <a:buClr>
                <a:srgbClr val="707173"/>
              </a:buClr>
              <a:buSzPct val="60000"/>
              <a:buFont typeface="Arial" panose="020B0604020202020204" pitchFamily="34" charset="0"/>
              <a:buChar char="•"/>
              <a:defRPr lang="it-IT" sz="105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it-IT" sz="2000" dirty="0">
                <a:latin typeface="+mj-lt"/>
              </a:rPr>
              <a:t>tgposte.poste.it</a:t>
            </a:r>
          </a:p>
        </p:txBody>
      </p:sp>
      <p:sp>
        <p:nvSpPr>
          <p:cNvPr id="20" name="Segnaposto testo 13">
            <a:extLst>
              <a:ext uri="{FF2B5EF4-FFF2-40B4-BE49-F238E27FC236}">
                <a16:creationId xmlns:a16="http://schemas.microsoft.com/office/drawing/2014/main" id="{06D9F64A-3798-40C3-8D3C-741F5B3AAABE}"/>
              </a:ext>
            </a:extLst>
          </p:cNvPr>
          <p:cNvSpPr txBox="1">
            <a:spLocks/>
          </p:cNvSpPr>
          <p:nvPr/>
        </p:nvSpPr>
        <p:spPr>
          <a:xfrm>
            <a:off x="6379627" y="2384583"/>
            <a:ext cx="1427747" cy="369332"/>
          </a:xfrm>
          <a:prstGeom prst="rect">
            <a:avLst/>
          </a:prstGeom>
          <a:noFill/>
          <a:ln w="31750" cap="rnd">
            <a:noFill/>
          </a:ln>
        </p:spPr>
        <p:txBody>
          <a:bodyPr vert="horz" wrap="square" lIns="91440" tIns="45720" rIns="91440" bIns="45720" rtlCol="0">
            <a:spAutoFit/>
          </a:bodyPr>
          <a:lstStyle>
            <a:lvl1pPr marL="171450" indent="-171450" algn="l" defTabSz="685800" rtl="0" eaLnBrk="1" latinLnBrk="0" hangingPunct="1">
              <a:lnSpc>
                <a:spcPct val="90000"/>
              </a:lnSpc>
              <a:spcBef>
                <a:spcPts val="750"/>
              </a:spcBef>
              <a:buClr>
                <a:srgbClr val="707173"/>
              </a:buClr>
              <a:buSzPct val="120000"/>
              <a:buFont typeface="Arial" panose="020B0604020202020204" pitchFamily="34" charset="0"/>
              <a:buChar char="•"/>
              <a:defRPr lang="it-IT" sz="1500" kern="1200" dirty="0" smtClean="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707173"/>
              </a:buClr>
              <a:buSzPct val="100000"/>
              <a:buFont typeface="Courier New" panose="02070309020205020404" pitchFamily="49" charset="0"/>
              <a:buChar char="o"/>
              <a:defRPr lang="it-IT" sz="1350" kern="1200" dirty="0" smtClean="0">
                <a:solidFill>
                  <a:schemeClr val="tx1"/>
                </a:solidFill>
                <a:latin typeface="+mn-lt"/>
                <a:ea typeface="+mn-ea"/>
                <a:cs typeface="+mn-cs"/>
              </a:defRPr>
            </a:lvl2pPr>
            <a:lvl3pPr marL="807244" indent="-121444" algn="l" defTabSz="685800" rtl="0" eaLnBrk="1" latinLnBrk="0" hangingPunct="1">
              <a:lnSpc>
                <a:spcPct val="90000"/>
              </a:lnSpc>
              <a:spcBef>
                <a:spcPts val="375"/>
              </a:spcBef>
              <a:buClr>
                <a:srgbClr val="707173"/>
              </a:buClr>
              <a:buFont typeface="Arial" panose="020B0604020202020204" pitchFamily="34" charset="0"/>
              <a:buChar char="•"/>
              <a:defRPr lang="it-IT" sz="1200" kern="1200" dirty="0" smtClean="0">
                <a:solidFill>
                  <a:schemeClr val="tx1"/>
                </a:solidFill>
                <a:latin typeface="+mn-lt"/>
                <a:ea typeface="+mn-ea"/>
                <a:cs typeface="+mn-cs"/>
              </a:defRPr>
            </a:lvl3pPr>
            <a:lvl4pPr marL="1143000" indent="-114300" algn="l" defTabSz="685800" rtl="0" eaLnBrk="1" latinLnBrk="0" hangingPunct="1">
              <a:lnSpc>
                <a:spcPct val="90000"/>
              </a:lnSpc>
              <a:spcBef>
                <a:spcPts val="375"/>
              </a:spcBef>
              <a:buClr>
                <a:srgbClr val="707173"/>
              </a:buClr>
              <a:buSzPct val="80000"/>
              <a:buFont typeface="Courier New" panose="02070309020205020404" pitchFamily="49" charset="0"/>
              <a:buChar char="o"/>
              <a:defRPr lang="it-IT" sz="1050" kern="1200" dirty="0" smtClean="0">
                <a:solidFill>
                  <a:schemeClr val="tx1"/>
                </a:solidFill>
                <a:latin typeface="+mn-lt"/>
                <a:ea typeface="+mn-ea"/>
                <a:cs typeface="+mn-cs"/>
              </a:defRPr>
            </a:lvl4pPr>
            <a:lvl5pPr marL="1478756" indent="-107156" algn="l" defTabSz="685800" rtl="0" eaLnBrk="1" latinLnBrk="0" hangingPunct="1">
              <a:lnSpc>
                <a:spcPct val="90000"/>
              </a:lnSpc>
              <a:spcBef>
                <a:spcPts val="375"/>
              </a:spcBef>
              <a:buClr>
                <a:srgbClr val="707173"/>
              </a:buClr>
              <a:buSzPct val="60000"/>
              <a:buFont typeface="Arial" panose="020B0604020202020204" pitchFamily="34" charset="0"/>
              <a:buChar char="•"/>
              <a:defRPr lang="it-IT" sz="105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it-IT" sz="2000" dirty="0">
                <a:latin typeface="+mj-lt"/>
              </a:rPr>
              <a:t>Linkedin</a:t>
            </a:r>
          </a:p>
        </p:txBody>
      </p:sp>
      <p:sp>
        <p:nvSpPr>
          <p:cNvPr id="21" name="Segnaposto testo 13">
            <a:extLst>
              <a:ext uri="{FF2B5EF4-FFF2-40B4-BE49-F238E27FC236}">
                <a16:creationId xmlns:a16="http://schemas.microsoft.com/office/drawing/2014/main" id="{F2E1BFBA-2FDF-4980-B989-E54C3A8C08B9}"/>
              </a:ext>
            </a:extLst>
          </p:cNvPr>
          <p:cNvSpPr txBox="1">
            <a:spLocks/>
          </p:cNvSpPr>
          <p:nvPr/>
        </p:nvSpPr>
        <p:spPr>
          <a:xfrm>
            <a:off x="5550569" y="1920404"/>
            <a:ext cx="1474215" cy="369332"/>
          </a:xfrm>
          <a:prstGeom prst="rect">
            <a:avLst/>
          </a:prstGeom>
          <a:noFill/>
          <a:ln w="25400" cap="rnd">
            <a:noFill/>
          </a:ln>
        </p:spPr>
        <p:txBody>
          <a:bodyPr vert="horz" wrap="square" lIns="91440" tIns="45720" rIns="91440" bIns="45720" rtlCol="0">
            <a:spAutoFit/>
          </a:bodyPr>
          <a:lstStyle>
            <a:lvl1pPr marL="171450" indent="-171450" algn="l" defTabSz="685800" rtl="0" eaLnBrk="1" latinLnBrk="0" hangingPunct="1">
              <a:lnSpc>
                <a:spcPct val="90000"/>
              </a:lnSpc>
              <a:spcBef>
                <a:spcPts val="750"/>
              </a:spcBef>
              <a:buClr>
                <a:srgbClr val="707173"/>
              </a:buClr>
              <a:buSzPct val="120000"/>
              <a:buFont typeface="Arial" panose="020B0604020202020204" pitchFamily="34" charset="0"/>
              <a:buChar char="•"/>
              <a:defRPr lang="it-IT" sz="1500" kern="1200" dirty="0" smtClean="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707173"/>
              </a:buClr>
              <a:buSzPct val="100000"/>
              <a:buFont typeface="Courier New" panose="02070309020205020404" pitchFamily="49" charset="0"/>
              <a:buChar char="o"/>
              <a:defRPr lang="it-IT" sz="1350" kern="1200" dirty="0" smtClean="0">
                <a:solidFill>
                  <a:schemeClr val="tx1"/>
                </a:solidFill>
                <a:latin typeface="+mn-lt"/>
                <a:ea typeface="+mn-ea"/>
                <a:cs typeface="+mn-cs"/>
              </a:defRPr>
            </a:lvl2pPr>
            <a:lvl3pPr marL="807244" indent="-121444" algn="l" defTabSz="685800" rtl="0" eaLnBrk="1" latinLnBrk="0" hangingPunct="1">
              <a:lnSpc>
                <a:spcPct val="90000"/>
              </a:lnSpc>
              <a:spcBef>
                <a:spcPts val="375"/>
              </a:spcBef>
              <a:buClr>
                <a:srgbClr val="707173"/>
              </a:buClr>
              <a:buFont typeface="Arial" panose="020B0604020202020204" pitchFamily="34" charset="0"/>
              <a:buChar char="•"/>
              <a:defRPr lang="it-IT" sz="1200" kern="1200" dirty="0" smtClean="0">
                <a:solidFill>
                  <a:schemeClr val="tx1"/>
                </a:solidFill>
                <a:latin typeface="+mn-lt"/>
                <a:ea typeface="+mn-ea"/>
                <a:cs typeface="+mn-cs"/>
              </a:defRPr>
            </a:lvl3pPr>
            <a:lvl4pPr marL="1143000" indent="-114300" algn="l" defTabSz="685800" rtl="0" eaLnBrk="1" latinLnBrk="0" hangingPunct="1">
              <a:lnSpc>
                <a:spcPct val="90000"/>
              </a:lnSpc>
              <a:spcBef>
                <a:spcPts val="375"/>
              </a:spcBef>
              <a:buClr>
                <a:srgbClr val="707173"/>
              </a:buClr>
              <a:buSzPct val="80000"/>
              <a:buFont typeface="Courier New" panose="02070309020205020404" pitchFamily="49" charset="0"/>
              <a:buChar char="o"/>
              <a:defRPr lang="it-IT" sz="1050" kern="1200" dirty="0" smtClean="0">
                <a:solidFill>
                  <a:schemeClr val="tx1"/>
                </a:solidFill>
                <a:latin typeface="+mn-lt"/>
                <a:ea typeface="+mn-ea"/>
                <a:cs typeface="+mn-cs"/>
              </a:defRPr>
            </a:lvl4pPr>
            <a:lvl5pPr marL="1478756" indent="-107156" algn="l" defTabSz="685800" rtl="0" eaLnBrk="1" latinLnBrk="0" hangingPunct="1">
              <a:lnSpc>
                <a:spcPct val="90000"/>
              </a:lnSpc>
              <a:spcBef>
                <a:spcPts val="375"/>
              </a:spcBef>
              <a:buClr>
                <a:srgbClr val="707173"/>
              </a:buClr>
              <a:buSzPct val="60000"/>
              <a:buFont typeface="Arial" panose="020B0604020202020204" pitchFamily="34" charset="0"/>
              <a:buChar char="•"/>
              <a:defRPr lang="it-IT" sz="105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it-IT" sz="2000" dirty="0">
                <a:latin typeface="+mj-lt"/>
              </a:rPr>
              <a:t>Facebook</a:t>
            </a:r>
          </a:p>
        </p:txBody>
      </p:sp>
      <p:sp>
        <p:nvSpPr>
          <p:cNvPr id="22" name="Segnaposto testo 13">
            <a:extLst>
              <a:ext uri="{FF2B5EF4-FFF2-40B4-BE49-F238E27FC236}">
                <a16:creationId xmlns:a16="http://schemas.microsoft.com/office/drawing/2014/main" id="{9CB8E9F5-4E48-43FD-9184-6DF985B834A8}"/>
              </a:ext>
            </a:extLst>
          </p:cNvPr>
          <p:cNvSpPr txBox="1">
            <a:spLocks/>
          </p:cNvSpPr>
          <p:nvPr/>
        </p:nvSpPr>
        <p:spPr>
          <a:xfrm>
            <a:off x="7260008" y="1669618"/>
            <a:ext cx="1427746" cy="397032"/>
          </a:xfrm>
          <a:prstGeom prst="rect">
            <a:avLst/>
          </a:prstGeom>
          <a:noFill/>
          <a:ln w="25400" cap="rnd">
            <a:noFill/>
          </a:ln>
        </p:spPr>
        <p:txBody>
          <a:bodyPr vert="horz" wrap="square" lIns="91440" tIns="45720" rIns="91440" bIns="45720" rtlCol="0">
            <a:spAutoFit/>
          </a:bodyPr>
          <a:lstStyle>
            <a:lvl1pPr marL="171450" indent="-171450" algn="l" defTabSz="685800" rtl="0" eaLnBrk="1" latinLnBrk="0" hangingPunct="1">
              <a:lnSpc>
                <a:spcPct val="90000"/>
              </a:lnSpc>
              <a:spcBef>
                <a:spcPts val="750"/>
              </a:spcBef>
              <a:buClr>
                <a:srgbClr val="707173"/>
              </a:buClr>
              <a:buSzPct val="120000"/>
              <a:buFont typeface="Arial" panose="020B0604020202020204" pitchFamily="34" charset="0"/>
              <a:buChar char="•"/>
              <a:defRPr lang="it-IT" sz="1500" kern="1200" dirty="0" smtClean="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707173"/>
              </a:buClr>
              <a:buSzPct val="100000"/>
              <a:buFont typeface="Courier New" panose="02070309020205020404" pitchFamily="49" charset="0"/>
              <a:buChar char="o"/>
              <a:defRPr lang="it-IT" sz="1350" kern="1200" dirty="0" smtClean="0">
                <a:solidFill>
                  <a:schemeClr val="tx1"/>
                </a:solidFill>
                <a:latin typeface="+mn-lt"/>
                <a:ea typeface="+mn-ea"/>
                <a:cs typeface="+mn-cs"/>
              </a:defRPr>
            </a:lvl2pPr>
            <a:lvl3pPr marL="807244" indent="-121444" algn="l" defTabSz="685800" rtl="0" eaLnBrk="1" latinLnBrk="0" hangingPunct="1">
              <a:lnSpc>
                <a:spcPct val="90000"/>
              </a:lnSpc>
              <a:spcBef>
                <a:spcPts val="375"/>
              </a:spcBef>
              <a:buClr>
                <a:srgbClr val="707173"/>
              </a:buClr>
              <a:buFont typeface="Arial" panose="020B0604020202020204" pitchFamily="34" charset="0"/>
              <a:buChar char="•"/>
              <a:defRPr lang="it-IT" sz="1200" kern="1200" dirty="0" smtClean="0">
                <a:solidFill>
                  <a:schemeClr val="tx1"/>
                </a:solidFill>
                <a:latin typeface="+mn-lt"/>
                <a:ea typeface="+mn-ea"/>
                <a:cs typeface="+mn-cs"/>
              </a:defRPr>
            </a:lvl3pPr>
            <a:lvl4pPr marL="1143000" indent="-114300" algn="l" defTabSz="685800" rtl="0" eaLnBrk="1" latinLnBrk="0" hangingPunct="1">
              <a:lnSpc>
                <a:spcPct val="90000"/>
              </a:lnSpc>
              <a:spcBef>
                <a:spcPts val="375"/>
              </a:spcBef>
              <a:buClr>
                <a:srgbClr val="707173"/>
              </a:buClr>
              <a:buSzPct val="80000"/>
              <a:buFont typeface="Courier New" panose="02070309020205020404" pitchFamily="49" charset="0"/>
              <a:buChar char="o"/>
              <a:defRPr lang="it-IT" sz="1050" kern="1200" dirty="0" smtClean="0">
                <a:solidFill>
                  <a:schemeClr val="tx1"/>
                </a:solidFill>
                <a:latin typeface="+mn-lt"/>
                <a:ea typeface="+mn-ea"/>
                <a:cs typeface="+mn-cs"/>
              </a:defRPr>
            </a:lvl4pPr>
            <a:lvl5pPr marL="1478756" indent="-107156" algn="l" defTabSz="685800" rtl="0" eaLnBrk="1" latinLnBrk="0" hangingPunct="1">
              <a:lnSpc>
                <a:spcPct val="90000"/>
              </a:lnSpc>
              <a:spcBef>
                <a:spcPts val="375"/>
              </a:spcBef>
              <a:buClr>
                <a:srgbClr val="707173"/>
              </a:buClr>
              <a:buSzPct val="60000"/>
              <a:buFont typeface="Arial" panose="020B0604020202020204" pitchFamily="34" charset="0"/>
              <a:buChar char="•"/>
              <a:defRPr lang="it-IT" sz="105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it-IT" sz="2200" dirty="0">
                <a:latin typeface="+mj-lt"/>
              </a:rPr>
              <a:t>Twitter</a:t>
            </a:r>
          </a:p>
        </p:txBody>
      </p:sp>
      <p:sp>
        <p:nvSpPr>
          <p:cNvPr id="23" name="Segnaposto testo 13">
            <a:extLst>
              <a:ext uri="{FF2B5EF4-FFF2-40B4-BE49-F238E27FC236}">
                <a16:creationId xmlns:a16="http://schemas.microsoft.com/office/drawing/2014/main" id="{94ADEC1B-2649-4C20-9DC5-0C4102519EEC}"/>
              </a:ext>
            </a:extLst>
          </p:cNvPr>
          <p:cNvSpPr txBox="1">
            <a:spLocks/>
          </p:cNvSpPr>
          <p:nvPr/>
        </p:nvSpPr>
        <p:spPr>
          <a:xfrm>
            <a:off x="2842299" y="5645719"/>
            <a:ext cx="2147188" cy="369332"/>
          </a:xfrm>
          <a:prstGeom prst="rect">
            <a:avLst/>
          </a:prstGeom>
          <a:noFill/>
          <a:ln w="25400" cap="rnd">
            <a:noFill/>
          </a:ln>
        </p:spPr>
        <p:txBody>
          <a:bodyPr vert="horz" wrap="square" lIns="91440" tIns="45720" rIns="91440" bIns="45720" rtlCol="0">
            <a:spAutoFit/>
          </a:bodyPr>
          <a:lstStyle>
            <a:lvl1pPr marL="171450" indent="-171450" algn="l" defTabSz="685800" rtl="0" eaLnBrk="1" latinLnBrk="0" hangingPunct="1">
              <a:lnSpc>
                <a:spcPct val="90000"/>
              </a:lnSpc>
              <a:spcBef>
                <a:spcPts val="750"/>
              </a:spcBef>
              <a:buClr>
                <a:srgbClr val="707173"/>
              </a:buClr>
              <a:buSzPct val="120000"/>
              <a:buFont typeface="Arial" panose="020B0604020202020204" pitchFamily="34" charset="0"/>
              <a:buChar char="•"/>
              <a:defRPr lang="it-IT" sz="1500" kern="1200" dirty="0" smtClean="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707173"/>
              </a:buClr>
              <a:buSzPct val="100000"/>
              <a:buFont typeface="Courier New" panose="02070309020205020404" pitchFamily="49" charset="0"/>
              <a:buChar char="o"/>
              <a:defRPr lang="it-IT" sz="1350" kern="1200" dirty="0" smtClean="0">
                <a:solidFill>
                  <a:schemeClr val="tx1"/>
                </a:solidFill>
                <a:latin typeface="+mn-lt"/>
                <a:ea typeface="+mn-ea"/>
                <a:cs typeface="+mn-cs"/>
              </a:defRPr>
            </a:lvl2pPr>
            <a:lvl3pPr marL="807244" indent="-121444" algn="l" defTabSz="685800" rtl="0" eaLnBrk="1" latinLnBrk="0" hangingPunct="1">
              <a:lnSpc>
                <a:spcPct val="90000"/>
              </a:lnSpc>
              <a:spcBef>
                <a:spcPts val="375"/>
              </a:spcBef>
              <a:buClr>
                <a:srgbClr val="707173"/>
              </a:buClr>
              <a:buFont typeface="Arial" panose="020B0604020202020204" pitchFamily="34" charset="0"/>
              <a:buChar char="•"/>
              <a:defRPr lang="it-IT" sz="1200" kern="1200" dirty="0" smtClean="0">
                <a:solidFill>
                  <a:schemeClr val="tx1"/>
                </a:solidFill>
                <a:latin typeface="+mn-lt"/>
                <a:ea typeface="+mn-ea"/>
                <a:cs typeface="+mn-cs"/>
              </a:defRPr>
            </a:lvl3pPr>
            <a:lvl4pPr marL="1143000" indent="-114300" algn="l" defTabSz="685800" rtl="0" eaLnBrk="1" latinLnBrk="0" hangingPunct="1">
              <a:lnSpc>
                <a:spcPct val="90000"/>
              </a:lnSpc>
              <a:spcBef>
                <a:spcPts val="375"/>
              </a:spcBef>
              <a:buClr>
                <a:srgbClr val="707173"/>
              </a:buClr>
              <a:buSzPct val="80000"/>
              <a:buFont typeface="Courier New" panose="02070309020205020404" pitchFamily="49" charset="0"/>
              <a:buChar char="o"/>
              <a:defRPr lang="it-IT" sz="1050" kern="1200" dirty="0" smtClean="0">
                <a:solidFill>
                  <a:schemeClr val="tx1"/>
                </a:solidFill>
                <a:latin typeface="+mn-lt"/>
                <a:ea typeface="+mn-ea"/>
                <a:cs typeface="+mn-cs"/>
              </a:defRPr>
            </a:lvl4pPr>
            <a:lvl5pPr marL="1478756" indent="-107156" algn="l" defTabSz="685800" rtl="0" eaLnBrk="1" latinLnBrk="0" hangingPunct="1">
              <a:lnSpc>
                <a:spcPct val="90000"/>
              </a:lnSpc>
              <a:spcBef>
                <a:spcPts val="375"/>
              </a:spcBef>
              <a:buClr>
                <a:srgbClr val="707173"/>
              </a:buClr>
              <a:buSzPct val="60000"/>
              <a:buFont typeface="Arial" panose="020B0604020202020204" pitchFamily="34" charset="0"/>
              <a:buChar char="•"/>
              <a:defRPr lang="it-IT" sz="105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it-IT" sz="2000" dirty="0">
                <a:latin typeface="+mj-lt"/>
              </a:rPr>
              <a:t>posteitaliane.it</a:t>
            </a:r>
          </a:p>
        </p:txBody>
      </p:sp>
      <p:sp>
        <p:nvSpPr>
          <p:cNvPr id="25" name="Segnaposto testo 13">
            <a:extLst>
              <a:ext uri="{FF2B5EF4-FFF2-40B4-BE49-F238E27FC236}">
                <a16:creationId xmlns:a16="http://schemas.microsoft.com/office/drawing/2014/main" id="{439567D2-CD81-48B3-8D4E-75DBDE6D503B}"/>
              </a:ext>
            </a:extLst>
          </p:cNvPr>
          <p:cNvSpPr txBox="1">
            <a:spLocks/>
          </p:cNvSpPr>
          <p:nvPr/>
        </p:nvSpPr>
        <p:spPr>
          <a:xfrm>
            <a:off x="7585553" y="2747644"/>
            <a:ext cx="1814065" cy="369332"/>
          </a:xfrm>
          <a:prstGeom prst="rect">
            <a:avLst/>
          </a:prstGeom>
          <a:noFill/>
          <a:ln w="25400" cap="rnd">
            <a:noFill/>
          </a:ln>
        </p:spPr>
        <p:txBody>
          <a:bodyPr vert="horz" wrap="square" lIns="91440" tIns="45720" rIns="91440" bIns="45720" rtlCol="0">
            <a:spAutoFit/>
          </a:bodyPr>
          <a:lstStyle>
            <a:lvl1pPr marL="171450" indent="-171450" algn="l" defTabSz="685800" rtl="0" eaLnBrk="1" latinLnBrk="0" hangingPunct="1">
              <a:lnSpc>
                <a:spcPct val="90000"/>
              </a:lnSpc>
              <a:spcBef>
                <a:spcPts val="750"/>
              </a:spcBef>
              <a:buClr>
                <a:srgbClr val="707173"/>
              </a:buClr>
              <a:buSzPct val="120000"/>
              <a:buFont typeface="Arial" panose="020B0604020202020204" pitchFamily="34" charset="0"/>
              <a:buChar char="•"/>
              <a:defRPr lang="it-IT" sz="1500" kern="1200" dirty="0" smtClean="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707173"/>
              </a:buClr>
              <a:buSzPct val="100000"/>
              <a:buFont typeface="Courier New" panose="02070309020205020404" pitchFamily="49" charset="0"/>
              <a:buChar char="o"/>
              <a:defRPr lang="it-IT" sz="1350" kern="1200" dirty="0" smtClean="0">
                <a:solidFill>
                  <a:schemeClr val="tx1"/>
                </a:solidFill>
                <a:latin typeface="+mn-lt"/>
                <a:ea typeface="+mn-ea"/>
                <a:cs typeface="+mn-cs"/>
              </a:defRPr>
            </a:lvl2pPr>
            <a:lvl3pPr marL="807244" indent="-121444" algn="l" defTabSz="685800" rtl="0" eaLnBrk="1" latinLnBrk="0" hangingPunct="1">
              <a:lnSpc>
                <a:spcPct val="90000"/>
              </a:lnSpc>
              <a:spcBef>
                <a:spcPts val="375"/>
              </a:spcBef>
              <a:buClr>
                <a:srgbClr val="707173"/>
              </a:buClr>
              <a:buFont typeface="Arial" panose="020B0604020202020204" pitchFamily="34" charset="0"/>
              <a:buChar char="•"/>
              <a:defRPr lang="it-IT" sz="1200" kern="1200" dirty="0" smtClean="0">
                <a:solidFill>
                  <a:schemeClr val="tx1"/>
                </a:solidFill>
                <a:latin typeface="+mn-lt"/>
                <a:ea typeface="+mn-ea"/>
                <a:cs typeface="+mn-cs"/>
              </a:defRPr>
            </a:lvl3pPr>
            <a:lvl4pPr marL="1143000" indent="-114300" algn="l" defTabSz="685800" rtl="0" eaLnBrk="1" latinLnBrk="0" hangingPunct="1">
              <a:lnSpc>
                <a:spcPct val="90000"/>
              </a:lnSpc>
              <a:spcBef>
                <a:spcPts val="375"/>
              </a:spcBef>
              <a:buClr>
                <a:srgbClr val="707173"/>
              </a:buClr>
              <a:buSzPct val="80000"/>
              <a:buFont typeface="Courier New" panose="02070309020205020404" pitchFamily="49" charset="0"/>
              <a:buChar char="o"/>
              <a:defRPr lang="it-IT" sz="1050" kern="1200" dirty="0" smtClean="0">
                <a:solidFill>
                  <a:schemeClr val="tx1"/>
                </a:solidFill>
                <a:latin typeface="+mn-lt"/>
                <a:ea typeface="+mn-ea"/>
                <a:cs typeface="+mn-cs"/>
              </a:defRPr>
            </a:lvl4pPr>
            <a:lvl5pPr marL="1478756" indent="-107156" algn="l" defTabSz="685800" rtl="0" eaLnBrk="1" latinLnBrk="0" hangingPunct="1">
              <a:lnSpc>
                <a:spcPct val="90000"/>
              </a:lnSpc>
              <a:spcBef>
                <a:spcPts val="375"/>
              </a:spcBef>
              <a:buClr>
                <a:srgbClr val="707173"/>
              </a:buClr>
              <a:buSzPct val="60000"/>
              <a:buFont typeface="Arial" panose="020B0604020202020204" pitchFamily="34" charset="0"/>
              <a:buChar char="•"/>
              <a:defRPr lang="it-IT" sz="105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it-IT" sz="2000" dirty="0">
                <a:latin typeface="+mj-lt"/>
              </a:rPr>
              <a:t>Instagram </a:t>
            </a:r>
          </a:p>
        </p:txBody>
      </p:sp>
      <p:sp>
        <p:nvSpPr>
          <p:cNvPr id="47" name="Segnaposto testo 13">
            <a:extLst>
              <a:ext uri="{FF2B5EF4-FFF2-40B4-BE49-F238E27FC236}">
                <a16:creationId xmlns:a16="http://schemas.microsoft.com/office/drawing/2014/main" id="{55080D9C-5865-44D6-9F50-33141402E403}"/>
              </a:ext>
            </a:extLst>
          </p:cNvPr>
          <p:cNvSpPr txBox="1">
            <a:spLocks/>
          </p:cNvSpPr>
          <p:nvPr/>
        </p:nvSpPr>
        <p:spPr>
          <a:xfrm>
            <a:off x="5827047" y="4327575"/>
            <a:ext cx="2147188" cy="369332"/>
          </a:xfrm>
          <a:prstGeom prst="rect">
            <a:avLst/>
          </a:prstGeom>
          <a:noFill/>
          <a:ln w="25400" cap="rnd">
            <a:noFill/>
          </a:ln>
        </p:spPr>
        <p:txBody>
          <a:bodyPr vert="horz" wrap="square" lIns="91440" tIns="45720" rIns="91440" bIns="45720" rtlCol="0">
            <a:spAutoFit/>
          </a:bodyPr>
          <a:lstStyle>
            <a:lvl1pPr marL="171450" indent="-171450" algn="l" defTabSz="685800" rtl="0" eaLnBrk="1" latinLnBrk="0" hangingPunct="1">
              <a:lnSpc>
                <a:spcPct val="90000"/>
              </a:lnSpc>
              <a:spcBef>
                <a:spcPts val="750"/>
              </a:spcBef>
              <a:buClr>
                <a:srgbClr val="707173"/>
              </a:buClr>
              <a:buSzPct val="120000"/>
              <a:buFont typeface="Arial" panose="020B0604020202020204" pitchFamily="34" charset="0"/>
              <a:buChar char="•"/>
              <a:defRPr lang="it-IT" sz="1500" kern="1200" dirty="0" smtClean="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707173"/>
              </a:buClr>
              <a:buSzPct val="100000"/>
              <a:buFont typeface="Courier New" panose="02070309020205020404" pitchFamily="49" charset="0"/>
              <a:buChar char="o"/>
              <a:defRPr lang="it-IT" sz="1350" kern="1200" dirty="0" smtClean="0">
                <a:solidFill>
                  <a:schemeClr val="tx1"/>
                </a:solidFill>
                <a:latin typeface="+mn-lt"/>
                <a:ea typeface="+mn-ea"/>
                <a:cs typeface="+mn-cs"/>
              </a:defRPr>
            </a:lvl2pPr>
            <a:lvl3pPr marL="807244" indent="-121444" algn="l" defTabSz="685800" rtl="0" eaLnBrk="1" latinLnBrk="0" hangingPunct="1">
              <a:lnSpc>
                <a:spcPct val="90000"/>
              </a:lnSpc>
              <a:spcBef>
                <a:spcPts val="375"/>
              </a:spcBef>
              <a:buClr>
                <a:srgbClr val="707173"/>
              </a:buClr>
              <a:buFont typeface="Arial" panose="020B0604020202020204" pitchFamily="34" charset="0"/>
              <a:buChar char="•"/>
              <a:defRPr lang="it-IT" sz="1200" kern="1200" dirty="0" smtClean="0">
                <a:solidFill>
                  <a:schemeClr val="tx1"/>
                </a:solidFill>
                <a:latin typeface="+mn-lt"/>
                <a:ea typeface="+mn-ea"/>
                <a:cs typeface="+mn-cs"/>
              </a:defRPr>
            </a:lvl3pPr>
            <a:lvl4pPr marL="1143000" indent="-114300" algn="l" defTabSz="685800" rtl="0" eaLnBrk="1" latinLnBrk="0" hangingPunct="1">
              <a:lnSpc>
                <a:spcPct val="90000"/>
              </a:lnSpc>
              <a:spcBef>
                <a:spcPts val="375"/>
              </a:spcBef>
              <a:buClr>
                <a:srgbClr val="707173"/>
              </a:buClr>
              <a:buSzPct val="80000"/>
              <a:buFont typeface="Courier New" panose="02070309020205020404" pitchFamily="49" charset="0"/>
              <a:buChar char="o"/>
              <a:defRPr lang="it-IT" sz="1050" kern="1200" dirty="0" smtClean="0">
                <a:solidFill>
                  <a:schemeClr val="tx1"/>
                </a:solidFill>
                <a:latin typeface="+mn-lt"/>
                <a:ea typeface="+mn-ea"/>
                <a:cs typeface="+mn-cs"/>
              </a:defRPr>
            </a:lvl4pPr>
            <a:lvl5pPr marL="1478756" indent="-107156" algn="l" defTabSz="685800" rtl="0" eaLnBrk="1" latinLnBrk="0" hangingPunct="1">
              <a:lnSpc>
                <a:spcPct val="90000"/>
              </a:lnSpc>
              <a:spcBef>
                <a:spcPts val="375"/>
              </a:spcBef>
              <a:buClr>
                <a:srgbClr val="707173"/>
              </a:buClr>
              <a:buSzPct val="60000"/>
              <a:buFont typeface="Arial" panose="020B0604020202020204" pitchFamily="34" charset="0"/>
              <a:buChar char="•"/>
              <a:defRPr lang="it-IT" sz="105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it-IT" sz="2000" dirty="0">
                <a:latin typeface="+mj-lt"/>
              </a:rPr>
              <a:t>podcast Poste </a:t>
            </a:r>
          </a:p>
        </p:txBody>
      </p:sp>
      <p:grpSp>
        <p:nvGrpSpPr>
          <p:cNvPr id="54" name="Gruppo 53">
            <a:extLst>
              <a:ext uri="{FF2B5EF4-FFF2-40B4-BE49-F238E27FC236}">
                <a16:creationId xmlns:a16="http://schemas.microsoft.com/office/drawing/2014/main" id="{4F5C6625-DB08-40DF-A6D9-CA7AB8F9DBE9}"/>
              </a:ext>
            </a:extLst>
          </p:cNvPr>
          <p:cNvGrpSpPr/>
          <p:nvPr/>
        </p:nvGrpSpPr>
        <p:grpSpPr>
          <a:xfrm>
            <a:off x="9243384" y="3540202"/>
            <a:ext cx="681806" cy="681806"/>
            <a:chOff x="12482550" y="-5246112"/>
            <a:chExt cx="812800" cy="812800"/>
          </a:xfrm>
        </p:grpSpPr>
        <p:sp>
          <p:nvSpPr>
            <p:cNvPr id="55" name="Oval 109">
              <a:extLst>
                <a:ext uri="{FF2B5EF4-FFF2-40B4-BE49-F238E27FC236}">
                  <a16:creationId xmlns:a16="http://schemas.microsoft.com/office/drawing/2014/main" id="{781540DA-0881-4FA1-BF25-C77934A8A3F4}"/>
                </a:ext>
              </a:extLst>
            </p:cNvPr>
            <p:cNvSpPr>
              <a:spLocks noChangeArrowheads="1"/>
            </p:cNvSpPr>
            <p:nvPr/>
          </p:nvSpPr>
          <p:spPr bwMode="auto">
            <a:xfrm>
              <a:off x="12482550" y="-5246112"/>
              <a:ext cx="812800" cy="812800"/>
            </a:xfrm>
            <a:prstGeom prst="ellipse">
              <a:avLst/>
            </a:prstGeom>
            <a:solidFill>
              <a:srgbClr val="EFDC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sz="1600"/>
            </a:p>
          </p:txBody>
        </p:sp>
        <p:sp>
          <p:nvSpPr>
            <p:cNvPr id="56" name="Freeform 110">
              <a:extLst>
                <a:ext uri="{FF2B5EF4-FFF2-40B4-BE49-F238E27FC236}">
                  <a16:creationId xmlns:a16="http://schemas.microsoft.com/office/drawing/2014/main" id="{2ECA5957-D4BA-440A-8DE5-F8BF1CA60DBB}"/>
                </a:ext>
              </a:extLst>
            </p:cNvPr>
            <p:cNvSpPr>
              <a:spLocks/>
            </p:cNvSpPr>
            <p:nvPr/>
          </p:nvSpPr>
          <p:spPr bwMode="auto">
            <a:xfrm>
              <a:off x="12566687" y="-5152449"/>
              <a:ext cx="644525" cy="603250"/>
            </a:xfrm>
            <a:custGeom>
              <a:avLst/>
              <a:gdLst>
                <a:gd name="T0" fmla="*/ 337 w 406"/>
                <a:gd name="T1" fmla="*/ 67 h 380"/>
                <a:gd name="T2" fmla="*/ 329 w 406"/>
                <a:gd name="T3" fmla="*/ 129 h 380"/>
                <a:gd name="T4" fmla="*/ 406 w 406"/>
                <a:gd name="T5" fmla="*/ 146 h 380"/>
                <a:gd name="T6" fmla="*/ 357 w 406"/>
                <a:gd name="T7" fmla="*/ 207 h 380"/>
                <a:gd name="T8" fmla="*/ 383 w 406"/>
                <a:gd name="T9" fmla="*/ 296 h 380"/>
                <a:gd name="T10" fmla="*/ 282 w 406"/>
                <a:gd name="T11" fmla="*/ 281 h 380"/>
                <a:gd name="T12" fmla="*/ 282 w 406"/>
                <a:gd name="T13" fmla="*/ 353 h 380"/>
                <a:gd name="T14" fmla="*/ 202 w 406"/>
                <a:gd name="T15" fmla="*/ 296 h 380"/>
                <a:gd name="T16" fmla="*/ 135 w 406"/>
                <a:gd name="T17" fmla="*/ 380 h 380"/>
                <a:gd name="T18" fmla="*/ 135 w 406"/>
                <a:gd name="T19" fmla="*/ 281 h 380"/>
                <a:gd name="T20" fmla="*/ 33 w 406"/>
                <a:gd name="T21" fmla="*/ 296 h 380"/>
                <a:gd name="T22" fmla="*/ 90 w 406"/>
                <a:gd name="T23" fmla="*/ 207 h 380"/>
                <a:gd name="T24" fmla="*/ 0 w 406"/>
                <a:gd name="T25" fmla="*/ 129 h 380"/>
                <a:gd name="T26" fmla="*/ 105 w 406"/>
                <a:gd name="T27" fmla="*/ 124 h 380"/>
                <a:gd name="T28" fmla="*/ 98 w 406"/>
                <a:gd name="T29" fmla="*/ 22 h 380"/>
                <a:gd name="T30" fmla="*/ 178 w 406"/>
                <a:gd name="T31" fmla="*/ 81 h 380"/>
                <a:gd name="T32" fmla="*/ 261 w 406"/>
                <a:gd name="T33" fmla="*/ 0 h 380"/>
                <a:gd name="T34" fmla="*/ 248 w 406"/>
                <a:gd name="T35" fmla="*/ 117 h 380"/>
                <a:gd name="T36" fmla="*/ 337 w 406"/>
                <a:gd name="T37" fmla="*/ 67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6" h="380">
                  <a:moveTo>
                    <a:pt x="337" y="67"/>
                  </a:moveTo>
                  <a:lnTo>
                    <a:pt x="329" y="129"/>
                  </a:lnTo>
                  <a:lnTo>
                    <a:pt x="406" y="146"/>
                  </a:lnTo>
                  <a:lnTo>
                    <a:pt x="357" y="207"/>
                  </a:lnTo>
                  <a:lnTo>
                    <a:pt x="383" y="296"/>
                  </a:lnTo>
                  <a:lnTo>
                    <a:pt x="282" y="281"/>
                  </a:lnTo>
                  <a:lnTo>
                    <a:pt x="282" y="353"/>
                  </a:lnTo>
                  <a:lnTo>
                    <a:pt x="202" y="296"/>
                  </a:lnTo>
                  <a:lnTo>
                    <a:pt x="135" y="380"/>
                  </a:lnTo>
                  <a:lnTo>
                    <a:pt x="135" y="281"/>
                  </a:lnTo>
                  <a:lnTo>
                    <a:pt x="33" y="296"/>
                  </a:lnTo>
                  <a:lnTo>
                    <a:pt x="90" y="207"/>
                  </a:lnTo>
                  <a:lnTo>
                    <a:pt x="0" y="129"/>
                  </a:lnTo>
                  <a:lnTo>
                    <a:pt x="105" y="124"/>
                  </a:lnTo>
                  <a:lnTo>
                    <a:pt x="98" y="22"/>
                  </a:lnTo>
                  <a:lnTo>
                    <a:pt x="178" y="81"/>
                  </a:lnTo>
                  <a:lnTo>
                    <a:pt x="261" y="0"/>
                  </a:lnTo>
                  <a:lnTo>
                    <a:pt x="248" y="117"/>
                  </a:lnTo>
                  <a:lnTo>
                    <a:pt x="337" y="67"/>
                  </a:lnTo>
                  <a:close/>
                </a:path>
              </a:pathLst>
            </a:custGeom>
            <a:noFill/>
            <a:ln w="19050" cap="rnd">
              <a:solidFill>
                <a:srgbClr val="70717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sz="1600"/>
            </a:p>
          </p:txBody>
        </p:sp>
        <p:sp>
          <p:nvSpPr>
            <p:cNvPr id="57" name="Freeform 111">
              <a:extLst>
                <a:ext uri="{FF2B5EF4-FFF2-40B4-BE49-F238E27FC236}">
                  <a16:creationId xmlns:a16="http://schemas.microsoft.com/office/drawing/2014/main" id="{CC5046B0-C071-4DEA-8755-00A835D7F15E}"/>
                </a:ext>
              </a:extLst>
            </p:cNvPr>
            <p:cNvSpPr>
              <a:spLocks/>
            </p:cNvSpPr>
            <p:nvPr/>
          </p:nvSpPr>
          <p:spPr bwMode="auto">
            <a:xfrm>
              <a:off x="12733375" y="-4896862"/>
              <a:ext cx="95250" cy="112713"/>
            </a:xfrm>
            <a:custGeom>
              <a:avLst/>
              <a:gdLst>
                <a:gd name="T0" fmla="*/ 0 w 60"/>
                <a:gd name="T1" fmla="*/ 0 h 71"/>
                <a:gd name="T2" fmla="*/ 15 w 60"/>
                <a:gd name="T3" fmla="*/ 0 h 71"/>
                <a:gd name="T4" fmla="*/ 45 w 60"/>
                <a:gd name="T5" fmla="*/ 47 h 71"/>
                <a:gd name="T6" fmla="*/ 45 w 60"/>
                <a:gd name="T7" fmla="*/ 47 h 71"/>
                <a:gd name="T8" fmla="*/ 45 w 60"/>
                <a:gd name="T9" fmla="*/ 0 h 71"/>
                <a:gd name="T10" fmla="*/ 60 w 60"/>
                <a:gd name="T11" fmla="*/ 0 h 71"/>
                <a:gd name="T12" fmla="*/ 60 w 60"/>
                <a:gd name="T13" fmla="*/ 71 h 71"/>
                <a:gd name="T14" fmla="*/ 44 w 60"/>
                <a:gd name="T15" fmla="*/ 71 h 71"/>
                <a:gd name="T16" fmla="*/ 14 w 60"/>
                <a:gd name="T17" fmla="*/ 24 h 71"/>
                <a:gd name="T18" fmla="*/ 14 w 60"/>
                <a:gd name="T19" fmla="*/ 24 h 71"/>
                <a:gd name="T20" fmla="*/ 14 w 60"/>
                <a:gd name="T21" fmla="*/ 71 h 71"/>
                <a:gd name="T22" fmla="*/ 0 w 60"/>
                <a:gd name="T23" fmla="*/ 71 h 71"/>
                <a:gd name="T24" fmla="*/ 0 w 60"/>
                <a:gd name="T2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71">
                  <a:moveTo>
                    <a:pt x="0" y="0"/>
                  </a:moveTo>
                  <a:lnTo>
                    <a:pt x="15" y="0"/>
                  </a:lnTo>
                  <a:lnTo>
                    <a:pt x="45" y="47"/>
                  </a:lnTo>
                  <a:lnTo>
                    <a:pt x="45" y="47"/>
                  </a:lnTo>
                  <a:lnTo>
                    <a:pt x="45" y="0"/>
                  </a:lnTo>
                  <a:lnTo>
                    <a:pt x="60" y="0"/>
                  </a:lnTo>
                  <a:lnTo>
                    <a:pt x="60" y="71"/>
                  </a:lnTo>
                  <a:lnTo>
                    <a:pt x="44" y="71"/>
                  </a:lnTo>
                  <a:lnTo>
                    <a:pt x="14" y="24"/>
                  </a:lnTo>
                  <a:lnTo>
                    <a:pt x="14" y="24"/>
                  </a:lnTo>
                  <a:lnTo>
                    <a:pt x="14" y="71"/>
                  </a:lnTo>
                  <a:lnTo>
                    <a:pt x="0" y="71"/>
                  </a:lnTo>
                  <a:lnTo>
                    <a:pt x="0" y="0"/>
                  </a:lnTo>
                  <a:close/>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sz="1600"/>
            </a:p>
          </p:txBody>
        </p:sp>
        <p:sp>
          <p:nvSpPr>
            <p:cNvPr id="58" name="Freeform 112">
              <a:extLst>
                <a:ext uri="{FF2B5EF4-FFF2-40B4-BE49-F238E27FC236}">
                  <a16:creationId xmlns:a16="http://schemas.microsoft.com/office/drawing/2014/main" id="{44A0DF65-57C9-4881-A62D-B90E9B5F0F1A}"/>
                </a:ext>
              </a:extLst>
            </p:cNvPr>
            <p:cNvSpPr>
              <a:spLocks/>
            </p:cNvSpPr>
            <p:nvPr/>
          </p:nvSpPr>
          <p:spPr bwMode="auto">
            <a:xfrm>
              <a:off x="12849262" y="-4896862"/>
              <a:ext cx="85725" cy="112713"/>
            </a:xfrm>
            <a:custGeom>
              <a:avLst/>
              <a:gdLst>
                <a:gd name="T0" fmla="*/ 0 w 54"/>
                <a:gd name="T1" fmla="*/ 0 h 71"/>
                <a:gd name="T2" fmla="*/ 53 w 54"/>
                <a:gd name="T3" fmla="*/ 0 h 71"/>
                <a:gd name="T4" fmla="*/ 53 w 54"/>
                <a:gd name="T5" fmla="*/ 14 h 71"/>
                <a:gd name="T6" fmla="*/ 16 w 54"/>
                <a:gd name="T7" fmla="*/ 14 h 71"/>
                <a:gd name="T8" fmla="*/ 16 w 54"/>
                <a:gd name="T9" fmla="*/ 29 h 71"/>
                <a:gd name="T10" fmla="*/ 50 w 54"/>
                <a:gd name="T11" fmla="*/ 29 h 71"/>
                <a:gd name="T12" fmla="*/ 50 w 54"/>
                <a:gd name="T13" fmla="*/ 40 h 71"/>
                <a:gd name="T14" fmla="*/ 16 w 54"/>
                <a:gd name="T15" fmla="*/ 40 h 71"/>
                <a:gd name="T16" fmla="*/ 16 w 54"/>
                <a:gd name="T17" fmla="*/ 58 h 71"/>
                <a:gd name="T18" fmla="*/ 54 w 54"/>
                <a:gd name="T19" fmla="*/ 58 h 71"/>
                <a:gd name="T20" fmla="*/ 54 w 54"/>
                <a:gd name="T21" fmla="*/ 71 h 71"/>
                <a:gd name="T22" fmla="*/ 0 w 54"/>
                <a:gd name="T23" fmla="*/ 71 h 71"/>
                <a:gd name="T24" fmla="*/ 0 w 54"/>
                <a:gd name="T2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71">
                  <a:moveTo>
                    <a:pt x="0" y="0"/>
                  </a:moveTo>
                  <a:lnTo>
                    <a:pt x="53" y="0"/>
                  </a:lnTo>
                  <a:lnTo>
                    <a:pt x="53" y="14"/>
                  </a:lnTo>
                  <a:lnTo>
                    <a:pt x="16" y="14"/>
                  </a:lnTo>
                  <a:lnTo>
                    <a:pt x="16" y="29"/>
                  </a:lnTo>
                  <a:lnTo>
                    <a:pt x="50" y="29"/>
                  </a:lnTo>
                  <a:lnTo>
                    <a:pt x="50" y="40"/>
                  </a:lnTo>
                  <a:lnTo>
                    <a:pt x="16" y="40"/>
                  </a:lnTo>
                  <a:lnTo>
                    <a:pt x="16" y="58"/>
                  </a:lnTo>
                  <a:lnTo>
                    <a:pt x="54" y="58"/>
                  </a:lnTo>
                  <a:lnTo>
                    <a:pt x="54" y="71"/>
                  </a:lnTo>
                  <a:lnTo>
                    <a:pt x="0" y="71"/>
                  </a:lnTo>
                  <a:lnTo>
                    <a:pt x="0" y="0"/>
                  </a:lnTo>
                  <a:close/>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sz="1600"/>
            </a:p>
          </p:txBody>
        </p:sp>
        <p:sp>
          <p:nvSpPr>
            <p:cNvPr id="59" name="Freeform 113">
              <a:extLst>
                <a:ext uri="{FF2B5EF4-FFF2-40B4-BE49-F238E27FC236}">
                  <a16:creationId xmlns:a16="http://schemas.microsoft.com/office/drawing/2014/main" id="{05F7A10E-CB07-4708-B9EB-68E461413C87}"/>
                </a:ext>
              </a:extLst>
            </p:cNvPr>
            <p:cNvSpPr>
              <a:spLocks/>
            </p:cNvSpPr>
            <p:nvPr/>
          </p:nvSpPr>
          <p:spPr bwMode="auto">
            <a:xfrm>
              <a:off x="12941337" y="-4896862"/>
              <a:ext cx="147638" cy="112713"/>
            </a:xfrm>
            <a:custGeom>
              <a:avLst/>
              <a:gdLst>
                <a:gd name="T0" fmla="*/ 74 w 93"/>
                <a:gd name="T1" fmla="*/ 71 h 71"/>
                <a:gd name="T2" fmla="*/ 59 w 93"/>
                <a:gd name="T3" fmla="*/ 71 h 71"/>
                <a:gd name="T4" fmla="*/ 46 w 93"/>
                <a:gd name="T5" fmla="*/ 23 h 71"/>
                <a:gd name="T6" fmla="*/ 46 w 93"/>
                <a:gd name="T7" fmla="*/ 23 h 71"/>
                <a:gd name="T8" fmla="*/ 35 w 93"/>
                <a:gd name="T9" fmla="*/ 71 h 71"/>
                <a:gd name="T10" fmla="*/ 19 w 93"/>
                <a:gd name="T11" fmla="*/ 71 h 71"/>
                <a:gd name="T12" fmla="*/ 0 w 93"/>
                <a:gd name="T13" fmla="*/ 0 h 71"/>
                <a:gd name="T14" fmla="*/ 16 w 93"/>
                <a:gd name="T15" fmla="*/ 0 h 71"/>
                <a:gd name="T16" fmla="*/ 27 w 93"/>
                <a:gd name="T17" fmla="*/ 48 h 71"/>
                <a:gd name="T18" fmla="*/ 27 w 93"/>
                <a:gd name="T19" fmla="*/ 48 h 71"/>
                <a:gd name="T20" fmla="*/ 39 w 93"/>
                <a:gd name="T21" fmla="*/ 0 h 71"/>
                <a:gd name="T22" fmla="*/ 54 w 93"/>
                <a:gd name="T23" fmla="*/ 0 h 71"/>
                <a:gd name="T24" fmla="*/ 67 w 93"/>
                <a:gd name="T25" fmla="*/ 49 h 71"/>
                <a:gd name="T26" fmla="*/ 67 w 93"/>
                <a:gd name="T27" fmla="*/ 49 h 71"/>
                <a:gd name="T28" fmla="*/ 78 w 93"/>
                <a:gd name="T29" fmla="*/ 0 h 71"/>
                <a:gd name="T30" fmla="*/ 93 w 93"/>
                <a:gd name="T31" fmla="*/ 0 h 71"/>
                <a:gd name="T32" fmla="*/ 74 w 93"/>
                <a:gd name="T33"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 h="71">
                  <a:moveTo>
                    <a:pt x="74" y="71"/>
                  </a:moveTo>
                  <a:lnTo>
                    <a:pt x="59" y="71"/>
                  </a:lnTo>
                  <a:lnTo>
                    <a:pt x="46" y="23"/>
                  </a:lnTo>
                  <a:lnTo>
                    <a:pt x="46" y="23"/>
                  </a:lnTo>
                  <a:lnTo>
                    <a:pt x="35" y="71"/>
                  </a:lnTo>
                  <a:lnTo>
                    <a:pt x="19" y="71"/>
                  </a:lnTo>
                  <a:lnTo>
                    <a:pt x="0" y="0"/>
                  </a:lnTo>
                  <a:lnTo>
                    <a:pt x="16" y="0"/>
                  </a:lnTo>
                  <a:lnTo>
                    <a:pt x="27" y="48"/>
                  </a:lnTo>
                  <a:lnTo>
                    <a:pt x="27" y="48"/>
                  </a:lnTo>
                  <a:lnTo>
                    <a:pt x="39" y="0"/>
                  </a:lnTo>
                  <a:lnTo>
                    <a:pt x="54" y="0"/>
                  </a:lnTo>
                  <a:lnTo>
                    <a:pt x="67" y="49"/>
                  </a:lnTo>
                  <a:lnTo>
                    <a:pt x="67" y="49"/>
                  </a:lnTo>
                  <a:lnTo>
                    <a:pt x="78" y="0"/>
                  </a:lnTo>
                  <a:lnTo>
                    <a:pt x="93" y="0"/>
                  </a:lnTo>
                  <a:lnTo>
                    <a:pt x="74" y="71"/>
                  </a:lnTo>
                  <a:close/>
                </a:path>
              </a:pathLst>
            </a:custGeom>
            <a:solidFill>
              <a:srgbClr val="7071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t-IT" sz="1600"/>
            </a:p>
          </p:txBody>
        </p:sp>
      </p:grpSp>
      <p:sp>
        <p:nvSpPr>
          <p:cNvPr id="60" name="CasellaDiTesto 59">
            <a:extLst>
              <a:ext uri="{FF2B5EF4-FFF2-40B4-BE49-F238E27FC236}">
                <a16:creationId xmlns:a16="http://schemas.microsoft.com/office/drawing/2014/main" id="{77840FF9-9227-40FD-8144-1AADC450AD6D}"/>
              </a:ext>
            </a:extLst>
          </p:cNvPr>
          <p:cNvSpPr txBox="1"/>
          <p:nvPr/>
        </p:nvSpPr>
        <p:spPr>
          <a:xfrm>
            <a:off x="450935" y="1184678"/>
            <a:ext cx="1573343" cy="430887"/>
          </a:xfrm>
          <a:prstGeom prst="rect">
            <a:avLst/>
          </a:prstGeom>
          <a:noFill/>
        </p:spPr>
        <p:txBody>
          <a:bodyPr wrap="square" rtlCol="0">
            <a:spAutoFit/>
          </a:bodyPr>
          <a:lstStyle/>
          <a:p>
            <a:r>
              <a:rPr lang="it-IT" sz="2200" dirty="0">
                <a:highlight>
                  <a:srgbClr val="FFFF00"/>
                </a:highlight>
                <a:latin typeface="+mj-lt"/>
              </a:rPr>
              <a:t>informare</a:t>
            </a:r>
          </a:p>
        </p:txBody>
      </p:sp>
      <p:sp>
        <p:nvSpPr>
          <p:cNvPr id="72" name="CasellaDiTesto 71">
            <a:extLst>
              <a:ext uri="{FF2B5EF4-FFF2-40B4-BE49-F238E27FC236}">
                <a16:creationId xmlns:a16="http://schemas.microsoft.com/office/drawing/2014/main" id="{DDF90602-4557-4C90-94B4-933C967FE3BF}"/>
              </a:ext>
            </a:extLst>
          </p:cNvPr>
          <p:cNvSpPr txBox="1"/>
          <p:nvPr/>
        </p:nvSpPr>
        <p:spPr>
          <a:xfrm>
            <a:off x="431790" y="3533952"/>
            <a:ext cx="1764076" cy="677108"/>
          </a:xfrm>
          <a:prstGeom prst="rect">
            <a:avLst/>
          </a:prstGeom>
          <a:noFill/>
        </p:spPr>
        <p:txBody>
          <a:bodyPr wrap="square" rtlCol="0">
            <a:spAutoFit/>
          </a:bodyPr>
          <a:lstStyle/>
          <a:p>
            <a:r>
              <a:rPr lang="it-IT" sz="2000" dirty="0">
                <a:highlight>
                  <a:srgbClr val="FFFF00"/>
                </a:highlight>
                <a:latin typeface="+mj-lt"/>
              </a:rPr>
              <a:t>approfondire</a:t>
            </a:r>
          </a:p>
          <a:p>
            <a:endParaRPr lang="it-IT" i="1" dirty="0">
              <a:solidFill>
                <a:srgbClr val="F43E0C"/>
              </a:solidFill>
            </a:endParaRPr>
          </a:p>
        </p:txBody>
      </p:sp>
      <p:cxnSp>
        <p:nvCxnSpPr>
          <p:cNvPr id="7" name="Connettore diritto 6">
            <a:extLst>
              <a:ext uri="{FF2B5EF4-FFF2-40B4-BE49-F238E27FC236}">
                <a16:creationId xmlns:a16="http://schemas.microsoft.com/office/drawing/2014/main" id="{97A85FA1-3C31-4785-ABBB-BB1F7937A8E5}"/>
              </a:ext>
            </a:extLst>
          </p:cNvPr>
          <p:cNvCxnSpPr>
            <a:cxnSpLocks/>
          </p:cNvCxnSpPr>
          <p:nvPr/>
        </p:nvCxnSpPr>
        <p:spPr>
          <a:xfrm>
            <a:off x="5486399" y="1184678"/>
            <a:ext cx="0" cy="4703895"/>
          </a:xfrm>
          <a:prstGeom prst="line">
            <a:avLst/>
          </a:prstGeom>
          <a:ln w="12700">
            <a:solidFill>
              <a:srgbClr val="FFC000"/>
            </a:solidFill>
          </a:ln>
          <a:effectLst>
            <a:reflection blurRad="6350" stA="50000" endA="300" endPos="38500" dist="50800" dir="5400000" sy="-100000" algn="bl" rotWithShape="0"/>
          </a:effectLst>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E1B4F441-9601-41E0-8EF3-57090552EC69}"/>
              </a:ext>
            </a:extLst>
          </p:cNvPr>
          <p:cNvCxnSpPr>
            <a:cxnSpLocks/>
          </p:cNvCxnSpPr>
          <p:nvPr/>
        </p:nvCxnSpPr>
        <p:spPr>
          <a:xfrm flipH="1">
            <a:off x="1558446" y="3309705"/>
            <a:ext cx="8769461" cy="0"/>
          </a:xfrm>
          <a:prstGeom prst="line">
            <a:avLst/>
          </a:prstGeom>
          <a:ln w="12700">
            <a:solidFill>
              <a:srgbClr val="FFC000"/>
            </a:solidFill>
          </a:ln>
          <a:effectLst>
            <a:reflection blurRad="6350" stA="50000" endA="300" endPos="90000" dist="50800" dir="5400000" sy="-100000" algn="bl" rotWithShape="0"/>
          </a:effectLst>
        </p:spPr>
        <p:style>
          <a:lnRef idx="1">
            <a:schemeClr val="accent1"/>
          </a:lnRef>
          <a:fillRef idx="0">
            <a:schemeClr val="accent1"/>
          </a:fillRef>
          <a:effectRef idx="0">
            <a:schemeClr val="accent1"/>
          </a:effectRef>
          <a:fontRef idx="minor">
            <a:schemeClr val="tx1"/>
          </a:fontRef>
        </p:style>
      </p:cxnSp>
      <p:sp>
        <p:nvSpPr>
          <p:cNvPr id="36" name="CasellaDiTesto 35">
            <a:extLst>
              <a:ext uri="{FF2B5EF4-FFF2-40B4-BE49-F238E27FC236}">
                <a16:creationId xmlns:a16="http://schemas.microsoft.com/office/drawing/2014/main" id="{B27F9F59-FDA5-46E7-A02F-455C4858DB1B}"/>
              </a:ext>
            </a:extLst>
          </p:cNvPr>
          <p:cNvSpPr txBox="1"/>
          <p:nvPr/>
        </p:nvSpPr>
        <p:spPr>
          <a:xfrm>
            <a:off x="9100039" y="1489517"/>
            <a:ext cx="1814057" cy="430887"/>
          </a:xfrm>
          <a:prstGeom prst="rect">
            <a:avLst/>
          </a:prstGeom>
          <a:noFill/>
        </p:spPr>
        <p:txBody>
          <a:bodyPr wrap="square" rtlCol="0">
            <a:spAutoFit/>
          </a:bodyPr>
          <a:lstStyle/>
          <a:p>
            <a:r>
              <a:rPr lang="it-IT" sz="2200" dirty="0">
                <a:highlight>
                  <a:srgbClr val="FFFF00"/>
                </a:highlight>
                <a:latin typeface="+mj-lt"/>
              </a:rPr>
              <a:t>condividere</a:t>
            </a:r>
          </a:p>
        </p:txBody>
      </p:sp>
      <p:sp>
        <p:nvSpPr>
          <p:cNvPr id="37" name="CasellaDiTesto 36">
            <a:extLst>
              <a:ext uri="{FF2B5EF4-FFF2-40B4-BE49-F238E27FC236}">
                <a16:creationId xmlns:a16="http://schemas.microsoft.com/office/drawing/2014/main" id="{9CA37798-8D0F-4206-8BD9-3AA4C13E5F70}"/>
              </a:ext>
            </a:extLst>
          </p:cNvPr>
          <p:cNvSpPr txBox="1"/>
          <p:nvPr/>
        </p:nvSpPr>
        <p:spPr>
          <a:xfrm>
            <a:off x="9138519" y="5455602"/>
            <a:ext cx="1573343" cy="430887"/>
          </a:xfrm>
          <a:prstGeom prst="rect">
            <a:avLst/>
          </a:prstGeom>
          <a:noFill/>
        </p:spPr>
        <p:txBody>
          <a:bodyPr wrap="square" rtlCol="0">
            <a:spAutoFit/>
          </a:bodyPr>
          <a:lstStyle/>
          <a:p>
            <a:r>
              <a:rPr lang="it-IT" sz="2200" dirty="0">
                <a:highlight>
                  <a:srgbClr val="FFFF00"/>
                </a:highlight>
                <a:latin typeface="+mj-lt"/>
              </a:rPr>
              <a:t>raccontare</a:t>
            </a:r>
          </a:p>
        </p:txBody>
      </p:sp>
      <p:pic>
        <p:nvPicPr>
          <p:cNvPr id="29" name="Elemento grafico 28" descr="Voce contorno">
            <a:extLst>
              <a:ext uri="{FF2B5EF4-FFF2-40B4-BE49-F238E27FC236}">
                <a16:creationId xmlns:a16="http://schemas.microsoft.com/office/drawing/2014/main" id="{C2B3AADA-3B77-4ACE-9BD3-8C820EB574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24359" y="2395991"/>
            <a:ext cx="2400301" cy="2400301"/>
          </a:xfrm>
          <a:prstGeom prst="rect">
            <a:avLst/>
          </a:prstGeom>
        </p:spPr>
      </p:pic>
    </p:spTree>
    <p:extLst>
      <p:ext uri="{BB962C8B-B14F-4D97-AF65-F5344CB8AC3E}">
        <p14:creationId xmlns:p14="http://schemas.microsoft.com/office/powerpoint/2010/main" val="414377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E371C648-8BCC-4FAA-BC3D-F71E58B9D8CB}"/>
              </a:ext>
            </a:extLst>
          </p:cNvPr>
          <p:cNvSpPr>
            <a:spLocks noGrp="1"/>
          </p:cNvSpPr>
          <p:nvPr>
            <p:ph type="sldNum" sz="quarter" idx="16"/>
          </p:nvPr>
        </p:nvSpPr>
        <p:spPr/>
        <p:txBody>
          <a:bodyPr/>
          <a:lstStyle/>
          <a:p>
            <a:fld id="{B87FA73C-A7EE-4241-A631-441DFD16C2EB}" type="slidenum">
              <a:rPr lang="it-IT" smtClean="0"/>
              <a:pPr/>
              <a:t>4</a:t>
            </a:fld>
            <a:endParaRPr lang="it-IT"/>
          </a:p>
        </p:txBody>
      </p:sp>
      <p:sp>
        <p:nvSpPr>
          <p:cNvPr id="8" name="CasellaDiTesto 7">
            <a:extLst>
              <a:ext uri="{FF2B5EF4-FFF2-40B4-BE49-F238E27FC236}">
                <a16:creationId xmlns:a16="http://schemas.microsoft.com/office/drawing/2014/main" id="{66F336E2-2DB8-43E1-90FA-F64CB800A032}"/>
              </a:ext>
            </a:extLst>
          </p:cNvPr>
          <p:cNvSpPr txBox="1"/>
          <p:nvPr/>
        </p:nvSpPr>
        <p:spPr>
          <a:xfrm>
            <a:off x="371474" y="830406"/>
            <a:ext cx="11174667" cy="5632311"/>
          </a:xfrm>
          <a:prstGeom prst="rect">
            <a:avLst/>
          </a:prstGeom>
          <a:solidFill>
            <a:schemeClr val="accent4">
              <a:lumMod val="20000"/>
              <a:lumOff val="80000"/>
            </a:schemeClr>
          </a:solidFill>
        </p:spPr>
        <p:txBody>
          <a:bodyPr wrap="square" lIns="91440" tIns="45720" rIns="91440" bIns="45720" anchor="t">
            <a:spAutoFit/>
          </a:bodyPr>
          <a:lstStyle/>
          <a:p>
            <a:r>
              <a:rPr lang="it-IT" dirty="0">
                <a:cs typeface="Arial"/>
              </a:rPr>
              <a:t>I podcast realizzati e pubblicati nel 2022 corrispondono a tre tipi di format:</a:t>
            </a:r>
          </a:p>
          <a:p>
            <a:endParaRPr lang="it-IT" dirty="0">
              <a:solidFill>
                <a:schemeClr val="tx1"/>
              </a:solidFill>
              <a:cs typeface="Arial"/>
            </a:endParaRPr>
          </a:p>
          <a:p>
            <a:pPr marL="285750" indent="-285750">
              <a:buFont typeface="Wingdings" panose="05000000000000000000" pitchFamily="2" charset="2"/>
              <a:buChar char="§"/>
            </a:pPr>
            <a:r>
              <a:rPr lang="it-IT" dirty="0">
                <a:cs typeface="Arial"/>
              </a:rPr>
              <a:t>documentaristico</a:t>
            </a:r>
          </a:p>
          <a:p>
            <a:pPr marL="285750" indent="-285750">
              <a:buFont typeface="Wingdings" panose="05000000000000000000" pitchFamily="2" charset="2"/>
              <a:buChar char="§"/>
            </a:pPr>
            <a:r>
              <a:rPr lang="it-IT" dirty="0">
                <a:solidFill>
                  <a:schemeClr val="tx1"/>
                </a:solidFill>
                <a:cs typeface="Arial"/>
              </a:rPr>
              <a:t>conversazione</a:t>
            </a:r>
          </a:p>
          <a:p>
            <a:pPr marL="285750" indent="-285750">
              <a:buFont typeface="Wingdings" panose="05000000000000000000" pitchFamily="2" charset="2"/>
              <a:buChar char="§"/>
            </a:pPr>
            <a:r>
              <a:rPr lang="it-IT" dirty="0">
                <a:cs typeface="Arial"/>
              </a:rPr>
              <a:t>intervista.</a:t>
            </a:r>
          </a:p>
          <a:p>
            <a:endParaRPr lang="it-IT" dirty="0">
              <a:cs typeface="Arial"/>
            </a:endParaRPr>
          </a:p>
          <a:p>
            <a:r>
              <a:rPr lang="it-IT" dirty="0">
                <a:cs typeface="Arial"/>
              </a:rPr>
              <a:t>Categoria «audio documentario»</a:t>
            </a:r>
          </a:p>
          <a:p>
            <a:pPr marL="285750" indent="-285750">
              <a:buFont typeface="Wingdings" panose="05000000000000000000" pitchFamily="2" charset="2"/>
              <a:buChar char="q"/>
            </a:pPr>
            <a:r>
              <a:rPr lang="it-IT" b="1" dirty="0">
                <a:cs typeface="Arial"/>
              </a:rPr>
              <a:t>160 battiti </a:t>
            </a:r>
            <a:r>
              <a:rPr lang="it-IT" dirty="0">
                <a:cs typeface="Arial"/>
              </a:rPr>
              <a:t>sui 160 anni di vita e attività di Poste Italiane </a:t>
            </a:r>
          </a:p>
          <a:p>
            <a:pPr marL="285750" indent="-285750">
              <a:buFont typeface="Wingdings" panose="05000000000000000000" pitchFamily="2" charset="2"/>
              <a:buChar char="q"/>
            </a:pPr>
            <a:r>
              <a:rPr lang="it-IT" b="1" dirty="0">
                <a:cs typeface="Arial"/>
              </a:rPr>
              <a:t>Calcio d’inizio</a:t>
            </a:r>
            <a:r>
              <a:rPr lang="it-IT" dirty="0">
                <a:cs typeface="Arial"/>
              </a:rPr>
              <a:t> sulla Nazionale Poste, le origini e le partite</a:t>
            </a:r>
          </a:p>
          <a:p>
            <a:pPr marL="285750" indent="-285750">
              <a:buFont typeface="Wingdings" panose="05000000000000000000" pitchFamily="2" charset="2"/>
              <a:buChar char="q"/>
            </a:pPr>
            <a:r>
              <a:rPr lang="it-IT" b="1" dirty="0">
                <a:cs typeface="Arial"/>
              </a:rPr>
              <a:t>Il giro d’Italia in 160 giorni </a:t>
            </a:r>
            <a:r>
              <a:rPr lang="it-IT" dirty="0">
                <a:cs typeface="Arial"/>
              </a:rPr>
              <a:t>sui</a:t>
            </a:r>
            <a:r>
              <a:rPr lang="it-IT" b="1" dirty="0">
                <a:cs typeface="Arial"/>
              </a:rPr>
              <a:t> </a:t>
            </a:r>
            <a:r>
              <a:rPr lang="it-IT" dirty="0">
                <a:cs typeface="Arial"/>
              </a:rPr>
              <a:t>percorsi green dell’iniziativa social interna </a:t>
            </a:r>
            <a:r>
              <a:rPr lang="it-IT" dirty="0" err="1">
                <a:cs typeface="Arial"/>
              </a:rPr>
              <a:t>IlNostroXcorso</a:t>
            </a:r>
            <a:r>
              <a:rPr lang="it-IT" dirty="0">
                <a:cs typeface="Arial"/>
              </a:rPr>
              <a:t>.</a:t>
            </a:r>
          </a:p>
          <a:p>
            <a:endParaRPr lang="it-IT" dirty="0">
              <a:cs typeface="Arial"/>
            </a:endParaRPr>
          </a:p>
          <a:p>
            <a:r>
              <a:rPr lang="it-IT" dirty="0">
                <a:cs typeface="Arial"/>
              </a:rPr>
              <a:t>Categoria «conversazione»</a:t>
            </a:r>
          </a:p>
          <a:p>
            <a:pPr marL="285750" indent="-285750">
              <a:buFont typeface="Wingdings" panose="05000000000000000000" pitchFamily="2" charset="2"/>
              <a:buChar char="q"/>
            </a:pPr>
            <a:r>
              <a:rPr lang="it-IT" b="1" dirty="0">
                <a:cs typeface="Arial"/>
              </a:rPr>
              <a:t>L’energia vicina </a:t>
            </a:r>
            <a:r>
              <a:rPr lang="it-IT" dirty="0">
                <a:cs typeface="Arial"/>
              </a:rPr>
              <a:t>sui temi dell’energia e della sostenibilità con management interno ed esperti esterni</a:t>
            </a:r>
          </a:p>
          <a:p>
            <a:pPr marL="285750" indent="-285750">
              <a:buFont typeface="Wingdings" panose="05000000000000000000" pitchFamily="2" charset="2"/>
              <a:buChar char="q"/>
            </a:pPr>
            <a:endParaRPr lang="it-IT" b="1" dirty="0">
              <a:cs typeface="Arial"/>
            </a:endParaRPr>
          </a:p>
          <a:p>
            <a:r>
              <a:rPr lang="it-IT" dirty="0">
                <a:cs typeface="Arial"/>
              </a:rPr>
              <a:t>Categoria originale «</a:t>
            </a:r>
            <a:r>
              <a:rPr lang="it-IT" dirty="0" err="1">
                <a:cs typeface="Arial"/>
              </a:rPr>
              <a:t>cortoascolti</a:t>
            </a:r>
            <a:r>
              <a:rPr lang="it-IT" dirty="0">
                <a:cs typeface="Arial"/>
              </a:rPr>
              <a:t>»</a:t>
            </a:r>
          </a:p>
          <a:p>
            <a:pPr marL="285750" indent="-285750">
              <a:buFont typeface="Wingdings" panose="05000000000000000000" pitchFamily="2" charset="2"/>
              <a:buChar char="q"/>
            </a:pPr>
            <a:r>
              <a:rPr lang="it-IT" b="1" dirty="0">
                <a:cs typeface="Arial"/>
              </a:rPr>
              <a:t>Cartoline dal territorio </a:t>
            </a:r>
            <a:r>
              <a:rPr lang="it-IT" dirty="0">
                <a:cs typeface="Arial"/>
              </a:rPr>
              <a:t>con</a:t>
            </a:r>
            <a:r>
              <a:rPr lang="it-IT" b="1" dirty="0">
                <a:cs typeface="Arial"/>
              </a:rPr>
              <a:t> </a:t>
            </a:r>
            <a:r>
              <a:rPr lang="it-IT" dirty="0">
                <a:cs typeface="Arial"/>
              </a:rPr>
              <a:t>voci e suoni dai diversi luoghi d’Italia, protagonisti i colleghi Poste</a:t>
            </a:r>
          </a:p>
          <a:p>
            <a:pPr marL="285750" indent="-285750">
              <a:buFont typeface="Wingdings" panose="05000000000000000000" pitchFamily="2" charset="2"/>
              <a:buChar char="q"/>
            </a:pPr>
            <a:r>
              <a:rPr lang="it-IT" b="1" dirty="0">
                <a:cs typeface="Arial"/>
              </a:rPr>
              <a:t>Il Natale ha un suono familiare </a:t>
            </a:r>
            <a:r>
              <a:rPr lang="it-IT" dirty="0">
                <a:cs typeface="Arial"/>
              </a:rPr>
              <a:t>sul Natale con le voci dei bimbi Poste</a:t>
            </a:r>
          </a:p>
          <a:p>
            <a:pPr marL="285750" indent="-285750">
              <a:buFont typeface="Wingdings" panose="05000000000000000000" pitchFamily="2" charset="2"/>
              <a:buChar char="q"/>
            </a:pPr>
            <a:endParaRPr lang="it-IT" b="1" dirty="0">
              <a:cs typeface="Arial"/>
            </a:endParaRPr>
          </a:p>
          <a:p>
            <a:r>
              <a:rPr lang="it-IT" dirty="0">
                <a:cs typeface="Arial"/>
              </a:rPr>
              <a:t>Categoria «intervista»</a:t>
            </a:r>
          </a:p>
          <a:p>
            <a:pPr marL="285750" indent="-285750">
              <a:buFont typeface="Wingdings" panose="05000000000000000000" pitchFamily="2" charset="2"/>
              <a:buChar char="q"/>
            </a:pPr>
            <a:r>
              <a:rPr lang="it-IT" b="1" dirty="0">
                <a:cs typeface="Arial"/>
              </a:rPr>
              <a:t>In altre parole </a:t>
            </a:r>
            <a:r>
              <a:rPr lang="it-IT" dirty="0">
                <a:cs typeface="Arial"/>
              </a:rPr>
              <a:t>sui temi di </a:t>
            </a:r>
            <a:r>
              <a:rPr lang="it-IT" dirty="0" err="1">
                <a:cs typeface="Arial"/>
              </a:rPr>
              <a:t>Diversity</a:t>
            </a:r>
            <a:r>
              <a:rPr lang="it-IT" dirty="0">
                <a:cs typeface="Arial"/>
              </a:rPr>
              <a:t> &amp; </a:t>
            </a:r>
            <a:r>
              <a:rPr lang="it-IT" dirty="0" err="1">
                <a:cs typeface="Arial"/>
              </a:rPr>
              <a:t>Inclusion</a:t>
            </a:r>
            <a:r>
              <a:rPr lang="it-IT" dirty="0">
                <a:cs typeface="Arial"/>
              </a:rPr>
              <a:t>, protagonisti figure autorevoli sulla D&amp;I</a:t>
            </a:r>
          </a:p>
        </p:txBody>
      </p:sp>
      <p:sp>
        <p:nvSpPr>
          <p:cNvPr id="16" name="Titolo 1">
            <a:extLst>
              <a:ext uri="{FF2B5EF4-FFF2-40B4-BE49-F238E27FC236}">
                <a16:creationId xmlns:a16="http://schemas.microsoft.com/office/drawing/2014/main" id="{F4D6D839-F41E-402C-B5C0-6FDF033E2A75}"/>
              </a:ext>
            </a:extLst>
          </p:cNvPr>
          <p:cNvSpPr>
            <a:spLocks noGrp="1"/>
          </p:cNvSpPr>
          <p:nvPr>
            <p:ph type="title"/>
          </p:nvPr>
        </p:nvSpPr>
        <p:spPr>
          <a:xfrm>
            <a:off x="371476" y="332516"/>
            <a:ext cx="11418587" cy="358951"/>
          </a:xfrm>
        </p:spPr>
        <p:txBody>
          <a:bodyPr lIns="91440" tIns="45720" rIns="91440" bIns="45720" anchor="t"/>
          <a:lstStyle/>
          <a:p>
            <a:r>
              <a:rPr lang="it-IT" sz="2400" dirty="0"/>
              <a:t>Podcast poste – produzione 2022</a:t>
            </a:r>
            <a:endParaRPr lang="it-IT" sz="2400" dirty="0">
              <a:cs typeface="Arial"/>
            </a:endParaRPr>
          </a:p>
        </p:txBody>
      </p:sp>
      <p:pic>
        <p:nvPicPr>
          <p:cNvPr id="9" name="Immagine 8" descr="Immagine che contiene testo&#10;&#10;Descrizione generata automaticamente">
            <a:extLst>
              <a:ext uri="{FF2B5EF4-FFF2-40B4-BE49-F238E27FC236}">
                <a16:creationId xmlns:a16="http://schemas.microsoft.com/office/drawing/2014/main" id="{65EBB334-4B75-4D2A-8CF2-6D4009D9A1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2300" y="1335651"/>
            <a:ext cx="4330700" cy="1959095"/>
          </a:xfrm>
          <a:prstGeom prst="rect">
            <a:avLst/>
          </a:prstGeom>
        </p:spPr>
      </p:pic>
      <p:pic>
        <p:nvPicPr>
          <p:cNvPr id="10" name="Elemento grafico 9" descr="Voce contorno">
            <a:extLst>
              <a:ext uri="{FF2B5EF4-FFF2-40B4-BE49-F238E27FC236}">
                <a16:creationId xmlns:a16="http://schemas.microsoft.com/office/drawing/2014/main" id="{1AE46CF2-14EE-4BCE-BAA9-C4CE890163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58807" y="1501290"/>
            <a:ext cx="2400301" cy="2400301"/>
          </a:xfrm>
          <a:prstGeom prst="rect">
            <a:avLst/>
          </a:prstGeom>
        </p:spPr>
      </p:pic>
    </p:spTree>
    <p:extLst>
      <p:ext uri="{BB962C8B-B14F-4D97-AF65-F5344CB8AC3E}">
        <p14:creationId xmlns:p14="http://schemas.microsoft.com/office/powerpoint/2010/main" val="14168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asellaDiTesto 25">
            <a:extLst>
              <a:ext uri="{FF2B5EF4-FFF2-40B4-BE49-F238E27FC236}">
                <a16:creationId xmlns:a16="http://schemas.microsoft.com/office/drawing/2014/main" id="{D83D4E4F-BFA9-45A3-BA94-3C5DA9BE3218}"/>
              </a:ext>
            </a:extLst>
          </p:cNvPr>
          <p:cNvSpPr txBox="1"/>
          <p:nvPr/>
        </p:nvSpPr>
        <p:spPr>
          <a:xfrm>
            <a:off x="371476" y="3609877"/>
            <a:ext cx="5889624" cy="2554545"/>
          </a:xfrm>
          <a:prstGeom prst="rect">
            <a:avLst/>
          </a:prstGeom>
          <a:solidFill>
            <a:schemeClr val="accent4">
              <a:lumMod val="20000"/>
              <a:lumOff val="80000"/>
            </a:schemeClr>
          </a:solidFill>
        </p:spPr>
        <p:txBody>
          <a:bodyPr wrap="square" lIns="91440" tIns="45720" rIns="91440" bIns="45720" anchor="t">
            <a:spAutoFit/>
          </a:bodyPr>
          <a:lstStyle/>
          <a:p>
            <a:r>
              <a:rPr lang="it-IT" sz="1600" dirty="0">
                <a:cs typeface="Arial"/>
              </a:rPr>
              <a:t>Serie podcast con interviste sui temi della D&amp;I.</a:t>
            </a:r>
          </a:p>
          <a:p>
            <a:endParaRPr lang="it-IT" sz="1600" dirty="0">
              <a:cs typeface="Arial"/>
            </a:endParaRPr>
          </a:p>
          <a:p>
            <a:r>
              <a:rPr lang="it-IT" sz="1600" dirty="0">
                <a:cs typeface="Arial"/>
              </a:rPr>
              <a:t>Comprendere le diversità e prestare attenzione al linguaggio per raccontarle: è questo lo scopo del podcast  “In altre parole”, che indaga sulle varietà di esperienze, idee, persone. Dentro e fuori azienda. </a:t>
            </a:r>
          </a:p>
          <a:p>
            <a:endParaRPr lang="it-IT" sz="1600" dirty="0">
              <a:cs typeface="Arial"/>
            </a:endParaRPr>
          </a:p>
          <a:p>
            <a:r>
              <a:rPr lang="it-IT" sz="1600" dirty="0">
                <a:cs typeface="Arial"/>
              </a:rPr>
              <a:t>Lanciata a fine 2022, la serie prevede otto puntate ad altrettanti esperti delle principali dimensioni della </a:t>
            </a:r>
            <a:r>
              <a:rPr lang="it-IT" sz="1600" dirty="0" err="1">
                <a:cs typeface="Arial"/>
              </a:rPr>
              <a:t>Diversity</a:t>
            </a:r>
            <a:r>
              <a:rPr lang="it-IT" sz="1600" dirty="0">
                <a:cs typeface="Arial"/>
              </a:rPr>
              <a:t> &amp; </a:t>
            </a:r>
            <a:r>
              <a:rPr lang="it-IT" sz="1600" dirty="0" err="1">
                <a:cs typeface="Arial"/>
              </a:rPr>
              <a:t>Inclusion</a:t>
            </a:r>
            <a:r>
              <a:rPr lang="it-IT" sz="1600" dirty="0">
                <a:cs typeface="Arial"/>
              </a:rPr>
              <a:t>: genere, generazioni, interculturalità, vulnerabilità.</a:t>
            </a:r>
          </a:p>
        </p:txBody>
      </p:sp>
      <p:sp>
        <p:nvSpPr>
          <p:cNvPr id="2" name="Segnaposto numero diapositiva 1">
            <a:extLst>
              <a:ext uri="{FF2B5EF4-FFF2-40B4-BE49-F238E27FC236}">
                <a16:creationId xmlns:a16="http://schemas.microsoft.com/office/drawing/2014/main" id="{E371C648-8BCC-4FAA-BC3D-F71E58B9D8CB}"/>
              </a:ext>
            </a:extLst>
          </p:cNvPr>
          <p:cNvSpPr>
            <a:spLocks noGrp="1"/>
          </p:cNvSpPr>
          <p:nvPr>
            <p:ph type="sldNum" sz="quarter" idx="16"/>
          </p:nvPr>
        </p:nvSpPr>
        <p:spPr/>
        <p:txBody>
          <a:bodyPr/>
          <a:lstStyle/>
          <a:p>
            <a:fld id="{B87FA73C-A7EE-4241-A631-441DFD16C2EB}" type="slidenum">
              <a:rPr lang="it-IT" smtClean="0"/>
              <a:pPr/>
              <a:t>5</a:t>
            </a:fld>
            <a:endParaRPr lang="it-IT"/>
          </a:p>
        </p:txBody>
      </p:sp>
      <p:sp>
        <p:nvSpPr>
          <p:cNvPr id="8" name="CasellaDiTesto 7">
            <a:extLst>
              <a:ext uri="{FF2B5EF4-FFF2-40B4-BE49-F238E27FC236}">
                <a16:creationId xmlns:a16="http://schemas.microsoft.com/office/drawing/2014/main" id="{66F336E2-2DB8-43E1-90FA-F64CB800A032}"/>
              </a:ext>
            </a:extLst>
          </p:cNvPr>
          <p:cNvSpPr txBox="1"/>
          <p:nvPr/>
        </p:nvSpPr>
        <p:spPr>
          <a:xfrm>
            <a:off x="5181857" y="965098"/>
            <a:ext cx="6173534" cy="2308324"/>
          </a:xfrm>
          <a:prstGeom prst="rect">
            <a:avLst/>
          </a:prstGeom>
          <a:solidFill>
            <a:schemeClr val="accent4">
              <a:lumMod val="20000"/>
              <a:lumOff val="80000"/>
            </a:schemeClr>
          </a:solidFill>
        </p:spPr>
        <p:txBody>
          <a:bodyPr wrap="square" lIns="91440" tIns="45720" rIns="91440" bIns="45720" anchor="t">
            <a:spAutoFit/>
          </a:bodyPr>
          <a:lstStyle/>
          <a:p>
            <a:r>
              <a:rPr lang="it-IT" sz="1600" dirty="0">
                <a:cs typeface="Arial"/>
              </a:rPr>
              <a:t>Serie podcast a più voci e due uscite sull’iniziativa </a:t>
            </a:r>
            <a:r>
              <a:rPr lang="it-IT" sz="1600" dirty="0" err="1">
                <a:cs typeface="Arial"/>
              </a:rPr>
              <a:t>IlNostroXcorso</a:t>
            </a:r>
            <a:r>
              <a:rPr lang="it-IT" sz="1600" dirty="0">
                <a:cs typeface="Arial"/>
              </a:rPr>
              <a:t>.</a:t>
            </a:r>
          </a:p>
          <a:p>
            <a:endParaRPr lang="it-IT" sz="1600" dirty="0">
              <a:cs typeface="Arial"/>
            </a:endParaRPr>
          </a:p>
          <a:p>
            <a:r>
              <a:rPr lang="it-IT" sz="1600" dirty="0">
                <a:cs typeface="Arial"/>
              </a:rPr>
              <a:t>Partita a giugno 2022, l’iniziativa registra kilometri, aggrega persone, crea uno spazio di condivisione con foto e commenti sui tragitti sostenibili in tutta Italia. </a:t>
            </a:r>
          </a:p>
          <a:p>
            <a:endParaRPr lang="it-IT" sz="1600" dirty="0">
              <a:cs typeface="Arial"/>
            </a:endParaRPr>
          </a:p>
          <a:p>
            <a:r>
              <a:rPr lang="it-IT" sz="1600" dirty="0">
                <a:cs typeface="Arial"/>
              </a:rPr>
              <a:t>Con il podcast «Il giro d’Italia in 160 giorni» è possibile rivivere le esperienze dei colleghi e dei loro percorsi di viaggio, spostamenti, vita e lavoro.</a:t>
            </a:r>
          </a:p>
        </p:txBody>
      </p:sp>
      <p:sp>
        <p:nvSpPr>
          <p:cNvPr id="16" name="Titolo 1">
            <a:extLst>
              <a:ext uri="{FF2B5EF4-FFF2-40B4-BE49-F238E27FC236}">
                <a16:creationId xmlns:a16="http://schemas.microsoft.com/office/drawing/2014/main" id="{F4D6D839-F41E-402C-B5C0-6FDF033E2A75}"/>
              </a:ext>
            </a:extLst>
          </p:cNvPr>
          <p:cNvSpPr>
            <a:spLocks noGrp="1"/>
          </p:cNvSpPr>
          <p:nvPr>
            <p:ph type="title"/>
          </p:nvPr>
        </p:nvSpPr>
        <p:spPr>
          <a:xfrm>
            <a:off x="371476" y="332516"/>
            <a:ext cx="11418587" cy="358951"/>
          </a:xfrm>
        </p:spPr>
        <p:txBody>
          <a:bodyPr lIns="91440" tIns="45720" rIns="91440" bIns="45720" anchor="t"/>
          <a:lstStyle/>
          <a:p>
            <a:r>
              <a:rPr lang="it-IT" sz="2400" dirty="0"/>
              <a:t>Podcast poste – focus contenuti</a:t>
            </a:r>
            <a:endParaRPr lang="it-IT" sz="2400" dirty="0">
              <a:cs typeface="Arial"/>
            </a:endParaRPr>
          </a:p>
        </p:txBody>
      </p:sp>
      <p:pic>
        <p:nvPicPr>
          <p:cNvPr id="6" name="Immagine 5">
            <a:extLst>
              <a:ext uri="{FF2B5EF4-FFF2-40B4-BE49-F238E27FC236}">
                <a16:creationId xmlns:a16="http://schemas.microsoft.com/office/drawing/2014/main" id="{2EAC2222-1B22-4187-9642-A45D433463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76" y="951905"/>
            <a:ext cx="4403724" cy="2477095"/>
          </a:xfrm>
          <a:prstGeom prst="rect">
            <a:avLst/>
          </a:prstGeom>
        </p:spPr>
      </p:pic>
      <p:pic>
        <p:nvPicPr>
          <p:cNvPr id="15" name="Immagine 14">
            <a:extLst>
              <a:ext uri="{FF2B5EF4-FFF2-40B4-BE49-F238E27FC236}">
                <a16:creationId xmlns:a16="http://schemas.microsoft.com/office/drawing/2014/main" id="{D4DCF8E5-C283-4650-B0AA-08AC739009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4299" y="3609876"/>
            <a:ext cx="4891091" cy="2638703"/>
          </a:xfrm>
          <a:prstGeom prst="rect">
            <a:avLst/>
          </a:prstGeom>
        </p:spPr>
      </p:pic>
      <p:pic>
        <p:nvPicPr>
          <p:cNvPr id="20" name="Elemento grafico 19" descr="Voce contorno">
            <a:extLst>
              <a:ext uri="{FF2B5EF4-FFF2-40B4-BE49-F238E27FC236}">
                <a16:creationId xmlns:a16="http://schemas.microsoft.com/office/drawing/2014/main" id="{B52C157B-5294-4A77-B49E-B47443B825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48120" y="2528926"/>
            <a:ext cx="2400301" cy="2400301"/>
          </a:xfrm>
          <a:prstGeom prst="rect">
            <a:avLst/>
          </a:prstGeom>
        </p:spPr>
      </p:pic>
    </p:spTree>
    <p:extLst>
      <p:ext uri="{BB962C8B-B14F-4D97-AF65-F5344CB8AC3E}">
        <p14:creationId xmlns:p14="http://schemas.microsoft.com/office/powerpoint/2010/main" val="3132452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6"/>
          </p:nvPr>
        </p:nvSpPr>
        <p:spPr/>
        <p:txBody>
          <a:bodyPr/>
          <a:lstStyle/>
          <a:p>
            <a:fld id="{B87FA73C-A7EE-4241-A631-441DFD16C2EB}" type="slidenum">
              <a:rPr lang="it-IT" sz="1200" smtClean="0"/>
              <a:pPr/>
              <a:t>6</a:t>
            </a:fld>
            <a:endParaRPr lang="it-IT" sz="1200"/>
          </a:p>
        </p:txBody>
      </p:sp>
      <p:pic>
        <p:nvPicPr>
          <p:cNvPr id="7" name="Immagine 6">
            <a:extLst>
              <a:ext uri="{FF2B5EF4-FFF2-40B4-BE49-F238E27FC236}">
                <a16:creationId xmlns:a16="http://schemas.microsoft.com/office/drawing/2014/main" id="{14B5C601-5365-49BD-ACBF-892C907E685C}"/>
              </a:ext>
            </a:extLst>
          </p:cNvPr>
          <p:cNvPicPr>
            <a:picLocks noChangeAspect="1"/>
          </p:cNvPicPr>
          <p:nvPr/>
        </p:nvPicPr>
        <p:blipFill rotWithShape="1">
          <a:blip r:embed="rId2"/>
          <a:srcRect r="-508" b="15433"/>
          <a:stretch/>
        </p:blipFill>
        <p:spPr>
          <a:xfrm>
            <a:off x="331663" y="854696"/>
            <a:ext cx="3234142" cy="5340520"/>
          </a:xfrm>
          <a:prstGeom prst="rect">
            <a:avLst/>
          </a:prstGeom>
        </p:spPr>
      </p:pic>
      <p:sp>
        <p:nvSpPr>
          <p:cNvPr id="14" name="Rettangolo 13">
            <a:extLst>
              <a:ext uri="{FF2B5EF4-FFF2-40B4-BE49-F238E27FC236}">
                <a16:creationId xmlns:a16="http://schemas.microsoft.com/office/drawing/2014/main" id="{281CCC6B-D886-463D-8941-8641F4C9681D}"/>
              </a:ext>
            </a:extLst>
          </p:cNvPr>
          <p:cNvSpPr/>
          <p:nvPr/>
        </p:nvSpPr>
        <p:spPr>
          <a:xfrm>
            <a:off x="331663" y="1223010"/>
            <a:ext cx="1544762" cy="723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it-IT" sz="900" dirty="0"/>
              <a:t>160 battiti</a:t>
            </a:r>
          </a:p>
          <a:p>
            <a:r>
              <a:rPr lang="it-IT" sz="900" dirty="0"/>
              <a:t>Il suono racconta </a:t>
            </a:r>
          </a:p>
          <a:p>
            <a:r>
              <a:rPr lang="it-IT" sz="900" dirty="0"/>
              <a:t>la nostra storia</a:t>
            </a:r>
          </a:p>
          <a:p>
            <a:endParaRPr lang="it-IT" sz="900" dirty="0"/>
          </a:p>
          <a:p>
            <a:r>
              <a:rPr lang="it-IT" sz="500" dirty="0"/>
              <a:t>Clicca qui</a:t>
            </a:r>
            <a:r>
              <a:rPr lang="it-IT" sz="900" dirty="0"/>
              <a:t> </a:t>
            </a:r>
          </a:p>
        </p:txBody>
      </p:sp>
      <p:sp>
        <p:nvSpPr>
          <p:cNvPr id="34" name="Rettangolo 33">
            <a:extLst>
              <a:ext uri="{FF2B5EF4-FFF2-40B4-BE49-F238E27FC236}">
                <a16:creationId xmlns:a16="http://schemas.microsoft.com/office/drawing/2014/main" id="{72AD535B-45C2-4A1B-9164-E38640E5CCD6}"/>
              </a:ext>
            </a:extLst>
          </p:cNvPr>
          <p:cNvSpPr/>
          <p:nvPr/>
        </p:nvSpPr>
        <p:spPr>
          <a:xfrm>
            <a:off x="1884462" y="1371218"/>
            <a:ext cx="1385151" cy="5715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it-IT" sz="300" b="1" dirty="0">
                <a:solidFill>
                  <a:schemeClr val="tx1"/>
                </a:solidFill>
              </a:rPr>
              <a:t>Lorem ipsum dolor sit amet</a:t>
            </a:r>
          </a:p>
          <a:p>
            <a:r>
              <a:rPr lang="it-IT" sz="300" dirty="0">
                <a:solidFill>
                  <a:schemeClr val="tx1"/>
                </a:solidFill>
              </a:rPr>
              <a:t>consectetur adipiscing elit, sed do eiusmod tempor incididunt ut labore et dolore magna aliqua. Ut enim ad minim veniam, quis nostrud exercitation ullamco laboris nisi ut aliquip ex ea commodo consequat. </a:t>
            </a:r>
          </a:p>
        </p:txBody>
      </p:sp>
      <p:grpSp>
        <p:nvGrpSpPr>
          <p:cNvPr id="26" name="Gruppo 25">
            <a:extLst>
              <a:ext uri="{FF2B5EF4-FFF2-40B4-BE49-F238E27FC236}">
                <a16:creationId xmlns:a16="http://schemas.microsoft.com/office/drawing/2014/main" id="{0E1802E9-54A6-44BE-A165-209901FDCBD8}"/>
              </a:ext>
            </a:extLst>
          </p:cNvPr>
          <p:cNvGrpSpPr/>
          <p:nvPr/>
        </p:nvGrpSpPr>
        <p:grpSpPr>
          <a:xfrm>
            <a:off x="3918221" y="1770091"/>
            <a:ext cx="3767225" cy="3531773"/>
            <a:chOff x="3923894" y="1375556"/>
            <a:chExt cx="3767225" cy="3531773"/>
          </a:xfrm>
        </p:grpSpPr>
        <p:pic>
          <p:nvPicPr>
            <p:cNvPr id="13" name="Immagine 12">
              <a:extLst>
                <a:ext uri="{FF2B5EF4-FFF2-40B4-BE49-F238E27FC236}">
                  <a16:creationId xmlns:a16="http://schemas.microsoft.com/office/drawing/2014/main" id="{0E7C2D87-661C-4D26-9C55-0576C8FD8710}"/>
                </a:ext>
              </a:extLst>
            </p:cNvPr>
            <p:cNvPicPr>
              <a:picLocks noChangeAspect="1"/>
            </p:cNvPicPr>
            <p:nvPr/>
          </p:nvPicPr>
          <p:blipFill>
            <a:blip r:embed="rId3"/>
            <a:stretch>
              <a:fillRect/>
            </a:stretch>
          </p:blipFill>
          <p:spPr>
            <a:xfrm>
              <a:off x="3923894" y="1375556"/>
              <a:ext cx="3767225" cy="3531773"/>
            </a:xfrm>
            <a:prstGeom prst="rect">
              <a:avLst/>
            </a:prstGeom>
          </p:spPr>
        </p:pic>
        <p:pic>
          <p:nvPicPr>
            <p:cNvPr id="36" name="Immagine 35">
              <a:extLst>
                <a:ext uri="{FF2B5EF4-FFF2-40B4-BE49-F238E27FC236}">
                  <a16:creationId xmlns:a16="http://schemas.microsoft.com/office/drawing/2014/main" id="{D566C6AF-9CD8-47A7-98D9-02BF7AA99E5D}"/>
                </a:ext>
              </a:extLst>
            </p:cNvPr>
            <p:cNvPicPr>
              <a:picLocks noChangeAspect="1"/>
            </p:cNvPicPr>
            <p:nvPr/>
          </p:nvPicPr>
          <p:blipFill rotWithShape="1">
            <a:blip r:embed="rId4"/>
            <a:srcRect t="6219"/>
            <a:stretch/>
          </p:blipFill>
          <p:spPr>
            <a:xfrm>
              <a:off x="5060650" y="3153572"/>
              <a:ext cx="2394249" cy="1347217"/>
            </a:xfrm>
            <a:prstGeom prst="rect">
              <a:avLst/>
            </a:prstGeom>
          </p:spPr>
        </p:pic>
      </p:grpSp>
      <p:grpSp>
        <p:nvGrpSpPr>
          <p:cNvPr id="29" name="Gruppo 28">
            <a:extLst>
              <a:ext uri="{FF2B5EF4-FFF2-40B4-BE49-F238E27FC236}">
                <a16:creationId xmlns:a16="http://schemas.microsoft.com/office/drawing/2014/main" id="{59CF4520-2BEA-4A22-84F5-4E6C2A8677C5}"/>
              </a:ext>
            </a:extLst>
          </p:cNvPr>
          <p:cNvGrpSpPr/>
          <p:nvPr/>
        </p:nvGrpSpPr>
        <p:grpSpPr>
          <a:xfrm>
            <a:off x="8017165" y="1942718"/>
            <a:ext cx="3837891" cy="4558096"/>
            <a:chOff x="8022838" y="1375556"/>
            <a:chExt cx="3837891" cy="4558096"/>
          </a:xfrm>
        </p:grpSpPr>
        <p:pic>
          <p:nvPicPr>
            <p:cNvPr id="37" name="Immagine 36">
              <a:extLst>
                <a:ext uri="{FF2B5EF4-FFF2-40B4-BE49-F238E27FC236}">
                  <a16:creationId xmlns:a16="http://schemas.microsoft.com/office/drawing/2014/main" id="{7F33F335-1834-4AF3-92C7-D82FC5F129C2}"/>
                </a:ext>
              </a:extLst>
            </p:cNvPr>
            <p:cNvPicPr>
              <a:picLocks noChangeAspect="1"/>
            </p:cNvPicPr>
            <p:nvPr/>
          </p:nvPicPr>
          <p:blipFill>
            <a:blip r:embed="rId3"/>
            <a:stretch>
              <a:fillRect/>
            </a:stretch>
          </p:blipFill>
          <p:spPr>
            <a:xfrm>
              <a:off x="8022838" y="1375556"/>
              <a:ext cx="3767225" cy="3531773"/>
            </a:xfrm>
            <a:prstGeom prst="rect">
              <a:avLst/>
            </a:prstGeom>
          </p:spPr>
        </p:pic>
        <p:sp>
          <p:nvSpPr>
            <p:cNvPr id="38" name="Rettangolo 37">
              <a:extLst>
                <a:ext uri="{FF2B5EF4-FFF2-40B4-BE49-F238E27FC236}">
                  <a16:creationId xmlns:a16="http://schemas.microsoft.com/office/drawing/2014/main" id="{E181A714-95F0-4CD5-88D9-C5220C884DA6}"/>
                </a:ext>
              </a:extLst>
            </p:cNvPr>
            <p:cNvSpPr/>
            <p:nvPr/>
          </p:nvSpPr>
          <p:spPr>
            <a:xfrm>
              <a:off x="9120689" y="1790702"/>
              <a:ext cx="2740040" cy="4142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it-IT" sz="800" b="1" dirty="0">
                  <a:solidFill>
                    <a:schemeClr val="tx1"/>
                  </a:solidFill>
                </a:rPr>
                <a:t>Podcast Poste </a:t>
              </a:r>
            </a:p>
            <a:p>
              <a:endParaRPr lang="it-IT" sz="800" dirty="0">
                <a:solidFill>
                  <a:schemeClr val="tx1"/>
                </a:solidFill>
              </a:endParaRPr>
            </a:p>
            <a:p>
              <a:r>
                <a:rPr lang="it-IT" sz="800" dirty="0">
                  <a:solidFill>
                    <a:schemeClr val="tx1"/>
                  </a:solidFill>
                </a:rPr>
                <a:t>Il nuovo canale di comunicazione con storie, conversazioni, interviste e approfondimenti.</a:t>
              </a:r>
              <a:br>
                <a:rPr lang="it-IT" sz="800" dirty="0">
                  <a:solidFill>
                    <a:schemeClr val="tx1"/>
                  </a:solidFill>
                </a:rPr>
              </a:br>
              <a:r>
                <a:rPr lang="it-IT" sz="800" dirty="0">
                  <a:solidFill>
                    <a:schemeClr val="tx1"/>
                  </a:solidFill>
                </a:rPr>
                <a:t>Disponibile su intranet e app </a:t>
              </a:r>
              <a:r>
                <a:rPr lang="it-IT" sz="800" dirty="0" err="1">
                  <a:solidFill>
                    <a:schemeClr val="tx1"/>
                  </a:solidFill>
                </a:rPr>
                <a:t>NoidiPoste</a:t>
              </a:r>
              <a:r>
                <a:rPr lang="it-IT" sz="800" dirty="0">
                  <a:solidFill>
                    <a:schemeClr val="tx1"/>
                  </a:solidFill>
                </a:rPr>
                <a:t> in ogni momento della giornata.</a:t>
              </a:r>
            </a:p>
            <a:p>
              <a:endParaRPr lang="it-IT" sz="800" dirty="0">
                <a:solidFill>
                  <a:schemeClr val="tx1"/>
                </a:solidFill>
              </a:endParaRPr>
            </a:p>
            <a:p>
              <a:endParaRPr lang="it-IT" sz="800" dirty="0">
                <a:solidFill>
                  <a:schemeClr val="tx1"/>
                </a:solidFill>
              </a:endParaRPr>
            </a:p>
            <a:p>
              <a:r>
                <a:rPr lang="it-IT" sz="800" dirty="0">
                  <a:solidFill>
                    <a:schemeClr val="tx1"/>
                  </a:solidFill>
                </a:rPr>
                <a:t>Ascolta i podcast</a:t>
              </a:r>
            </a:p>
            <a:p>
              <a:endParaRPr lang="it-IT" sz="800" dirty="0">
                <a:solidFill>
                  <a:schemeClr val="tx1"/>
                </a:solidFill>
              </a:endParaRPr>
            </a:p>
            <a:p>
              <a:endParaRPr lang="it-IT" sz="800" dirty="0">
                <a:solidFill>
                  <a:schemeClr val="tx1"/>
                </a:solidFill>
              </a:endParaRPr>
            </a:p>
            <a:p>
              <a:endParaRPr lang="it-IT" sz="800" dirty="0">
                <a:solidFill>
                  <a:schemeClr val="tx1"/>
                </a:solidFill>
              </a:endParaRPr>
            </a:p>
            <a:p>
              <a:endParaRPr lang="it-IT" sz="800" dirty="0">
                <a:solidFill>
                  <a:schemeClr val="tx1"/>
                </a:solidFill>
              </a:endParaRPr>
            </a:p>
            <a:p>
              <a:endParaRPr lang="it-IT" sz="800" dirty="0">
                <a:solidFill>
                  <a:schemeClr val="tx1"/>
                </a:solidFill>
              </a:endParaRPr>
            </a:p>
            <a:p>
              <a:endParaRPr lang="it-IT" sz="800" dirty="0">
                <a:solidFill>
                  <a:schemeClr val="tx1"/>
                </a:solidFill>
              </a:endParaRPr>
            </a:p>
            <a:p>
              <a:endParaRPr lang="it-IT" sz="800" dirty="0">
                <a:solidFill>
                  <a:schemeClr val="tx1"/>
                </a:solidFill>
              </a:endParaRPr>
            </a:p>
            <a:p>
              <a:endParaRPr lang="it-IT" sz="800" dirty="0">
                <a:solidFill>
                  <a:schemeClr val="tx1"/>
                </a:solidFill>
              </a:endParaRPr>
            </a:p>
            <a:p>
              <a:endParaRPr lang="it-IT" sz="800" dirty="0">
                <a:solidFill>
                  <a:schemeClr val="tx1"/>
                </a:solidFill>
              </a:endParaRPr>
            </a:p>
            <a:p>
              <a:endParaRPr lang="it-IT" sz="800" dirty="0">
                <a:solidFill>
                  <a:schemeClr val="tx1"/>
                </a:solidFill>
              </a:endParaRPr>
            </a:p>
            <a:p>
              <a:endParaRPr lang="it-IT" sz="800" dirty="0">
                <a:solidFill>
                  <a:schemeClr val="tx1"/>
                </a:solidFill>
              </a:endParaRPr>
            </a:p>
            <a:p>
              <a:endParaRPr lang="it-IT" sz="800" dirty="0">
                <a:solidFill>
                  <a:schemeClr val="tx1"/>
                </a:solidFill>
              </a:endParaRPr>
            </a:p>
            <a:p>
              <a:endParaRPr lang="it-IT" sz="800" dirty="0">
                <a:solidFill>
                  <a:schemeClr val="tx1"/>
                </a:solidFill>
              </a:endParaRPr>
            </a:p>
            <a:p>
              <a:endParaRPr lang="it-IT" sz="800" dirty="0">
                <a:solidFill>
                  <a:schemeClr val="tx1"/>
                </a:solidFill>
              </a:endParaRPr>
            </a:p>
            <a:p>
              <a:endParaRPr lang="it-IT" sz="800" dirty="0">
                <a:solidFill>
                  <a:schemeClr val="tx1"/>
                </a:solidFill>
              </a:endParaRPr>
            </a:p>
            <a:p>
              <a:endParaRPr lang="it-IT" sz="800" dirty="0">
                <a:solidFill>
                  <a:schemeClr val="tx1"/>
                </a:solidFill>
              </a:endParaRPr>
            </a:p>
            <a:p>
              <a:endParaRPr lang="it-IT" sz="800" dirty="0">
                <a:solidFill>
                  <a:schemeClr val="tx1"/>
                </a:solidFill>
              </a:endParaRPr>
            </a:p>
            <a:p>
              <a:endParaRPr lang="it-IT" sz="800" dirty="0">
                <a:solidFill>
                  <a:schemeClr val="tx1"/>
                </a:solidFill>
              </a:endParaRPr>
            </a:p>
            <a:p>
              <a:endParaRPr lang="it-IT" sz="800" dirty="0">
                <a:solidFill>
                  <a:schemeClr val="tx1"/>
                </a:solidFill>
              </a:endParaRPr>
            </a:p>
            <a:p>
              <a:endParaRPr lang="it-IT" sz="800" dirty="0">
                <a:solidFill>
                  <a:schemeClr val="tx1"/>
                </a:solidFill>
              </a:endParaRPr>
            </a:p>
            <a:p>
              <a:endParaRPr lang="it-IT" sz="800" dirty="0">
                <a:solidFill>
                  <a:schemeClr val="tx1"/>
                </a:solidFill>
              </a:endParaRPr>
            </a:p>
            <a:p>
              <a:endParaRPr lang="it-IT" sz="800" dirty="0">
                <a:solidFill>
                  <a:schemeClr val="tx1"/>
                </a:solidFill>
              </a:endParaRPr>
            </a:p>
            <a:p>
              <a:endParaRPr lang="it-IT" sz="800" dirty="0">
                <a:solidFill>
                  <a:schemeClr val="tx1"/>
                </a:solidFill>
              </a:endParaRPr>
            </a:p>
            <a:p>
              <a:endParaRPr lang="it-IT" sz="800" dirty="0">
                <a:solidFill>
                  <a:schemeClr val="tx1"/>
                </a:solidFill>
              </a:endParaRPr>
            </a:p>
            <a:p>
              <a:endParaRPr lang="it-IT" sz="800" dirty="0">
                <a:solidFill>
                  <a:schemeClr val="tx1"/>
                </a:solidFill>
              </a:endParaRPr>
            </a:p>
            <a:p>
              <a:r>
                <a:rPr lang="it-IT" sz="800" dirty="0">
                  <a:solidFill>
                    <a:schemeClr val="tx1"/>
                  </a:solidFill>
                </a:rPr>
                <a:t>Ascolta tutte le puntate </a:t>
              </a:r>
              <a:r>
                <a:rPr lang="it-IT" sz="800" dirty="0">
                  <a:solidFill>
                    <a:schemeClr val="tx2"/>
                  </a:solidFill>
                </a:rPr>
                <a:t>#podcastposte</a:t>
              </a:r>
              <a:r>
                <a:rPr lang="it-IT" sz="800" dirty="0"/>
                <a:t> </a:t>
              </a:r>
              <a:endParaRPr lang="it-IT" sz="800" dirty="0">
                <a:solidFill>
                  <a:schemeClr val="tx1"/>
                </a:solidFill>
              </a:endParaRPr>
            </a:p>
            <a:p>
              <a:endParaRPr lang="it-IT" sz="800" dirty="0">
                <a:solidFill>
                  <a:schemeClr val="tx1"/>
                </a:solidFill>
              </a:endParaRPr>
            </a:p>
          </p:txBody>
        </p:sp>
        <p:pic>
          <p:nvPicPr>
            <p:cNvPr id="23" name="Immagine 22">
              <a:extLst>
                <a:ext uri="{FF2B5EF4-FFF2-40B4-BE49-F238E27FC236}">
                  <a16:creationId xmlns:a16="http://schemas.microsoft.com/office/drawing/2014/main" id="{292885EB-97B0-4194-9F2D-29B1D9E67D78}"/>
                </a:ext>
              </a:extLst>
            </p:cNvPr>
            <p:cNvPicPr>
              <a:picLocks noChangeAspect="1"/>
            </p:cNvPicPr>
            <p:nvPr/>
          </p:nvPicPr>
          <p:blipFill>
            <a:blip r:embed="rId5"/>
            <a:stretch>
              <a:fillRect/>
            </a:stretch>
          </p:blipFill>
          <p:spPr>
            <a:xfrm>
              <a:off x="8093504" y="1750893"/>
              <a:ext cx="1062963" cy="1208368"/>
            </a:xfrm>
            <a:prstGeom prst="rect">
              <a:avLst/>
            </a:prstGeom>
          </p:spPr>
        </p:pic>
        <p:sp>
          <p:nvSpPr>
            <p:cNvPr id="25" name="Rettangolo 24">
              <a:extLst>
                <a:ext uri="{FF2B5EF4-FFF2-40B4-BE49-F238E27FC236}">
                  <a16:creationId xmlns:a16="http://schemas.microsoft.com/office/drawing/2014/main" id="{67718975-EA1C-4253-85BD-DD2DF3DD7775}"/>
                </a:ext>
              </a:extLst>
            </p:cNvPr>
            <p:cNvSpPr/>
            <p:nvPr/>
          </p:nvSpPr>
          <p:spPr>
            <a:xfrm>
              <a:off x="8049207" y="2880360"/>
              <a:ext cx="1097851" cy="1916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53" name="Rettangolo 52">
              <a:extLst>
                <a:ext uri="{FF2B5EF4-FFF2-40B4-BE49-F238E27FC236}">
                  <a16:creationId xmlns:a16="http://schemas.microsoft.com/office/drawing/2014/main" id="{937189C3-D21D-406A-90F6-9580CB304E2F}"/>
                </a:ext>
              </a:extLst>
            </p:cNvPr>
            <p:cNvSpPr/>
            <p:nvPr/>
          </p:nvSpPr>
          <p:spPr>
            <a:xfrm>
              <a:off x="8093504" y="2880360"/>
              <a:ext cx="1027186" cy="301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000" dirty="0">
                  <a:solidFill>
                    <a:schemeClr val="tx1"/>
                  </a:solidFill>
                </a:rPr>
                <a:t>Podcast Poste</a:t>
              </a:r>
            </a:p>
          </p:txBody>
        </p:sp>
      </p:grpSp>
      <p:sp>
        <p:nvSpPr>
          <p:cNvPr id="58" name="Rettangolo 57">
            <a:extLst>
              <a:ext uri="{FF2B5EF4-FFF2-40B4-BE49-F238E27FC236}">
                <a16:creationId xmlns:a16="http://schemas.microsoft.com/office/drawing/2014/main" id="{ADC5266C-2872-4027-94F8-E58728D117EC}"/>
              </a:ext>
            </a:extLst>
          </p:cNvPr>
          <p:cNvSpPr/>
          <p:nvPr/>
        </p:nvSpPr>
        <p:spPr>
          <a:xfrm>
            <a:off x="8054266" y="854695"/>
            <a:ext cx="4108909" cy="1353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1200"/>
              </a:spcAft>
            </a:pPr>
            <a:r>
              <a:rPr lang="it-IT" sz="1500" b="1" dirty="0">
                <a:solidFill>
                  <a:schemeClr val="tx1"/>
                </a:solidFill>
              </a:rPr>
              <a:t>Voce di menu in alberatura intranet</a:t>
            </a:r>
            <a:r>
              <a:rPr lang="it-IT" sz="1500" dirty="0">
                <a:solidFill>
                  <a:schemeClr val="tx1"/>
                </a:solidFill>
              </a:rPr>
              <a:t>. </a:t>
            </a:r>
          </a:p>
          <a:p>
            <a:pPr>
              <a:spcAft>
                <a:spcPts val="1200"/>
              </a:spcAft>
            </a:pPr>
            <a:r>
              <a:rPr lang="it-IT" sz="1500" dirty="0">
                <a:solidFill>
                  <a:schemeClr val="tx1"/>
                </a:solidFill>
              </a:rPr>
              <a:t>Puntamento alla pagina dedicata col player video in pagina. Puntamenti a news/</a:t>
            </a:r>
            <a:r>
              <a:rPr lang="it-IT" sz="1500" dirty="0" err="1">
                <a:solidFill>
                  <a:schemeClr val="tx1"/>
                </a:solidFill>
              </a:rPr>
              <a:t>hasthag</a:t>
            </a:r>
            <a:r>
              <a:rPr lang="it-IT" sz="1500" dirty="0">
                <a:solidFill>
                  <a:schemeClr val="tx1"/>
                </a:solidFill>
              </a:rPr>
              <a:t>/categorie di articoli.</a:t>
            </a:r>
          </a:p>
          <a:p>
            <a:pPr>
              <a:spcAft>
                <a:spcPts val="1200"/>
              </a:spcAft>
            </a:pPr>
            <a:r>
              <a:rPr lang="it-IT" sz="1500" dirty="0">
                <a:solidFill>
                  <a:schemeClr val="tx1"/>
                </a:solidFill>
              </a:rPr>
              <a:t> </a:t>
            </a:r>
          </a:p>
        </p:txBody>
      </p:sp>
      <p:sp>
        <p:nvSpPr>
          <p:cNvPr id="59" name="Rettangolo 58">
            <a:extLst>
              <a:ext uri="{FF2B5EF4-FFF2-40B4-BE49-F238E27FC236}">
                <a16:creationId xmlns:a16="http://schemas.microsoft.com/office/drawing/2014/main" id="{D62BB7B5-F900-4B21-BE2C-10A61AB35BF2}"/>
              </a:ext>
            </a:extLst>
          </p:cNvPr>
          <p:cNvSpPr/>
          <p:nvPr/>
        </p:nvSpPr>
        <p:spPr>
          <a:xfrm>
            <a:off x="3884082" y="877307"/>
            <a:ext cx="3814805" cy="857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1200"/>
              </a:spcAft>
            </a:pPr>
            <a:r>
              <a:rPr lang="it-IT" sz="1500" b="1" dirty="0">
                <a:solidFill>
                  <a:schemeClr val="tx1"/>
                </a:solidFill>
              </a:rPr>
              <a:t>News</a:t>
            </a:r>
            <a:r>
              <a:rPr lang="it-IT" sz="1500" dirty="0">
                <a:solidFill>
                  <a:schemeClr val="tx1"/>
                </a:solidFill>
              </a:rPr>
              <a:t> che contiene la puntata raggiungibile dagli spazi banner dell’home page dedicati agli articoli intranet. </a:t>
            </a:r>
          </a:p>
        </p:txBody>
      </p:sp>
      <p:cxnSp>
        <p:nvCxnSpPr>
          <p:cNvPr id="31" name="Connettore diritto 30">
            <a:extLst>
              <a:ext uri="{FF2B5EF4-FFF2-40B4-BE49-F238E27FC236}">
                <a16:creationId xmlns:a16="http://schemas.microsoft.com/office/drawing/2014/main" id="{F149EA25-CC66-440D-96A0-B958A373D999}"/>
              </a:ext>
            </a:extLst>
          </p:cNvPr>
          <p:cNvCxnSpPr/>
          <p:nvPr/>
        </p:nvCxnSpPr>
        <p:spPr>
          <a:xfrm>
            <a:off x="3876044" y="943685"/>
            <a:ext cx="0" cy="612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0" name="Connettore diritto 59">
            <a:extLst>
              <a:ext uri="{FF2B5EF4-FFF2-40B4-BE49-F238E27FC236}">
                <a16:creationId xmlns:a16="http://schemas.microsoft.com/office/drawing/2014/main" id="{D39A6D8A-3197-47A7-829A-FCCCF57F547D}"/>
              </a:ext>
            </a:extLst>
          </p:cNvPr>
          <p:cNvCxnSpPr/>
          <p:nvPr/>
        </p:nvCxnSpPr>
        <p:spPr>
          <a:xfrm>
            <a:off x="8043534" y="914371"/>
            <a:ext cx="0" cy="936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7" name="Rettangolo 26">
            <a:extLst>
              <a:ext uri="{FF2B5EF4-FFF2-40B4-BE49-F238E27FC236}">
                <a16:creationId xmlns:a16="http://schemas.microsoft.com/office/drawing/2014/main" id="{AA3025A7-78CC-4107-B9E3-0CDFD55B0698}"/>
              </a:ext>
            </a:extLst>
          </p:cNvPr>
          <p:cNvSpPr/>
          <p:nvPr/>
        </p:nvSpPr>
        <p:spPr>
          <a:xfrm>
            <a:off x="10526898" y="3106446"/>
            <a:ext cx="1187389" cy="786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33" name="Titolo 1">
            <a:extLst>
              <a:ext uri="{FF2B5EF4-FFF2-40B4-BE49-F238E27FC236}">
                <a16:creationId xmlns:a16="http://schemas.microsoft.com/office/drawing/2014/main" id="{CB8B21B0-E70E-44F8-928F-21FE48EC9619}"/>
              </a:ext>
            </a:extLst>
          </p:cNvPr>
          <p:cNvSpPr txBox="1">
            <a:spLocks/>
          </p:cNvSpPr>
          <p:nvPr/>
        </p:nvSpPr>
        <p:spPr>
          <a:xfrm>
            <a:off x="371476" y="332516"/>
            <a:ext cx="11418587" cy="358951"/>
          </a:xfrm>
          <a:prstGeom prst="rect">
            <a:avLst/>
          </a:prstGeom>
        </p:spPr>
        <p:txBody>
          <a:bodyPr/>
          <a:lstStyle>
            <a:lvl1pPr algn="l" defTabSz="914400" rtl="0" eaLnBrk="1" latinLnBrk="0" hangingPunct="1">
              <a:lnSpc>
                <a:spcPct val="90000"/>
              </a:lnSpc>
              <a:spcBef>
                <a:spcPct val="0"/>
              </a:spcBef>
              <a:buNone/>
              <a:defRPr sz="2400" b="1" kern="1200" cap="all" baseline="0">
                <a:solidFill>
                  <a:schemeClr val="tx2"/>
                </a:solidFill>
                <a:latin typeface="+mj-lt"/>
                <a:ea typeface="+mj-ea"/>
                <a:cs typeface="+mj-cs"/>
              </a:defRPr>
            </a:lvl1pPr>
          </a:lstStyle>
          <a:p>
            <a:r>
              <a:rPr lang="it-IT" dirty="0"/>
              <a:t>Podcast poste. DIFFUSIONE INTRANET</a:t>
            </a:r>
          </a:p>
        </p:txBody>
      </p:sp>
      <p:pic>
        <p:nvPicPr>
          <p:cNvPr id="4" name="Immagine 3">
            <a:extLst>
              <a:ext uri="{FF2B5EF4-FFF2-40B4-BE49-F238E27FC236}">
                <a16:creationId xmlns:a16="http://schemas.microsoft.com/office/drawing/2014/main" id="{B0E7EDB4-6D7B-4D10-9139-0AAE58196C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76788" y="3527573"/>
            <a:ext cx="2368501" cy="1418449"/>
          </a:xfrm>
          <a:prstGeom prst="rect">
            <a:avLst/>
          </a:prstGeom>
        </p:spPr>
      </p:pic>
      <p:pic>
        <p:nvPicPr>
          <p:cNvPr id="8" name="Immagine 7">
            <a:extLst>
              <a:ext uri="{FF2B5EF4-FFF2-40B4-BE49-F238E27FC236}">
                <a16:creationId xmlns:a16="http://schemas.microsoft.com/office/drawing/2014/main" id="{CC1094BB-F503-4221-B936-BFB51A7942C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72402" y="5011867"/>
            <a:ext cx="2270298" cy="1337703"/>
          </a:xfrm>
          <a:prstGeom prst="rect">
            <a:avLst/>
          </a:prstGeom>
        </p:spPr>
      </p:pic>
      <p:pic>
        <p:nvPicPr>
          <p:cNvPr id="10" name="Immagine 9" descr="Immagine che contiene testo&#10;&#10;Descrizione generata automaticamente">
            <a:extLst>
              <a:ext uri="{FF2B5EF4-FFF2-40B4-BE49-F238E27FC236}">
                <a16:creationId xmlns:a16="http://schemas.microsoft.com/office/drawing/2014/main" id="{7DFC605C-22AF-46EE-8C63-22C0EE6370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29577" y="2207866"/>
            <a:ext cx="2654611" cy="1815464"/>
          </a:xfrm>
          <a:prstGeom prst="rect">
            <a:avLst/>
          </a:prstGeom>
        </p:spPr>
      </p:pic>
      <p:pic>
        <p:nvPicPr>
          <p:cNvPr id="32" name="Immagine 31">
            <a:extLst>
              <a:ext uri="{FF2B5EF4-FFF2-40B4-BE49-F238E27FC236}">
                <a16:creationId xmlns:a16="http://schemas.microsoft.com/office/drawing/2014/main" id="{106745AA-BABF-48E9-A14C-9227A6D3ED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31573" y="3708604"/>
            <a:ext cx="2654613" cy="1815464"/>
          </a:xfrm>
          <a:prstGeom prst="rect">
            <a:avLst/>
          </a:prstGeom>
        </p:spPr>
      </p:pic>
      <p:pic>
        <p:nvPicPr>
          <p:cNvPr id="12" name="Immagine 11" descr="Immagine che contiene testo&#10;&#10;Descrizione generata automaticamente">
            <a:extLst>
              <a:ext uri="{FF2B5EF4-FFF2-40B4-BE49-F238E27FC236}">
                <a16:creationId xmlns:a16="http://schemas.microsoft.com/office/drawing/2014/main" id="{B3FEF5AA-D77A-4AEF-B76F-C10167A3BBC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5751" y="1219182"/>
            <a:ext cx="1567972" cy="729748"/>
          </a:xfrm>
          <a:prstGeom prst="rect">
            <a:avLst/>
          </a:prstGeom>
        </p:spPr>
      </p:pic>
    </p:spTree>
    <p:extLst>
      <p:ext uri="{BB962C8B-B14F-4D97-AF65-F5344CB8AC3E}">
        <p14:creationId xmlns:p14="http://schemas.microsoft.com/office/powerpoint/2010/main" val="269125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300F26E6-60A5-43C6-8DE9-842F182DFEA9}"/>
              </a:ext>
            </a:extLst>
          </p:cNvPr>
          <p:cNvSpPr>
            <a:spLocks noGrp="1"/>
          </p:cNvSpPr>
          <p:nvPr>
            <p:ph type="sldNum" sz="quarter" idx="16"/>
          </p:nvPr>
        </p:nvSpPr>
        <p:spPr>
          <a:xfrm>
            <a:off x="11526965" y="6500813"/>
            <a:ext cx="645858" cy="357187"/>
          </a:xfrm>
        </p:spPr>
        <p:txBody>
          <a:bodyPr/>
          <a:lstStyle/>
          <a:p>
            <a:fld id="{B87FA73C-A7EE-4241-A631-441DFD16C2EB}" type="slidenum">
              <a:rPr lang="it-IT" smtClean="0"/>
              <a:pPr/>
              <a:t>7</a:t>
            </a:fld>
            <a:endParaRPr lang="it-IT" dirty="0"/>
          </a:p>
        </p:txBody>
      </p:sp>
      <p:pic>
        <p:nvPicPr>
          <p:cNvPr id="22" name="Immagine 21">
            <a:extLst>
              <a:ext uri="{FF2B5EF4-FFF2-40B4-BE49-F238E27FC236}">
                <a16:creationId xmlns:a16="http://schemas.microsoft.com/office/drawing/2014/main" id="{60D74F86-71F0-48D4-8BED-D14E91188E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1501" y="8211"/>
            <a:ext cx="3719267" cy="6849789"/>
          </a:xfrm>
          <a:prstGeom prst="rect">
            <a:avLst/>
          </a:prstGeom>
        </p:spPr>
      </p:pic>
      <p:sp>
        <p:nvSpPr>
          <p:cNvPr id="24" name="Rettangolo 23">
            <a:extLst>
              <a:ext uri="{FF2B5EF4-FFF2-40B4-BE49-F238E27FC236}">
                <a16:creationId xmlns:a16="http://schemas.microsoft.com/office/drawing/2014/main" id="{55C969F9-6ABC-4A65-B607-6AA75B43D464}"/>
              </a:ext>
            </a:extLst>
          </p:cNvPr>
          <p:cNvSpPr/>
          <p:nvPr/>
        </p:nvSpPr>
        <p:spPr>
          <a:xfrm>
            <a:off x="7885064" y="1399591"/>
            <a:ext cx="3396343" cy="5450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15" name="Rettangolo 14">
            <a:extLst>
              <a:ext uri="{FF2B5EF4-FFF2-40B4-BE49-F238E27FC236}">
                <a16:creationId xmlns:a16="http://schemas.microsoft.com/office/drawing/2014/main" id="{144D0C38-A16C-4580-AE65-EA615A4434FE}"/>
              </a:ext>
            </a:extLst>
          </p:cNvPr>
          <p:cNvSpPr/>
          <p:nvPr/>
        </p:nvSpPr>
        <p:spPr>
          <a:xfrm>
            <a:off x="371474" y="905070"/>
            <a:ext cx="3881871" cy="3190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Aft>
                <a:spcPts val="1200"/>
              </a:spcAft>
            </a:pPr>
            <a:r>
              <a:rPr lang="it-IT" b="1" dirty="0">
                <a:solidFill>
                  <a:schemeClr val="tx1"/>
                </a:solidFill>
              </a:rPr>
              <a:t>Voce di menu in app NoidiPoste</a:t>
            </a:r>
            <a:r>
              <a:rPr lang="it-IT" dirty="0">
                <a:solidFill>
                  <a:schemeClr val="tx1"/>
                </a:solidFill>
              </a:rPr>
              <a:t>. </a:t>
            </a:r>
          </a:p>
          <a:p>
            <a:pPr>
              <a:spcAft>
                <a:spcPts val="1200"/>
              </a:spcAft>
            </a:pPr>
            <a:r>
              <a:rPr lang="it-IT" dirty="0">
                <a:solidFill>
                  <a:schemeClr val="tx1"/>
                </a:solidFill>
              </a:rPr>
              <a:t>Puntamento alla pagina dei podcast e delle puntate delle produzioni seriali col player video in pagina. </a:t>
            </a:r>
          </a:p>
          <a:p>
            <a:pPr>
              <a:spcAft>
                <a:spcPts val="1200"/>
              </a:spcAft>
            </a:pPr>
            <a:r>
              <a:rPr lang="it-IT" dirty="0">
                <a:solidFill>
                  <a:schemeClr val="tx1"/>
                </a:solidFill>
              </a:rPr>
              <a:t>Puntamenti possibili a news/hashtag/categorie di articoli.</a:t>
            </a:r>
          </a:p>
        </p:txBody>
      </p:sp>
      <p:sp>
        <p:nvSpPr>
          <p:cNvPr id="21" name="Rettangolo 20">
            <a:extLst>
              <a:ext uri="{FF2B5EF4-FFF2-40B4-BE49-F238E27FC236}">
                <a16:creationId xmlns:a16="http://schemas.microsoft.com/office/drawing/2014/main" id="{D56E33FD-739C-4069-B29E-1E71BA0AFCB8}"/>
              </a:ext>
            </a:extLst>
          </p:cNvPr>
          <p:cNvSpPr/>
          <p:nvPr/>
        </p:nvSpPr>
        <p:spPr>
          <a:xfrm>
            <a:off x="7853046" y="1047704"/>
            <a:ext cx="3489960" cy="351887"/>
          </a:xfrm>
          <a:prstGeom prst="rect">
            <a:avLst/>
          </a:prstGeom>
          <a:solidFill>
            <a:srgbClr val="ECDE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dirty="0">
                <a:solidFill>
                  <a:schemeClr val="tx1"/>
                </a:solidFill>
                <a:latin typeface="Texta" panose="02000000000000000000" pitchFamily="50" charset="0"/>
              </a:rPr>
              <a:t>Podcast Poste</a:t>
            </a:r>
            <a:r>
              <a:rPr lang="it-IT" sz="1600" dirty="0">
                <a:solidFill>
                  <a:schemeClr val="tx1"/>
                </a:solidFill>
              </a:rPr>
              <a:t> </a:t>
            </a:r>
            <a:endParaRPr lang="it-IT" sz="1200" dirty="0">
              <a:solidFill>
                <a:schemeClr val="tx1"/>
              </a:solidFill>
            </a:endParaRPr>
          </a:p>
        </p:txBody>
      </p:sp>
      <p:sp>
        <p:nvSpPr>
          <p:cNvPr id="23" name="Rettangolo 22">
            <a:extLst>
              <a:ext uri="{FF2B5EF4-FFF2-40B4-BE49-F238E27FC236}">
                <a16:creationId xmlns:a16="http://schemas.microsoft.com/office/drawing/2014/main" id="{B5B26357-00C0-4036-809E-53BA0E7092D5}"/>
              </a:ext>
            </a:extLst>
          </p:cNvPr>
          <p:cNvSpPr/>
          <p:nvPr/>
        </p:nvSpPr>
        <p:spPr>
          <a:xfrm>
            <a:off x="7885064" y="1441586"/>
            <a:ext cx="3408782" cy="519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it-IT" sz="1400" b="1" dirty="0">
                <a:solidFill>
                  <a:schemeClr val="tx1"/>
                </a:solidFill>
              </a:rPr>
              <a:t>Podcast Poste</a:t>
            </a:r>
            <a:r>
              <a:rPr lang="it-IT" sz="1400" dirty="0">
                <a:solidFill>
                  <a:schemeClr val="tx1"/>
                </a:solidFill>
              </a:rPr>
              <a:t>. Storie, conversazioni, interviste, approfondimenti. </a:t>
            </a:r>
          </a:p>
        </p:txBody>
      </p:sp>
      <p:sp>
        <p:nvSpPr>
          <p:cNvPr id="26" name="CasellaDiTesto 25">
            <a:extLst>
              <a:ext uri="{FF2B5EF4-FFF2-40B4-BE49-F238E27FC236}">
                <a16:creationId xmlns:a16="http://schemas.microsoft.com/office/drawing/2014/main" id="{F058691F-6360-4996-8EF8-D847CED25565}"/>
              </a:ext>
            </a:extLst>
          </p:cNvPr>
          <p:cNvSpPr txBox="1"/>
          <p:nvPr/>
        </p:nvSpPr>
        <p:spPr>
          <a:xfrm>
            <a:off x="7885063" y="1958394"/>
            <a:ext cx="3396343" cy="307777"/>
          </a:xfrm>
          <a:prstGeom prst="rect">
            <a:avLst/>
          </a:prstGeom>
          <a:noFill/>
        </p:spPr>
        <p:txBody>
          <a:bodyPr wrap="square">
            <a:spAutoFit/>
          </a:bodyPr>
          <a:lstStyle/>
          <a:p>
            <a:r>
              <a:rPr lang="it-IT" sz="1400" dirty="0">
                <a:solidFill>
                  <a:schemeClr val="tx1"/>
                </a:solidFill>
              </a:rPr>
              <a:t>Ascolta il podcast </a:t>
            </a:r>
            <a:r>
              <a:rPr lang="it-IT" sz="1400" b="1" dirty="0">
                <a:solidFill>
                  <a:schemeClr val="tx1"/>
                </a:solidFill>
              </a:rPr>
              <a:t>160 battiti</a:t>
            </a:r>
          </a:p>
        </p:txBody>
      </p:sp>
      <p:sp>
        <p:nvSpPr>
          <p:cNvPr id="27" name="CasellaDiTesto 26">
            <a:extLst>
              <a:ext uri="{FF2B5EF4-FFF2-40B4-BE49-F238E27FC236}">
                <a16:creationId xmlns:a16="http://schemas.microsoft.com/office/drawing/2014/main" id="{FE4E698F-2738-4B2C-9457-0823D83E5001}"/>
              </a:ext>
            </a:extLst>
          </p:cNvPr>
          <p:cNvSpPr txBox="1"/>
          <p:nvPr/>
        </p:nvSpPr>
        <p:spPr>
          <a:xfrm>
            <a:off x="7885062" y="4284053"/>
            <a:ext cx="3396343" cy="307777"/>
          </a:xfrm>
          <a:prstGeom prst="rect">
            <a:avLst/>
          </a:prstGeom>
          <a:noFill/>
        </p:spPr>
        <p:txBody>
          <a:bodyPr wrap="square">
            <a:spAutoFit/>
          </a:bodyPr>
          <a:lstStyle/>
          <a:p>
            <a:r>
              <a:rPr lang="it-IT" sz="1400" dirty="0">
                <a:solidFill>
                  <a:schemeClr val="tx1"/>
                </a:solidFill>
              </a:rPr>
              <a:t>Ascolta il podcast </a:t>
            </a:r>
            <a:r>
              <a:rPr lang="it-IT" sz="1400" b="1" dirty="0">
                <a:solidFill>
                  <a:schemeClr val="tx1"/>
                </a:solidFill>
              </a:rPr>
              <a:t>Calcio d’inizio</a:t>
            </a:r>
          </a:p>
        </p:txBody>
      </p:sp>
      <p:pic>
        <p:nvPicPr>
          <p:cNvPr id="6" name="Immagine 5" descr="Immagine che contiene testo&#10;&#10;Descrizione generata automaticamente">
            <a:extLst>
              <a:ext uri="{FF2B5EF4-FFF2-40B4-BE49-F238E27FC236}">
                <a16:creationId xmlns:a16="http://schemas.microsoft.com/office/drawing/2014/main" id="{F786B9C1-C586-41C9-AEFD-CE45B235AA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7322" y="1500657"/>
            <a:ext cx="2366891" cy="4996771"/>
          </a:xfrm>
          <a:prstGeom prst="rect">
            <a:avLst/>
          </a:prstGeom>
        </p:spPr>
      </p:pic>
      <p:sp>
        <p:nvSpPr>
          <p:cNvPr id="7" name="Rettangolo 6">
            <a:extLst>
              <a:ext uri="{FF2B5EF4-FFF2-40B4-BE49-F238E27FC236}">
                <a16:creationId xmlns:a16="http://schemas.microsoft.com/office/drawing/2014/main" id="{3ABF020B-33D5-463D-8A49-76324296B7C8}"/>
              </a:ext>
            </a:extLst>
          </p:cNvPr>
          <p:cNvSpPr/>
          <p:nvPr/>
        </p:nvSpPr>
        <p:spPr>
          <a:xfrm>
            <a:off x="5419045" y="4589770"/>
            <a:ext cx="1845168" cy="248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sp>
        <p:nvSpPr>
          <p:cNvPr id="18" name="CasellaDiTesto 17">
            <a:extLst>
              <a:ext uri="{FF2B5EF4-FFF2-40B4-BE49-F238E27FC236}">
                <a16:creationId xmlns:a16="http://schemas.microsoft.com/office/drawing/2014/main" id="{761BFF67-0EF7-4006-B28E-CD0BEB081AE8}"/>
              </a:ext>
            </a:extLst>
          </p:cNvPr>
          <p:cNvSpPr txBox="1"/>
          <p:nvPr/>
        </p:nvSpPr>
        <p:spPr>
          <a:xfrm>
            <a:off x="5557861" y="4577080"/>
            <a:ext cx="1698312" cy="246221"/>
          </a:xfrm>
          <a:prstGeom prst="rect">
            <a:avLst/>
          </a:prstGeom>
          <a:noFill/>
        </p:spPr>
        <p:txBody>
          <a:bodyPr wrap="square">
            <a:spAutoFit/>
          </a:bodyPr>
          <a:lstStyle/>
          <a:p>
            <a:r>
              <a:rPr lang="it-IT" sz="1000" dirty="0">
                <a:solidFill>
                  <a:schemeClr val="tx1">
                    <a:lumMod val="50000"/>
                  </a:schemeClr>
                </a:solidFill>
                <a:latin typeface="Texta" panose="02000000000000000000" pitchFamily="50" charset="0"/>
                <a:ea typeface="Tahoma" panose="020B0604030504040204" pitchFamily="34" charset="0"/>
                <a:cs typeface="Tahoma" panose="020B0604030504040204" pitchFamily="34" charset="0"/>
              </a:rPr>
              <a:t>Podcast Poste</a:t>
            </a:r>
            <a:endParaRPr lang="it-IT" sz="1050" dirty="0">
              <a:solidFill>
                <a:schemeClr val="tx1">
                  <a:lumMod val="50000"/>
                </a:schemeClr>
              </a:solidFill>
              <a:latin typeface="Texta" panose="02000000000000000000" pitchFamily="50" charset="0"/>
              <a:ea typeface="Tahoma" panose="020B0604030504040204" pitchFamily="34" charset="0"/>
              <a:cs typeface="Tahoma" panose="020B0604030504040204" pitchFamily="34" charset="0"/>
            </a:endParaRPr>
          </a:p>
        </p:txBody>
      </p:sp>
      <p:sp>
        <p:nvSpPr>
          <p:cNvPr id="8" name="Freccia a destra 7">
            <a:extLst>
              <a:ext uri="{FF2B5EF4-FFF2-40B4-BE49-F238E27FC236}">
                <a16:creationId xmlns:a16="http://schemas.microsoft.com/office/drawing/2014/main" id="{13543D60-91E3-416E-BC3C-CA8AA2122D64}"/>
              </a:ext>
            </a:extLst>
          </p:cNvPr>
          <p:cNvSpPr/>
          <p:nvPr/>
        </p:nvSpPr>
        <p:spPr>
          <a:xfrm>
            <a:off x="6494009" y="4617127"/>
            <a:ext cx="1267549" cy="166126"/>
          </a:xfrm>
          <a:prstGeom prst="rightArrow">
            <a:avLst/>
          </a:prstGeom>
          <a:solidFill>
            <a:srgbClr val="EFDC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p>
        </p:txBody>
      </p:sp>
      <p:pic>
        <p:nvPicPr>
          <p:cNvPr id="10" name="Immagine 9">
            <a:extLst>
              <a:ext uri="{FF2B5EF4-FFF2-40B4-BE49-F238E27FC236}">
                <a16:creationId xmlns:a16="http://schemas.microsoft.com/office/drawing/2014/main" id="{956090E9-3E99-4A31-9A01-FB36F31257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4667" y="4595328"/>
            <a:ext cx="216000" cy="216000"/>
          </a:xfrm>
          <a:prstGeom prst="rect">
            <a:avLst/>
          </a:prstGeom>
        </p:spPr>
      </p:pic>
      <p:sp>
        <p:nvSpPr>
          <p:cNvPr id="25" name="Titolo 1">
            <a:extLst>
              <a:ext uri="{FF2B5EF4-FFF2-40B4-BE49-F238E27FC236}">
                <a16:creationId xmlns:a16="http://schemas.microsoft.com/office/drawing/2014/main" id="{B9146371-1F52-414C-B6A6-E3E873E8378E}"/>
              </a:ext>
            </a:extLst>
          </p:cNvPr>
          <p:cNvSpPr txBox="1">
            <a:spLocks/>
          </p:cNvSpPr>
          <p:nvPr/>
        </p:nvSpPr>
        <p:spPr>
          <a:xfrm>
            <a:off x="371476" y="332516"/>
            <a:ext cx="11418587" cy="358951"/>
          </a:xfrm>
          <a:prstGeom prst="rect">
            <a:avLst/>
          </a:prstGeom>
        </p:spPr>
        <p:txBody>
          <a:bodyPr/>
          <a:lstStyle>
            <a:lvl1pPr algn="l" defTabSz="914400" rtl="0" eaLnBrk="1" latinLnBrk="0" hangingPunct="1">
              <a:lnSpc>
                <a:spcPct val="90000"/>
              </a:lnSpc>
              <a:spcBef>
                <a:spcPct val="0"/>
              </a:spcBef>
              <a:buNone/>
              <a:defRPr sz="2400" b="1" kern="1200" cap="all" baseline="0">
                <a:solidFill>
                  <a:schemeClr val="tx2"/>
                </a:solidFill>
                <a:latin typeface="+mj-lt"/>
                <a:ea typeface="+mj-ea"/>
                <a:cs typeface="+mj-cs"/>
              </a:defRPr>
            </a:lvl1pPr>
          </a:lstStyle>
          <a:p>
            <a:r>
              <a:rPr lang="it-IT" dirty="0"/>
              <a:t>Podcast poste. DIFFUSIONE IN APP</a:t>
            </a:r>
          </a:p>
        </p:txBody>
      </p:sp>
      <p:pic>
        <p:nvPicPr>
          <p:cNvPr id="19" name="Immagine 18">
            <a:extLst>
              <a:ext uri="{FF2B5EF4-FFF2-40B4-BE49-F238E27FC236}">
                <a16:creationId xmlns:a16="http://schemas.microsoft.com/office/drawing/2014/main" id="{C2440198-2C0A-4550-BDB4-17F3EBDF7C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4725" y="2312492"/>
            <a:ext cx="2654613" cy="1815464"/>
          </a:xfrm>
          <a:prstGeom prst="rect">
            <a:avLst/>
          </a:prstGeom>
        </p:spPr>
      </p:pic>
      <p:pic>
        <p:nvPicPr>
          <p:cNvPr id="20" name="Immagine 19">
            <a:extLst>
              <a:ext uri="{FF2B5EF4-FFF2-40B4-BE49-F238E27FC236}">
                <a16:creationId xmlns:a16="http://schemas.microsoft.com/office/drawing/2014/main" id="{D3BE2323-4FE6-4BD5-95D7-089A03DE16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74724" y="4620009"/>
            <a:ext cx="2654613" cy="1564149"/>
          </a:xfrm>
          <a:prstGeom prst="rect">
            <a:avLst/>
          </a:prstGeom>
        </p:spPr>
      </p:pic>
      <p:sp>
        <p:nvSpPr>
          <p:cNvPr id="2" name="CasellaDiTesto 1">
            <a:extLst>
              <a:ext uri="{FF2B5EF4-FFF2-40B4-BE49-F238E27FC236}">
                <a16:creationId xmlns:a16="http://schemas.microsoft.com/office/drawing/2014/main" id="{45896305-AD59-4A87-A628-0F369520A086}"/>
              </a:ext>
            </a:extLst>
          </p:cNvPr>
          <p:cNvSpPr txBox="1"/>
          <p:nvPr/>
        </p:nvSpPr>
        <p:spPr>
          <a:xfrm>
            <a:off x="5419045" y="1813432"/>
            <a:ext cx="1806225" cy="1117600"/>
          </a:xfrm>
          <a:prstGeom prst="rect">
            <a:avLst/>
          </a:prstGeom>
          <a:solidFill>
            <a:schemeClr val="bg1"/>
          </a:solidFill>
        </p:spPr>
        <p:txBody>
          <a:bodyPr wrap="square" rtlCol="0">
            <a:spAutoFit/>
          </a:bodyPr>
          <a:lstStyle/>
          <a:p>
            <a:endParaRPr lang="it-IT" dirty="0"/>
          </a:p>
        </p:txBody>
      </p:sp>
      <p:pic>
        <p:nvPicPr>
          <p:cNvPr id="28" name="Elemento grafico 27" descr="Voce contorno">
            <a:extLst>
              <a:ext uri="{FF2B5EF4-FFF2-40B4-BE49-F238E27FC236}">
                <a16:creationId xmlns:a16="http://schemas.microsoft.com/office/drawing/2014/main" id="{80DC0950-1B89-4538-9605-EE619B4B5A6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18743" y="2189469"/>
            <a:ext cx="2400301" cy="2400301"/>
          </a:xfrm>
          <a:prstGeom prst="rect">
            <a:avLst/>
          </a:prstGeom>
        </p:spPr>
      </p:pic>
    </p:spTree>
    <p:extLst>
      <p:ext uri="{BB962C8B-B14F-4D97-AF65-F5344CB8AC3E}">
        <p14:creationId xmlns:p14="http://schemas.microsoft.com/office/powerpoint/2010/main" val="2213060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AFA0F90C-91F8-9B4D-96A3-CBE5EBA34E75}"/>
              </a:ext>
            </a:extLst>
          </p:cNvPr>
          <p:cNvSpPr>
            <a:spLocks noGrp="1"/>
          </p:cNvSpPr>
          <p:nvPr>
            <p:ph type="sldNum" sz="quarter" idx="16"/>
          </p:nvPr>
        </p:nvSpPr>
        <p:spPr/>
        <p:txBody>
          <a:bodyPr/>
          <a:lstStyle/>
          <a:p>
            <a:fld id="{B87FA73C-A7EE-4241-A631-441DFD16C2EB}" type="slidenum">
              <a:rPr lang="it-IT" smtClean="0"/>
              <a:pPr/>
              <a:t>8</a:t>
            </a:fld>
            <a:endParaRPr lang="it-IT"/>
          </a:p>
        </p:txBody>
      </p:sp>
      <p:sp>
        <p:nvSpPr>
          <p:cNvPr id="12" name="Titolo 1">
            <a:extLst>
              <a:ext uri="{FF2B5EF4-FFF2-40B4-BE49-F238E27FC236}">
                <a16:creationId xmlns:a16="http://schemas.microsoft.com/office/drawing/2014/main" id="{4ACF7545-2755-4D79-A71D-2D48DC9C7AA2}"/>
              </a:ext>
            </a:extLst>
          </p:cNvPr>
          <p:cNvSpPr txBox="1">
            <a:spLocks/>
          </p:cNvSpPr>
          <p:nvPr/>
        </p:nvSpPr>
        <p:spPr>
          <a:xfrm>
            <a:off x="371476" y="332516"/>
            <a:ext cx="11418587" cy="358951"/>
          </a:xfrm>
          <a:prstGeom prst="rect">
            <a:avLst/>
          </a:prstGeom>
        </p:spPr>
        <p:txBody>
          <a:bodyPr/>
          <a:lstStyle>
            <a:lvl1pPr algn="l" defTabSz="914400" rtl="0" eaLnBrk="1" latinLnBrk="0" hangingPunct="1">
              <a:lnSpc>
                <a:spcPct val="90000"/>
              </a:lnSpc>
              <a:spcBef>
                <a:spcPct val="0"/>
              </a:spcBef>
              <a:buNone/>
              <a:defRPr sz="2400" b="1" kern="1200" cap="all" baseline="0">
                <a:solidFill>
                  <a:schemeClr val="tx2"/>
                </a:solidFill>
                <a:latin typeface="+mj-lt"/>
                <a:ea typeface="+mj-ea"/>
                <a:cs typeface="+mj-cs"/>
              </a:defRPr>
            </a:lvl1pPr>
          </a:lstStyle>
          <a:p>
            <a:r>
              <a:rPr lang="it-IT" dirty="0"/>
              <a:t>Podcast poste – progettazione 2023</a:t>
            </a:r>
          </a:p>
        </p:txBody>
      </p:sp>
      <p:pic>
        <p:nvPicPr>
          <p:cNvPr id="10" name="Immagine 9" descr="Immagine che contiene testo&#10;&#10;Descrizione generata automaticamente">
            <a:extLst>
              <a:ext uri="{FF2B5EF4-FFF2-40B4-BE49-F238E27FC236}">
                <a16:creationId xmlns:a16="http://schemas.microsoft.com/office/drawing/2014/main" id="{4501AD04-3F07-4887-97CA-A8A2910ABB35}"/>
              </a:ext>
            </a:extLst>
          </p:cNvPr>
          <p:cNvPicPr>
            <a:picLocks noChangeAspect="1"/>
          </p:cNvPicPr>
          <p:nvPr/>
        </p:nvPicPr>
        <p:blipFill rotWithShape="1">
          <a:blip r:embed="rId2">
            <a:extLst>
              <a:ext uri="{28A0092B-C50C-407E-A947-70E740481C1C}">
                <a14:useLocalDpi xmlns:a14="http://schemas.microsoft.com/office/drawing/2010/main" val="0"/>
              </a:ext>
            </a:extLst>
          </a:blip>
          <a:srcRect l="8426" t="31134" r="12236" b="5127"/>
          <a:stretch/>
        </p:blipFill>
        <p:spPr>
          <a:xfrm>
            <a:off x="371474" y="892036"/>
            <a:ext cx="5140325" cy="2536963"/>
          </a:xfrm>
          <a:prstGeom prst="rect">
            <a:avLst/>
          </a:prstGeom>
        </p:spPr>
      </p:pic>
      <p:pic>
        <p:nvPicPr>
          <p:cNvPr id="11" name="Immagine 10">
            <a:extLst>
              <a:ext uri="{FF2B5EF4-FFF2-40B4-BE49-F238E27FC236}">
                <a16:creationId xmlns:a16="http://schemas.microsoft.com/office/drawing/2014/main" id="{8F4F7694-8412-47F1-BA9C-2AFC03E680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266" y="3629568"/>
            <a:ext cx="5138533" cy="2558296"/>
          </a:xfrm>
          <a:prstGeom prst="rect">
            <a:avLst/>
          </a:prstGeom>
          <a:ln w="19050">
            <a:solidFill>
              <a:srgbClr val="FFC000"/>
            </a:solidFill>
          </a:ln>
        </p:spPr>
      </p:pic>
      <p:sp>
        <p:nvSpPr>
          <p:cNvPr id="13" name="CasellaDiTesto 12">
            <a:extLst>
              <a:ext uri="{FF2B5EF4-FFF2-40B4-BE49-F238E27FC236}">
                <a16:creationId xmlns:a16="http://schemas.microsoft.com/office/drawing/2014/main" id="{A95E40EB-2EB4-4139-8CE7-41FB331A12B0}"/>
              </a:ext>
            </a:extLst>
          </p:cNvPr>
          <p:cNvSpPr txBox="1"/>
          <p:nvPr/>
        </p:nvSpPr>
        <p:spPr>
          <a:xfrm>
            <a:off x="0" y="2551836"/>
            <a:ext cx="6432550" cy="369332"/>
          </a:xfrm>
          <a:prstGeom prst="rect">
            <a:avLst/>
          </a:prstGeom>
          <a:noFill/>
        </p:spPr>
        <p:txBody>
          <a:bodyPr wrap="square">
            <a:spAutoFit/>
          </a:bodyPr>
          <a:lstStyle/>
          <a:p>
            <a:pPr algn="l" rtl="0" fontAlgn="base"/>
            <a:r>
              <a:rPr lang="it-IT" sz="1800" b="0" i="0" dirty="0">
                <a:solidFill>
                  <a:srgbClr val="706F6F"/>
                </a:solidFill>
                <a:effectLst/>
                <a:latin typeface="Arial" panose="020B0604020202020204" pitchFamily="34" charset="0"/>
              </a:rPr>
              <a:t>​</a:t>
            </a:r>
            <a:endParaRPr lang="it-IT" b="0" i="0" dirty="0">
              <a:solidFill>
                <a:srgbClr val="706F6F"/>
              </a:solidFill>
              <a:effectLst/>
              <a:latin typeface="Segoe UI" panose="020B0502040204020203" pitchFamily="34" charset="0"/>
            </a:endParaRPr>
          </a:p>
        </p:txBody>
      </p:sp>
      <p:sp>
        <p:nvSpPr>
          <p:cNvPr id="14" name="Rettangolo 13">
            <a:extLst>
              <a:ext uri="{FF2B5EF4-FFF2-40B4-BE49-F238E27FC236}">
                <a16:creationId xmlns:a16="http://schemas.microsoft.com/office/drawing/2014/main" id="{F40690FE-1A27-4FB0-9181-766C7EA17E6E}"/>
              </a:ext>
            </a:extLst>
          </p:cNvPr>
          <p:cNvSpPr/>
          <p:nvPr/>
        </p:nvSpPr>
        <p:spPr>
          <a:xfrm>
            <a:off x="5651500" y="3641251"/>
            <a:ext cx="5894642" cy="253493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fontAlgn="base"/>
            <a:r>
              <a:rPr lang="it-IT" sz="1300" b="1" i="0" u="none" strike="noStrike" dirty="0">
                <a:solidFill>
                  <a:srgbClr val="706F6F"/>
                </a:solidFill>
                <a:effectLst/>
                <a:latin typeface="Arial" panose="020B0604020202020204" pitchFamily="34" charset="0"/>
              </a:rPr>
              <a:t>CONTENUTI</a:t>
            </a:r>
            <a:r>
              <a:rPr lang="en-US" sz="1300" b="1" i="0" dirty="0">
                <a:solidFill>
                  <a:srgbClr val="706F6F"/>
                </a:solidFill>
                <a:effectLst/>
                <a:latin typeface="Arial" panose="020B0604020202020204" pitchFamily="34" charset="0"/>
              </a:rPr>
              <a:t>​ E FRUIZIONE ESTERNA</a:t>
            </a:r>
          </a:p>
          <a:p>
            <a:pPr algn="l" rtl="0" fontAlgn="base"/>
            <a:endParaRPr lang="en-US" sz="1600" b="0" i="0" dirty="0">
              <a:solidFill>
                <a:srgbClr val="706F6F"/>
              </a:solidFill>
              <a:effectLst/>
              <a:latin typeface="Segoe UI" panose="020B0502040204020203" pitchFamily="34" charset="0"/>
            </a:endParaRPr>
          </a:p>
          <a:p>
            <a:pPr marL="285750" indent="-285750" algn="l" rtl="0" fontAlgn="base">
              <a:buFontTx/>
              <a:buChar char="-"/>
            </a:pPr>
            <a:endParaRPr lang="it-IT" b="0" i="0" u="none" strike="noStrike" dirty="0">
              <a:solidFill>
                <a:srgbClr val="706F6F"/>
              </a:solidFill>
              <a:effectLst/>
              <a:latin typeface="Arial" panose="020B0604020202020204" pitchFamily="34" charset="0"/>
            </a:endParaRPr>
          </a:p>
          <a:p>
            <a:pPr algn="l" rtl="0" fontAlgn="base"/>
            <a:endParaRPr lang="it-IT" sz="1800" b="1" i="0" u="none" strike="noStrike" dirty="0">
              <a:solidFill>
                <a:srgbClr val="706F6F"/>
              </a:solidFill>
              <a:effectLst/>
              <a:latin typeface="Arial" panose="020B0604020202020204" pitchFamily="34" charset="0"/>
            </a:endParaRPr>
          </a:p>
          <a:p>
            <a:pPr algn="l" rtl="0" fontAlgn="base"/>
            <a:r>
              <a:rPr lang="it-IT" sz="1300" b="1" dirty="0">
                <a:solidFill>
                  <a:srgbClr val="706F6F"/>
                </a:solidFill>
                <a:latin typeface="Arial" panose="020B0604020202020204" pitchFamily="34" charset="0"/>
              </a:rPr>
              <a:t>CONTENUTI E </a:t>
            </a:r>
            <a:r>
              <a:rPr lang="it-IT" sz="1300" b="1">
                <a:solidFill>
                  <a:srgbClr val="706F6F"/>
                </a:solidFill>
                <a:latin typeface="Arial" panose="020B0604020202020204" pitchFamily="34" charset="0"/>
              </a:rPr>
              <a:t>FRUIZIONE ESTERNA</a:t>
            </a:r>
            <a:endParaRPr lang="it-IT" sz="1300" b="1" dirty="0">
              <a:solidFill>
                <a:srgbClr val="706F6F"/>
              </a:solidFill>
              <a:latin typeface="Arial" panose="020B0604020202020204" pitchFamily="34" charset="0"/>
            </a:endParaRPr>
          </a:p>
          <a:p>
            <a:pPr algn="l" rtl="0" fontAlgn="base"/>
            <a:endParaRPr lang="it-IT" dirty="0">
              <a:solidFill>
                <a:srgbClr val="706F6F"/>
              </a:solidFill>
              <a:latin typeface="Arial" panose="020B0604020202020204" pitchFamily="34" charset="0"/>
            </a:endParaRPr>
          </a:p>
          <a:p>
            <a:pPr marL="285750" indent="-285750" algn="l" rtl="0" fontAlgn="base">
              <a:buFontTx/>
              <a:buChar char="-"/>
            </a:pPr>
            <a:r>
              <a:rPr lang="it-IT" b="0" i="0" u="none" strike="noStrike" dirty="0">
                <a:solidFill>
                  <a:srgbClr val="706F6F"/>
                </a:solidFill>
                <a:effectLst/>
                <a:latin typeface="Arial" panose="020B0604020202020204" pitchFamily="34" charset="0"/>
              </a:rPr>
              <a:t>Aumento del numero e del tipo di </a:t>
            </a:r>
            <a:r>
              <a:rPr lang="it-IT" i="0" u="none" strike="noStrike" dirty="0">
                <a:solidFill>
                  <a:srgbClr val="706F6F"/>
                </a:solidFill>
                <a:effectLst/>
                <a:latin typeface="Arial" panose="020B0604020202020204" pitchFamily="34" charset="0"/>
              </a:rPr>
              <a:t>nuovi podcast</a:t>
            </a:r>
            <a:endParaRPr lang="en-US" dirty="0">
              <a:solidFill>
                <a:srgbClr val="706F6F"/>
              </a:solidFill>
              <a:latin typeface="Arial" panose="020B0604020202020204" pitchFamily="34" charset="0"/>
            </a:endParaRPr>
          </a:p>
          <a:p>
            <a:pPr marL="285750" indent="-285750" algn="l" rtl="0" fontAlgn="base">
              <a:buFontTx/>
              <a:buChar char="-"/>
            </a:pPr>
            <a:r>
              <a:rPr lang="it-IT" b="0" i="0" u="none" strike="noStrike" dirty="0">
                <a:solidFill>
                  <a:srgbClr val="706F6F"/>
                </a:solidFill>
                <a:effectLst/>
                <a:latin typeface="Arial" panose="020B0604020202020204" pitchFamily="34" charset="0"/>
              </a:rPr>
              <a:t>Valorizzazione dei podcast già lanciati su altri canali</a:t>
            </a:r>
          </a:p>
          <a:p>
            <a:pPr marL="285750" indent="-285750" algn="l" rtl="0" fontAlgn="base">
              <a:buFontTx/>
              <a:buChar char="-"/>
            </a:pPr>
            <a:r>
              <a:rPr lang="it-IT" sz="1800" dirty="0">
                <a:solidFill>
                  <a:srgbClr val="706F6F"/>
                </a:solidFill>
                <a:latin typeface="Arial" panose="020B0604020202020204" pitchFamily="34" charset="0"/>
              </a:rPr>
              <a:t>Mon</a:t>
            </a:r>
            <a:r>
              <a:rPr lang="it-IT" dirty="0">
                <a:solidFill>
                  <a:srgbClr val="706F6F"/>
                </a:solidFill>
                <a:latin typeface="Arial" panose="020B0604020202020204" pitchFamily="34" charset="0"/>
              </a:rPr>
              <a:t>itoraggio continuo ascolti e c</a:t>
            </a:r>
            <a:r>
              <a:rPr lang="it-IT" sz="1800" b="0" i="0" u="none" strike="noStrike" dirty="0">
                <a:solidFill>
                  <a:srgbClr val="706F6F"/>
                </a:solidFill>
                <a:effectLst/>
                <a:latin typeface="Arial" panose="020B0604020202020204" pitchFamily="34" charset="0"/>
              </a:rPr>
              <a:t>ampagna di comunicazione interna</a:t>
            </a:r>
          </a:p>
          <a:p>
            <a:pPr marL="285750" indent="-285750" algn="l" rtl="0" fontAlgn="base">
              <a:buFontTx/>
              <a:buChar char="-"/>
            </a:pPr>
            <a:r>
              <a:rPr lang="it-IT" sz="1800" i="0" u="none" strike="noStrike" dirty="0">
                <a:solidFill>
                  <a:srgbClr val="706F6F"/>
                </a:solidFill>
                <a:effectLst/>
                <a:latin typeface="Arial" panose="020B0604020202020204" pitchFamily="34" charset="0"/>
              </a:rPr>
              <a:t>Hosting, indicizzazione dedicata, distribuzione</a:t>
            </a:r>
            <a:r>
              <a:rPr lang="it-IT" dirty="0">
                <a:solidFill>
                  <a:srgbClr val="706F6F"/>
                </a:solidFill>
                <a:latin typeface="Arial" panose="020B0604020202020204" pitchFamily="34" charset="0"/>
              </a:rPr>
              <a:t> con </a:t>
            </a:r>
            <a:r>
              <a:rPr lang="it-IT" sz="1800" b="0" i="0" u="none" strike="noStrike" dirty="0">
                <a:solidFill>
                  <a:srgbClr val="706F6F"/>
                </a:solidFill>
                <a:effectLst/>
                <a:latin typeface="Arial" panose="020B0604020202020204" pitchFamily="34" charset="0"/>
              </a:rPr>
              <a:t>download, meccanismi di serialità, ascolto in background.</a:t>
            </a:r>
            <a:r>
              <a:rPr lang="en-US" sz="1800" b="0" i="0" dirty="0">
                <a:solidFill>
                  <a:srgbClr val="706F6F"/>
                </a:solidFill>
                <a:effectLst/>
                <a:latin typeface="Arial" panose="020B0604020202020204" pitchFamily="34" charset="0"/>
              </a:rPr>
              <a:t>​</a:t>
            </a:r>
            <a:endParaRPr lang="en-US" b="0" i="0" dirty="0">
              <a:solidFill>
                <a:srgbClr val="706F6F"/>
              </a:solidFill>
              <a:effectLst/>
              <a:latin typeface="Arial" panose="020B0604020202020204" pitchFamily="34" charset="0"/>
            </a:endParaRPr>
          </a:p>
          <a:p>
            <a:pPr marL="285750" indent="-285750" algn="l" rtl="0" fontAlgn="base">
              <a:buFontTx/>
              <a:buChar char="-"/>
            </a:pPr>
            <a:endParaRPr lang="it-IT" sz="1800" b="0" i="0" u="none" strike="noStrike" dirty="0">
              <a:solidFill>
                <a:srgbClr val="706F6F"/>
              </a:solidFill>
              <a:effectLst/>
              <a:latin typeface="Arial" panose="020B0604020202020204" pitchFamily="34" charset="0"/>
            </a:endParaRPr>
          </a:p>
          <a:p>
            <a:pPr marL="285750" indent="-285750" algn="l" rtl="0" fontAlgn="base">
              <a:buFontTx/>
              <a:buChar char="-"/>
            </a:pPr>
            <a:endParaRPr lang="en-US" sz="1600" dirty="0">
              <a:solidFill>
                <a:srgbClr val="706F6F"/>
              </a:solidFill>
              <a:latin typeface="Segoe UI" panose="020B0502040204020203" pitchFamily="34" charset="0"/>
            </a:endParaRPr>
          </a:p>
          <a:p>
            <a:pPr algn="l" rtl="0" fontAlgn="base"/>
            <a:endParaRPr lang="en-US" sz="1600" b="0" i="0" dirty="0">
              <a:solidFill>
                <a:srgbClr val="706F6F"/>
              </a:solidFill>
              <a:effectLst/>
              <a:latin typeface="Segoe UI" panose="020B0502040204020203" pitchFamily="34" charset="0"/>
            </a:endParaRPr>
          </a:p>
          <a:p>
            <a:pPr algn="l" rtl="0" fontAlgn="base"/>
            <a:endParaRPr lang="en-US" sz="1600" b="0" i="0" dirty="0">
              <a:solidFill>
                <a:srgbClr val="706F6F"/>
              </a:solidFill>
              <a:effectLst/>
              <a:latin typeface="Arial" panose="020B0604020202020204" pitchFamily="34" charset="0"/>
            </a:endParaRPr>
          </a:p>
        </p:txBody>
      </p:sp>
      <p:sp>
        <p:nvSpPr>
          <p:cNvPr id="15" name="Rettangolo 14">
            <a:extLst>
              <a:ext uri="{FF2B5EF4-FFF2-40B4-BE49-F238E27FC236}">
                <a16:creationId xmlns:a16="http://schemas.microsoft.com/office/drawing/2014/main" id="{1E99E1E6-944C-4320-835E-9AEB95F63C99}"/>
              </a:ext>
            </a:extLst>
          </p:cNvPr>
          <p:cNvSpPr/>
          <p:nvPr/>
        </p:nvSpPr>
        <p:spPr>
          <a:xfrm>
            <a:off x="5651500" y="892036"/>
            <a:ext cx="5894642" cy="253493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fontAlgn="base"/>
            <a:r>
              <a:rPr lang="it-IT" sz="1300" b="1" i="0" u="none" strike="noStrike" dirty="0">
                <a:solidFill>
                  <a:srgbClr val="706F6F"/>
                </a:solidFill>
                <a:effectLst/>
                <a:latin typeface="Arial" panose="020B0604020202020204" pitchFamily="34" charset="0"/>
              </a:rPr>
              <a:t>CONTENUTI E FRUIZIONE INTERNA (</a:t>
            </a:r>
            <a:r>
              <a:rPr lang="it-IT" sz="1300" b="1" dirty="0">
                <a:solidFill>
                  <a:srgbClr val="706F6F"/>
                </a:solidFill>
                <a:latin typeface="Arial" panose="020B0604020202020204" pitchFamily="34" charset="0"/>
              </a:rPr>
              <a:t>NUOVA </a:t>
            </a:r>
            <a:r>
              <a:rPr lang="it-IT" sz="1300" b="1" i="0" u="none" strike="noStrike" dirty="0">
                <a:solidFill>
                  <a:srgbClr val="706F6F"/>
                </a:solidFill>
                <a:effectLst/>
                <a:latin typeface="Arial" panose="020B0604020202020204" pitchFamily="34" charset="0"/>
              </a:rPr>
              <a:t>INTRANET SHAREPOINT) </a:t>
            </a:r>
            <a:r>
              <a:rPr lang="en-US" sz="1300" b="1" i="0" dirty="0">
                <a:solidFill>
                  <a:srgbClr val="706F6F"/>
                </a:solidFill>
                <a:effectLst/>
                <a:latin typeface="Arial" panose="020B0604020202020204" pitchFamily="34" charset="0"/>
              </a:rPr>
              <a:t>​</a:t>
            </a:r>
          </a:p>
          <a:p>
            <a:pPr algn="l" rtl="0" fontAlgn="base"/>
            <a:endParaRPr lang="en-US" sz="1600" b="0" i="0" dirty="0">
              <a:solidFill>
                <a:srgbClr val="706F6F"/>
              </a:solidFill>
              <a:effectLst/>
              <a:latin typeface="Segoe UI" panose="020B0502040204020203" pitchFamily="34" charset="0"/>
            </a:endParaRPr>
          </a:p>
          <a:p>
            <a:pPr algn="l" rtl="0" fontAlgn="base"/>
            <a:r>
              <a:rPr lang="it-IT" sz="1600" b="1" i="0" u="none" strike="noStrike" dirty="0">
                <a:solidFill>
                  <a:srgbClr val="706F6F"/>
                </a:solidFill>
                <a:effectLst/>
                <a:latin typeface="Arial" panose="020B0604020202020204" pitchFamily="34" charset="0"/>
              </a:rPr>
              <a:t>- Organizzazione per</a:t>
            </a:r>
            <a:r>
              <a:rPr lang="it-IT" sz="1800" b="1" i="0" u="none" strike="noStrike" dirty="0">
                <a:solidFill>
                  <a:srgbClr val="706F6F"/>
                </a:solidFill>
                <a:effectLst/>
                <a:latin typeface="Arial" panose="020B0604020202020204" pitchFamily="34" charset="0"/>
              </a:rPr>
              <a:t> categorie e serie dedicate </a:t>
            </a:r>
            <a:r>
              <a:rPr lang="it-IT" sz="1800" b="0" i="0" u="none" strike="noStrike" dirty="0">
                <a:solidFill>
                  <a:srgbClr val="706F6F"/>
                </a:solidFill>
                <a:effectLst/>
                <a:latin typeface="Arial" panose="020B0604020202020204" pitchFamily="34" charset="0"/>
              </a:rPr>
              <a:t>nella nuova intranet per una migliore esperienza utente.</a:t>
            </a:r>
            <a:r>
              <a:rPr lang="en-US" sz="1800" b="0" i="0" dirty="0">
                <a:solidFill>
                  <a:srgbClr val="706F6F"/>
                </a:solidFill>
                <a:effectLst/>
                <a:latin typeface="Arial" panose="020B0604020202020204" pitchFamily="34" charset="0"/>
              </a:rPr>
              <a:t>​</a:t>
            </a:r>
            <a:endParaRPr lang="en-US" sz="1600" b="0" i="0" dirty="0">
              <a:solidFill>
                <a:srgbClr val="706F6F"/>
              </a:solidFill>
              <a:effectLst/>
              <a:latin typeface="Arial" panose="020B0604020202020204" pitchFamily="34" charset="0"/>
            </a:endParaRPr>
          </a:p>
          <a:p>
            <a:pPr algn="l" rtl="0" fontAlgn="base"/>
            <a:r>
              <a:rPr lang="it-IT" sz="1800" b="0" i="0" u="none" strike="noStrike" dirty="0">
                <a:solidFill>
                  <a:srgbClr val="706F6F"/>
                </a:solidFill>
                <a:effectLst/>
                <a:latin typeface="Arial" panose="020B0604020202020204" pitchFamily="34" charset="0"/>
              </a:rPr>
              <a:t>- Meccanismo di </a:t>
            </a:r>
            <a:r>
              <a:rPr lang="it-IT" sz="1800" b="1" i="0" u="none" strike="noStrike" dirty="0">
                <a:solidFill>
                  <a:srgbClr val="706F6F"/>
                </a:solidFill>
                <a:effectLst/>
                <a:latin typeface="Arial" panose="020B0604020202020204" pitchFamily="34" charset="0"/>
              </a:rPr>
              <a:t>iscrizione tramite il tag «</a:t>
            </a:r>
            <a:r>
              <a:rPr lang="it-IT" sz="1800" b="1" i="0" u="none" strike="noStrike" dirty="0" err="1">
                <a:solidFill>
                  <a:srgbClr val="706F6F"/>
                </a:solidFill>
                <a:effectLst/>
                <a:latin typeface="Arial" panose="020B0604020202020204" pitchFamily="34" charset="0"/>
              </a:rPr>
              <a:t>podcastposte</a:t>
            </a:r>
            <a:r>
              <a:rPr lang="it-IT" sz="1800" b="1" i="0" u="none" strike="noStrike" dirty="0">
                <a:solidFill>
                  <a:srgbClr val="706F6F"/>
                </a:solidFill>
                <a:effectLst/>
                <a:latin typeface="Arial" panose="020B0604020202020204" pitchFamily="34" charset="0"/>
              </a:rPr>
              <a:t>»</a:t>
            </a:r>
            <a:r>
              <a:rPr lang="it-IT" sz="1800" b="0" i="0" u="none" strike="noStrike" dirty="0">
                <a:solidFill>
                  <a:srgbClr val="706F6F"/>
                </a:solidFill>
                <a:effectLst/>
                <a:latin typeface="Arial" panose="020B0604020202020204" pitchFamily="34" charset="0"/>
              </a:rPr>
              <a:t>.</a:t>
            </a:r>
            <a:r>
              <a:rPr lang="en-US" sz="1800" b="0" i="0" dirty="0">
                <a:solidFill>
                  <a:srgbClr val="706F6F"/>
                </a:solidFill>
                <a:effectLst/>
                <a:latin typeface="Arial" panose="020B0604020202020204" pitchFamily="34" charset="0"/>
              </a:rPr>
              <a:t>​</a:t>
            </a:r>
            <a:endParaRPr lang="en-US" sz="1600" b="0" i="0" dirty="0">
              <a:solidFill>
                <a:srgbClr val="706F6F"/>
              </a:solidFill>
              <a:effectLst/>
              <a:latin typeface="Arial" panose="020B0604020202020204" pitchFamily="34" charset="0"/>
            </a:endParaRPr>
          </a:p>
          <a:p>
            <a:pPr algn="l" rtl="0" fontAlgn="base"/>
            <a:endParaRPr lang="en-US" sz="1600" b="0" i="0" dirty="0">
              <a:solidFill>
                <a:srgbClr val="706F6F"/>
              </a:solidFill>
              <a:effectLst/>
              <a:latin typeface="Segoe UI" panose="020B0502040204020203" pitchFamily="34" charset="0"/>
            </a:endParaRPr>
          </a:p>
          <a:p>
            <a:pPr algn="l" rtl="0" fontAlgn="base"/>
            <a:endParaRPr lang="en-US" sz="1600" b="0" i="0" dirty="0">
              <a:solidFill>
                <a:srgbClr val="706F6F"/>
              </a:solidFill>
              <a:effectLst/>
              <a:latin typeface="Arial" panose="020B0604020202020204" pitchFamily="34" charset="0"/>
            </a:endParaRPr>
          </a:p>
        </p:txBody>
      </p:sp>
      <p:pic>
        <p:nvPicPr>
          <p:cNvPr id="16" name="Elemento grafico 15" descr="Voce contorno">
            <a:extLst>
              <a:ext uri="{FF2B5EF4-FFF2-40B4-BE49-F238E27FC236}">
                <a16:creationId xmlns:a16="http://schemas.microsoft.com/office/drawing/2014/main" id="{3EC8052A-D8AD-4CD3-8077-AA4C582B04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46214" y="2226815"/>
            <a:ext cx="2400301" cy="2400301"/>
          </a:xfrm>
          <a:prstGeom prst="rect">
            <a:avLst/>
          </a:prstGeom>
        </p:spPr>
      </p:pic>
    </p:spTree>
    <p:extLst>
      <p:ext uri="{BB962C8B-B14F-4D97-AF65-F5344CB8AC3E}">
        <p14:creationId xmlns:p14="http://schemas.microsoft.com/office/powerpoint/2010/main" val="176022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426897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Poste">
  <a:themeElements>
    <a:clrScheme name="Poste">
      <a:dk1>
        <a:srgbClr val="706F6F"/>
      </a:dk1>
      <a:lt1>
        <a:sysClr val="window" lastClr="FFFFFF"/>
      </a:lt1>
      <a:dk2>
        <a:srgbClr val="0047BB"/>
      </a:dk2>
      <a:lt2>
        <a:srgbClr val="E7E6E6"/>
      </a:lt2>
      <a:accent1>
        <a:srgbClr val="EEDC00"/>
      </a:accent1>
      <a:accent2>
        <a:srgbClr val="0047BB"/>
      </a:accent2>
      <a:accent3>
        <a:srgbClr val="706F6F"/>
      </a:accent3>
      <a:accent4>
        <a:srgbClr val="C0C0C0"/>
      </a:accent4>
      <a:accent5>
        <a:srgbClr val="00B0F0"/>
      </a:accent5>
      <a:accent6>
        <a:srgbClr val="0070C0"/>
      </a:accent6>
      <a:hlink>
        <a:srgbClr val="0047BB"/>
      </a:hlink>
      <a:folHlink>
        <a:srgbClr val="002060"/>
      </a:folHlink>
    </a:clrScheme>
    <a:fontScheme name="Pos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ma Poste" id="{0A4B8638-53E6-4A94-8E22-F8D99DB4BEB6}" vid="{4DA813B9-AA7B-4999-BBA6-A0FC37714231}"/>
    </a:ext>
  </a:extLst>
</a:theme>
</file>

<file path=ppt/theme/theme2.xml><?xml version="1.0" encoding="utf-8"?>
<a:theme xmlns:a="http://schemas.openxmlformats.org/drawingml/2006/main" name="POSTE">
  <a:themeElements>
    <a:clrScheme name="Personalizzato 24">
      <a:dk1>
        <a:srgbClr val="706F6F"/>
      </a:dk1>
      <a:lt1>
        <a:sysClr val="window" lastClr="FFFFFF"/>
      </a:lt1>
      <a:dk2>
        <a:srgbClr val="0047BB"/>
      </a:dk2>
      <a:lt2>
        <a:srgbClr val="E7E6E6"/>
      </a:lt2>
      <a:accent1>
        <a:srgbClr val="C0C0C0"/>
      </a:accent1>
      <a:accent2>
        <a:srgbClr val="706F6F"/>
      </a:accent2>
      <a:accent3>
        <a:srgbClr val="EEDC00"/>
      </a:accent3>
      <a:accent4>
        <a:srgbClr val="706F6F"/>
      </a:accent4>
      <a:accent5>
        <a:srgbClr val="969696"/>
      </a:accent5>
      <a:accent6>
        <a:srgbClr val="C0C0C0"/>
      </a:accent6>
      <a:hlink>
        <a:srgbClr val="0047BB"/>
      </a:hlink>
      <a:folHlink>
        <a:srgbClr val="002060"/>
      </a:folHlink>
    </a:clrScheme>
    <a:fontScheme name="Pos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STE" id="{67B4EC37-2A7B-4459-9FF9-B231EAEB148F}" vid="{EF608962-6354-4A2F-9D9E-BA0DC19CACB4}"/>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8C5A573E628D64CB8D38D5BA9508D2F" ma:contentTypeVersion="20" ma:contentTypeDescription="Creare un nuovo documento." ma:contentTypeScope="" ma:versionID="c93dadfcdf8d696afd4a38ddd316f82b">
  <xsd:schema xmlns:xsd="http://www.w3.org/2001/XMLSchema" xmlns:xs="http://www.w3.org/2001/XMLSchema" xmlns:p="http://schemas.microsoft.com/office/2006/metadata/properties" xmlns:ns2="7300cca9-08d7-4ce7-8f3d-d347b2e0739c" xmlns:ns3="cfd7d04c-0e0c-449e-b973-d700f4ef6b48" targetNamespace="http://schemas.microsoft.com/office/2006/metadata/properties" ma:root="true" ma:fieldsID="278ff96f9b2b8804007fe461b203d46e" ns2:_="" ns3:_="">
    <xsd:import namespace="7300cca9-08d7-4ce7-8f3d-d347b2e0739c"/>
    <xsd:import namespace="cfd7d04c-0e0c-449e-b973-d700f4ef6b4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Collegamentoipertestuale" minOccurs="0"/>
                <xsd:element ref="ns2:MediaServiceAutoKeyPoints" minOccurs="0"/>
                <xsd:element ref="ns2:MediaServiceKeyPoints" minOccurs="0"/>
                <xsd:element ref="ns2:MediaLengthInSeconds" minOccurs="0"/>
                <xsd:element ref="ns2:MediaServiceLocation"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00cca9-08d7-4ce7-8f3d-d347b2e073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Collegamentoipertestuale" ma:index="17" nillable="true" ma:displayName="Collegamento ipertestuale" ma:format="Hyperlink" ma:internalName="Collegamentoipertestual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Tag immagine" ma:readOnly="false" ma:fieldId="{5cf76f15-5ced-4ddc-b409-7134ff3c332f}" ma:taxonomyMulti="true" ma:sspId="4c07bf9c-e7ac-4d7f-ad68-d1359d794b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fd7d04c-0e0c-449e-b973-d700f4ef6b48" elementFormDefault="qualified">
    <xsd:import namespace="http://schemas.microsoft.com/office/2006/documentManagement/types"/>
    <xsd:import namespace="http://schemas.microsoft.com/office/infopath/2007/PartnerControls"/>
    <xsd:element name="SharedWithUsers" ma:index="15"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Condiviso con dettagli" ma:internalName="SharedWithDetails" ma:readOnly="true">
      <xsd:simpleType>
        <xsd:restriction base="dms:Note">
          <xsd:maxLength value="255"/>
        </xsd:restriction>
      </xsd:simpleType>
    </xsd:element>
    <xsd:element name="TaxCatchAll" ma:index="22" nillable="true" ma:displayName="Taxonomy Catch All Column" ma:hidden="true" ma:list="{e0b4287b-8412-4d9d-bffc-181238c54319}" ma:internalName="TaxCatchAll" ma:showField="CatchAllData" ma:web="cfd7d04c-0e0c-449e-b973-d700f4ef6b4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fd7d04c-0e0c-449e-b973-d700f4ef6b48" xsi:nil="true"/>
    <lcf76f155ced4ddcb4097134ff3c332f xmlns="7300cca9-08d7-4ce7-8f3d-d347b2e0739c">
      <Terms xmlns="http://schemas.microsoft.com/office/infopath/2007/PartnerControls"/>
    </lcf76f155ced4ddcb4097134ff3c332f>
    <Collegamentoipertestuale xmlns="7300cca9-08d7-4ce7-8f3d-d347b2e0739c">
      <Url xsi:nil="true"/>
      <Description xsi:nil="true"/>
    </Collegamentoipertestuale>
  </documentManagement>
</p:properties>
</file>

<file path=customXml/itemProps1.xml><?xml version="1.0" encoding="utf-8"?>
<ds:datastoreItem xmlns:ds="http://schemas.openxmlformats.org/officeDocument/2006/customXml" ds:itemID="{068DA737-3118-4905-A054-A09EA6F04DBF}"/>
</file>

<file path=customXml/itemProps2.xml><?xml version="1.0" encoding="utf-8"?>
<ds:datastoreItem xmlns:ds="http://schemas.openxmlformats.org/officeDocument/2006/customXml" ds:itemID="{61C19C5B-6720-4049-A784-6A56171862A8}"/>
</file>

<file path=customXml/itemProps3.xml><?xml version="1.0" encoding="utf-8"?>
<ds:datastoreItem xmlns:ds="http://schemas.openxmlformats.org/officeDocument/2006/customXml" ds:itemID="{9567E110-7223-4A05-A11F-8C80928BC7A6}"/>
</file>

<file path=docProps/app.xml><?xml version="1.0" encoding="utf-8"?>
<Properties xmlns="http://schemas.openxmlformats.org/officeDocument/2006/extended-properties" xmlns:vt="http://schemas.openxmlformats.org/officeDocument/2006/docPropsVTypes">
  <Template>Tema Poste</Template>
  <TotalTime>13614</TotalTime>
  <Words>816</Words>
  <Application>Microsoft Office PowerPoint</Application>
  <PresentationFormat>Widescreen</PresentationFormat>
  <Paragraphs>148</Paragraphs>
  <Slides>9</Slides>
  <Notes>0</Notes>
  <HiddenSlides>0</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9</vt:i4>
      </vt:variant>
    </vt:vector>
  </HeadingPairs>
  <TitlesOfParts>
    <vt:vector size="17" baseType="lpstr">
      <vt:lpstr>Arial</vt:lpstr>
      <vt:lpstr>Calibri</vt:lpstr>
      <vt:lpstr>Courier New</vt:lpstr>
      <vt:lpstr>Segoe UI</vt:lpstr>
      <vt:lpstr>Texta</vt:lpstr>
      <vt:lpstr>Wingdings</vt:lpstr>
      <vt:lpstr>Tema Poste</vt:lpstr>
      <vt:lpstr>POSTE</vt:lpstr>
      <vt:lpstr>Podcast poste  il canale, i contenuti, la diffusione   </vt:lpstr>
      <vt:lpstr>Podcast poste</vt:lpstr>
      <vt:lpstr>podcast poste – media mix</vt:lpstr>
      <vt:lpstr>Podcast poste – produzione 2022</vt:lpstr>
      <vt:lpstr>Podcast poste – focus contenuti</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Poste Italiane - manuale completo 16_9</dc:title>
  <dc:creator>MRG</dc:creator>
  <cp:lastModifiedBy>PANDOLFI EMANUELA (CA)</cp:lastModifiedBy>
  <cp:revision>749</cp:revision>
  <cp:lastPrinted>2020-06-04T17:05:38Z</cp:lastPrinted>
  <dcterms:created xsi:type="dcterms:W3CDTF">2016-06-13T14:22:27Z</dcterms:created>
  <dcterms:modified xsi:type="dcterms:W3CDTF">2023-04-26T10:13:18Z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0x010100C8C5A573E628D64CB8D38D5BA9508D2F</vt:lpwstr>
  </property>
</Properties>
</file>