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6" r:id="rId5"/>
  </p:sldMasterIdLst>
  <p:notesMasterIdLst>
    <p:notesMasterId r:id="rId9"/>
  </p:notesMasterIdLst>
  <p:sldIdLst>
    <p:sldId id="2147470515" r:id="rId6"/>
    <p:sldId id="2147470600" r:id="rId7"/>
    <p:sldId id="214747064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A593E401-7358-46EC-AB6A-B603F9B1BC5C}">
          <p14:sldIdLst>
            <p14:sldId id="2147470515"/>
            <p14:sldId id="2147470600"/>
            <p14:sldId id="2147470641"/>
          </p14:sldIdLst>
        </p14:section>
        <p14:section name="OLD DWP" id="{69203D26-05AC-489D-B0FE-AC1B9CD9385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  <p15:guide id="2" pos="37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759C19-1F7C-9B6F-A839-5C3FE509B881}" name="Claps Mariagiovanna" initials="CM" userId="S::mariagiovanna.claps@unipolsai.it::10f34c50-8f98-47d8-b3d9-4ccdac6cfdb0" providerId="AD"/>
  <p188:author id="{A0401D33-4275-C210-1088-905E0C709AEB}" name="Pauselli Erika" initials="PE" userId="S::erika.pauselli@unipolsai.it::2b2792ab-aa1e-4916-9097-11b201ca8f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7F1F1"/>
    <a:srgbClr val="44546A"/>
    <a:srgbClr val="6C6C6C"/>
    <a:srgbClr val="668295"/>
    <a:srgbClr val="7F96A7"/>
    <a:srgbClr val="99ABB9"/>
    <a:srgbClr val="B2C0CA"/>
    <a:srgbClr val="0F3250"/>
    <a:srgbClr val="9FA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742732-9DE1-9ECE-523C-397564BD02B4}" v="9" dt="2023-05-09T13:32:31.232"/>
    <p1510:client id="{4ADEB335-8224-A4E4-DBAA-DC14BAB09877}" v="177" dt="2023-05-09T17:27:18.707"/>
    <p1510:client id="{58D77CF8-61E7-7A58-AC16-A6364CCD393A}" v="1" dt="2023-05-08T13:32:10.068"/>
    <p1510:client id="{6058C738-E7E1-8F77-A81C-DF37D0A98776}" v="102" dt="2023-05-10T08:31:37.915"/>
    <p1510:client id="{7DF093BD-0D63-4E40-ABF0-48C02B1FEB7D}" v="1" dt="2023-05-09T07:14:17.340"/>
    <p1510:client id="{7F9E1BD5-1F90-4298-7377-3526E6ACF3A4}" v="56" dt="2023-05-10T07:39:03.528"/>
    <p1510:client id="{821A387A-972D-8DF1-6525-C4B827036706}" v="167" dt="2023-05-09T08:25:30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777"/>
        <p:guide pos="3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treras Alejandra Esther" userId="S::alejandraesther.contreras@unipolsai.it::d4c6a6f5-8646-434c-9590-e5ddbb868782" providerId="AD" clId="Web-{821A387A-972D-8DF1-6525-C4B827036706}"/>
    <pc:docChg chg="modSld">
      <pc:chgData name="Contreras Alejandra Esther" userId="S::alejandraesther.contreras@unipolsai.it::d4c6a6f5-8646-434c-9590-e5ddbb868782" providerId="AD" clId="Web-{821A387A-972D-8DF1-6525-C4B827036706}" dt="2023-05-09T08:25:30.094" v="93" actId="20577"/>
      <pc:docMkLst>
        <pc:docMk/>
      </pc:docMkLst>
      <pc:sldChg chg="modSp">
        <pc:chgData name="Contreras Alejandra Esther" userId="S::alejandraesther.contreras@unipolsai.it::d4c6a6f5-8646-434c-9590-e5ddbb868782" providerId="AD" clId="Web-{821A387A-972D-8DF1-6525-C4B827036706}" dt="2023-05-09T08:20:33.130" v="73" actId="20577"/>
        <pc:sldMkLst>
          <pc:docMk/>
          <pc:sldMk cId="2572481986" sldId="2147470514"/>
        </pc:sldMkLst>
        <pc:spChg chg="mod">
          <ac:chgData name="Contreras Alejandra Esther" userId="S::alejandraesther.contreras@unipolsai.it::d4c6a6f5-8646-434c-9590-e5ddbb868782" providerId="AD" clId="Web-{821A387A-972D-8DF1-6525-C4B827036706}" dt="2023-05-09T08:20:33.130" v="73" actId="20577"/>
          <ac:spMkLst>
            <pc:docMk/>
            <pc:sldMk cId="2572481986" sldId="2147470514"/>
            <ac:spMk id="6" creationId="{BA1277A2-F73B-1A5F-46D2-AC99EB35DC6E}"/>
          </ac:spMkLst>
        </pc:spChg>
      </pc:sldChg>
      <pc:sldChg chg="modSp">
        <pc:chgData name="Contreras Alejandra Esther" userId="S::alejandraesther.contreras@unipolsai.it::d4c6a6f5-8646-434c-9590-e5ddbb868782" providerId="AD" clId="Web-{821A387A-972D-8DF1-6525-C4B827036706}" dt="2023-05-09T08:25:30.094" v="93" actId="20577"/>
        <pc:sldMkLst>
          <pc:docMk/>
          <pc:sldMk cId="3568940720" sldId="2147470531"/>
        </pc:sldMkLst>
        <pc:spChg chg="mod">
          <ac:chgData name="Contreras Alejandra Esther" userId="S::alejandraesther.contreras@unipolsai.it::d4c6a6f5-8646-434c-9590-e5ddbb868782" providerId="AD" clId="Web-{821A387A-972D-8DF1-6525-C4B827036706}" dt="2023-05-09T08:25:30.094" v="93" actId="20577"/>
          <ac:spMkLst>
            <pc:docMk/>
            <pc:sldMk cId="3568940720" sldId="2147470531"/>
            <ac:spMk id="19" creationId="{9EA7D916-986C-B3FD-E30E-10C6B31662F1}"/>
          </ac:spMkLst>
        </pc:spChg>
      </pc:sldChg>
    </pc:docChg>
  </pc:docChgLst>
  <pc:docChgLst>
    <pc:chgData name="Cervellera Silvia" userId="S::silvia.cervellera@unipolsai.it::6035d5be-590f-4497-89c6-0f5f7d9f21d2" providerId="AD" clId="Web-{38742732-9DE1-9ECE-523C-397564BD02B4}"/>
    <pc:docChg chg="modSld">
      <pc:chgData name="Cervellera Silvia" userId="S::silvia.cervellera@unipolsai.it::6035d5be-590f-4497-89c6-0f5f7d9f21d2" providerId="AD" clId="Web-{38742732-9DE1-9ECE-523C-397564BD02B4}" dt="2023-05-09T13:35:07.596" v="105"/>
      <pc:docMkLst>
        <pc:docMk/>
      </pc:docMkLst>
      <pc:sldChg chg="modNotes">
        <pc:chgData name="Cervellera Silvia" userId="S::silvia.cervellera@unipolsai.it::6035d5be-590f-4497-89c6-0f5f7d9f21d2" providerId="AD" clId="Web-{38742732-9DE1-9ECE-523C-397564BD02B4}" dt="2023-05-09T13:35:07.596" v="105"/>
        <pc:sldMkLst>
          <pc:docMk/>
          <pc:sldMk cId="1832692416" sldId="2883"/>
        </pc:sldMkLst>
      </pc:sldChg>
      <pc:sldChg chg="modSp modNotes">
        <pc:chgData name="Cervellera Silvia" userId="S::silvia.cervellera@unipolsai.it::6035d5be-590f-4497-89c6-0f5f7d9f21d2" providerId="AD" clId="Web-{38742732-9DE1-9ECE-523C-397564BD02B4}" dt="2023-05-09T13:32:13.732" v="83"/>
        <pc:sldMkLst>
          <pc:docMk/>
          <pc:sldMk cId="2572481986" sldId="2147470514"/>
        </pc:sldMkLst>
        <pc:spChg chg="mod">
          <ac:chgData name="Cervellera Silvia" userId="S::silvia.cervellera@unipolsai.it::6035d5be-590f-4497-89c6-0f5f7d9f21d2" providerId="AD" clId="Web-{38742732-9DE1-9ECE-523C-397564BD02B4}" dt="2023-05-09T13:28:58.397" v="2" actId="20577"/>
          <ac:spMkLst>
            <pc:docMk/>
            <pc:sldMk cId="2572481986" sldId="2147470514"/>
            <ac:spMk id="6" creationId="{BA1277A2-F73B-1A5F-46D2-AC99EB35DC6E}"/>
          </ac:spMkLst>
        </pc:spChg>
      </pc:sldChg>
      <pc:sldChg chg="mod modShow">
        <pc:chgData name="Cervellera Silvia" userId="S::silvia.cervellera@unipolsai.it::6035d5be-590f-4497-89c6-0f5f7d9f21d2" providerId="AD" clId="Web-{38742732-9DE1-9ECE-523C-397564BD02B4}" dt="2023-05-09T13:32:31.232" v="84"/>
        <pc:sldMkLst>
          <pc:docMk/>
          <pc:sldMk cId="2525603187" sldId="2147470629"/>
        </pc:sldMkLst>
      </pc:sldChg>
    </pc:docChg>
  </pc:docChgLst>
  <pc:docChgLst>
    <pc:chgData name="Paternoster, Valentina (Opkn)" userId="S::valentina.paternoster_open-knowledge.it#ext#@gruppounipol.onmicrosoft.com::de606a2d-afc9-4e8b-976e-cf2c254580e3" providerId="AD" clId="Web-{58D77CF8-61E7-7A58-AC16-A6364CCD393A}"/>
    <pc:docChg chg="modSld">
      <pc:chgData name="Paternoster, Valentina (Opkn)" userId="S::valentina.paternoster_open-knowledge.it#ext#@gruppounipol.onmicrosoft.com::de606a2d-afc9-4e8b-976e-cf2c254580e3" providerId="AD" clId="Web-{58D77CF8-61E7-7A58-AC16-A6364CCD393A}" dt="2023-05-08T13:32:10.068" v="0" actId="1076"/>
      <pc:docMkLst>
        <pc:docMk/>
      </pc:docMkLst>
      <pc:sldChg chg="modSp">
        <pc:chgData name="Paternoster, Valentina (Opkn)" userId="S::valentina.paternoster_open-knowledge.it#ext#@gruppounipol.onmicrosoft.com::de606a2d-afc9-4e8b-976e-cf2c254580e3" providerId="AD" clId="Web-{58D77CF8-61E7-7A58-AC16-A6364CCD393A}" dt="2023-05-08T13:32:10.068" v="0" actId="1076"/>
        <pc:sldMkLst>
          <pc:docMk/>
          <pc:sldMk cId="2154513687" sldId="2929"/>
        </pc:sldMkLst>
        <pc:spChg chg="mod">
          <ac:chgData name="Paternoster, Valentina (Opkn)" userId="S::valentina.paternoster_open-knowledge.it#ext#@gruppounipol.onmicrosoft.com::de606a2d-afc9-4e8b-976e-cf2c254580e3" providerId="AD" clId="Web-{58D77CF8-61E7-7A58-AC16-A6364CCD393A}" dt="2023-05-08T13:32:10.068" v="0" actId="1076"/>
          <ac:spMkLst>
            <pc:docMk/>
            <pc:sldMk cId="2154513687" sldId="2929"/>
            <ac:spMk id="22" creationId="{C320C12D-95E2-40A4-BFF2-5946C19B37C0}"/>
          </ac:spMkLst>
        </pc:spChg>
      </pc:sldChg>
    </pc:docChg>
  </pc:docChgLst>
  <pc:docChgLst>
    <pc:chgData name="Cervellera Silvia" userId="S::silvia.cervellera@unipolsai.it::6035d5be-590f-4497-89c6-0f5f7d9f21d2" providerId="AD" clId="Web-{F7D78F49-F02F-B1C7-93A7-50BAE624F5B6}"/>
    <pc:docChg chg="modSld">
      <pc:chgData name="Cervellera Silvia" userId="S::silvia.cervellera@unipolsai.it::6035d5be-590f-4497-89c6-0f5f7d9f21d2" providerId="AD" clId="Web-{F7D78F49-F02F-B1C7-93A7-50BAE624F5B6}" dt="2023-04-27T10:38:38.219" v="64" actId="20577"/>
      <pc:docMkLst>
        <pc:docMk/>
      </pc:docMkLst>
      <pc:sldChg chg="modSp">
        <pc:chgData name="Cervellera Silvia" userId="S::silvia.cervellera@unipolsai.it::6035d5be-590f-4497-89c6-0f5f7d9f21d2" providerId="AD" clId="Web-{F7D78F49-F02F-B1C7-93A7-50BAE624F5B6}" dt="2023-04-27T10:36:31.215" v="12" actId="20577"/>
        <pc:sldMkLst>
          <pc:docMk/>
          <pc:sldMk cId="1551409077" sldId="2147470501"/>
        </pc:sldMkLst>
        <pc:spChg chg="mod">
          <ac:chgData name="Cervellera Silvia" userId="S::silvia.cervellera@unipolsai.it::6035d5be-590f-4497-89c6-0f5f7d9f21d2" providerId="AD" clId="Web-{F7D78F49-F02F-B1C7-93A7-50BAE624F5B6}" dt="2023-04-27T10:36:31.215" v="12" actId="20577"/>
          <ac:spMkLst>
            <pc:docMk/>
            <pc:sldMk cId="1551409077" sldId="2147470501"/>
            <ac:spMk id="5" creationId="{8FFFAF6B-7943-487E-B1C7-0DB472AA898D}"/>
          </ac:spMkLst>
        </pc:spChg>
      </pc:sldChg>
      <pc:sldChg chg="modSp">
        <pc:chgData name="Cervellera Silvia" userId="S::silvia.cervellera@unipolsai.it::6035d5be-590f-4497-89c6-0f5f7d9f21d2" providerId="AD" clId="Web-{F7D78F49-F02F-B1C7-93A7-50BAE624F5B6}" dt="2023-04-27T10:37:48.998" v="48" actId="20577"/>
        <pc:sldMkLst>
          <pc:docMk/>
          <pc:sldMk cId="2572481986" sldId="2147470514"/>
        </pc:sldMkLst>
        <pc:spChg chg="mod">
          <ac:chgData name="Cervellera Silvia" userId="S::silvia.cervellera@unipolsai.it::6035d5be-590f-4497-89c6-0f5f7d9f21d2" providerId="AD" clId="Web-{F7D78F49-F02F-B1C7-93A7-50BAE624F5B6}" dt="2023-04-27T10:37:48.998" v="48" actId="20577"/>
          <ac:spMkLst>
            <pc:docMk/>
            <pc:sldMk cId="2572481986" sldId="2147470514"/>
            <ac:spMk id="6" creationId="{BA1277A2-F73B-1A5F-46D2-AC99EB35DC6E}"/>
          </ac:spMkLst>
        </pc:spChg>
      </pc:sldChg>
      <pc:sldChg chg="modSp">
        <pc:chgData name="Cervellera Silvia" userId="S::silvia.cervellera@unipolsai.it::6035d5be-590f-4497-89c6-0f5f7d9f21d2" providerId="AD" clId="Web-{F7D78F49-F02F-B1C7-93A7-50BAE624F5B6}" dt="2023-04-27T10:38:38.219" v="64" actId="20577"/>
        <pc:sldMkLst>
          <pc:docMk/>
          <pc:sldMk cId="373198234" sldId="2147470589"/>
        </pc:sldMkLst>
        <pc:spChg chg="mod">
          <ac:chgData name="Cervellera Silvia" userId="S::silvia.cervellera@unipolsai.it::6035d5be-590f-4497-89c6-0f5f7d9f21d2" providerId="AD" clId="Web-{F7D78F49-F02F-B1C7-93A7-50BAE624F5B6}" dt="2023-04-27T10:38:38.219" v="64" actId="20577"/>
          <ac:spMkLst>
            <pc:docMk/>
            <pc:sldMk cId="373198234" sldId="2147470589"/>
            <ac:spMk id="2" creationId="{8D1F4913-2653-1A99-DB1E-60D75AD4FF72}"/>
          </ac:spMkLst>
        </pc:spChg>
      </pc:sldChg>
      <pc:sldChg chg="mod modShow">
        <pc:chgData name="Cervellera Silvia" userId="S::silvia.cervellera@unipolsai.it::6035d5be-590f-4497-89c6-0f5f7d9f21d2" providerId="AD" clId="Web-{F7D78F49-F02F-B1C7-93A7-50BAE624F5B6}" dt="2023-04-27T10:38:11.952" v="49"/>
        <pc:sldMkLst>
          <pc:docMk/>
          <pc:sldMk cId="2525603187" sldId="2147470629"/>
        </pc:sldMkLst>
      </pc:sldChg>
    </pc:docChg>
  </pc:docChgLst>
  <pc:docChgLst>
    <pc:chgData name="Rossi, Evelyne (Opkn)" userId="e897fc6f-db3b-4a45-af2e-bc305a3964ca" providerId="ADAL" clId="{05055204-1E85-45CF-B115-51B78631788B}"/>
    <pc:docChg chg="undo custSel addSld delSld modSld modSection">
      <pc:chgData name="Rossi, Evelyne (Opkn)" userId="e897fc6f-db3b-4a45-af2e-bc305a3964ca" providerId="ADAL" clId="{05055204-1E85-45CF-B115-51B78631788B}" dt="2023-04-21T10:41:05.374" v="209" actId="164"/>
      <pc:docMkLst>
        <pc:docMk/>
      </pc:docMkLst>
      <pc:sldChg chg="addSp delSp modSp mod">
        <pc:chgData name="Rossi, Evelyne (Opkn)" userId="e897fc6f-db3b-4a45-af2e-bc305a3964ca" providerId="ADAL" clId="{05055204-1E85-45CF-B115-51B78631788B}" dt="2023-04-21T10:13:03.207" v="3"/>
        <pc:sldMkLst>
          <pc:docMk/>
          <pc:sldMk cId="2154513687" sldId="2929"/>
        </pc:sldMkLst>
        <pc:spChg chg="add del mod">
          <ac:chgData name="Rossi, Evelyne (Opkn)" userId="e897fc6f-db3b-4a45-af2e-bc305a3964ca" providerId="ADAL" clId="{05055204-1E85-45CF-B115-51B78631788B}" dt="2023-04-21T10:13:03.207" v="3"/>
          <ac:spMkLst>
            <pc:docMk/>
            <pc:sldMk cId="2154513687" sldId="2929"/>
            <ac:spMk id="2" creationId="{09DE1A17-4E1B-7E39-2E46-51B6EE3474FB}"/>
          </ac:spMkLst>
        </pc:spChg>
        <pc:spChg chg="add del mod">
          <ac:chgData name="Rossi, Evelyne (Opkn)" userId="e897fc6f-db3b-4a45-af2e-bc305a3964ca" providerId="ADAL" clId="{05055204-1E85-45CF-B115-51B78631788B}" dt="2023-04-21T10:13:03.207" v="3"/>
          <ac:spMkLst>
            <pc:docMk/>
            <pc:sldMk cId="2154513687" sldId="2929"/>
            <ac:spMk id="8" creationId="{D82E3263-BA91-D6AB-24E6-A5BDC41798C2}"/>
          </ac:spMkLst>
        </pc:spChg>
        <pc:spChg chg="mod">
          <ac:chgData name="Rossi, Evelyne (Opkn)" userId="e897fc6f-db3b-4a45-af2e-bc305a3964ca" providerId="ADAL" clId="{05055204-1E85-45CF-B115-51B78631788B}" dt="2023-04-21T10:13:02.056" v="2"/>
          <ac:spMkLst>
            <pc:docMk/>
            <pc:sldMk cId="2154513687" sldId="2929"/>
            <ac:spMk id="10" creationId="{AA76DDC9-64BF-760D-9F3C-D76E070C223E}"/>
          </ac:spMkLst>
        </pc:spChg>
        <pc:spChg chg="mod">
          <ac:chgData name="Rossi, Evelyne (Opkn)" userId="e897fc6f-db3b-4a45-af2e-bc305a3964ca" providerId="ADAL" clId="{05055204-1E85-45CF-B115-51B78631788B}" dt="2023-04-20T14:48:59.942" v="0" actId="6549"/>
          <ac:spMkLst>
            <pc:docMk/>
            <pc:sldMk cId="2154513687" sldId="2929"/>
            <ac:spMk id="11" creationId="{62B35566-C3AE-D345-0B58-0B2BCEA85FFD}"/>
          </ac:spMkLst>
        </pc:spChg>
        <pc:spChg chg="mod">
          <ac:chgData name="Rossi, Evelyne (Opkn)" userId="e897fc6f-db3b-4a45-af2e-bc305a3964ca" providerId="ADAL" clId="{05055204-1E85-45CF-B115-51B78631788B}" dt="2023-04-21T10:13:02.056" v="2"/>
          <ac:spMkLst>
            <pc:docMk/>
            <pc:sldMk cId="2154513687" sldId="2929"/>
            <ac:spMk id="12" creationId="{A0321C77-9921-82F5-6022-2E72AC6B08BD}"/>
          </ac:spMkLst>
        </pc:spChg>
        <pc:spChg chg="mod">
          <ac:chgData name="Rossi, Evelyne (Opkn)" userId="e897fc6f-db3b-4a45-af2e-bc305a3964ca" providerId="ADAL" clId="{05055204-1E85-45CF-B115-51B78631788B}" dt="2023-04-21T10:13:02.056" v="2"/>
          <ac:spMkLst>
            <pc:docMk/>
            <pc:sldMk cId="2154513687" sldId="2929"/>
            <ac:spMk id="23" creationId="{6BC5C0C9-7384-A00C-B212-D85AA92FB1D2}"/>
          </ac:spMkLst>
        </pc:spChg>
        <pc:spChg chg="mod">
          <ac:chgData name="Rossi, Evelyne (Opkn)" userId="e897fc6f-db3b-4a45-af2e-bc305a3964ca" providerId="ADAL" clId="{05055204-1E85-45CF-B115-51B78631788B}" dt="2023-04-21T10:13:02.056" v="2"/>
          <ac:spMkLst>
            <pc:docMk/>
            <pc:sldMk cId="2154513687" sldId="2929"/>
            <ac:spMk id="24" creationId="{FE23A2FD-3CDA-C0A5-39D0-236F2BBBDEF4}"/>
          </ac:spMkLst>
        </pc:spChg>
        <pc:spChg chg="mod">
          <ac:chgData name="Rossi, Evelyne (Opkn)" userId="e897fc6f-db3b-4a45-af2e-bc305a3964ca" providerId="ADAL" clId="{05055204-1E85-45CF-B115-51B78631788B}" dt="2023-04-21T10:13:02.056" v="2"/>
          <ac:spMkLst>
            <pc:docMk/>
            <pc:sldMk cId="2154513687" sldId="2929"/>
            <ac:spMk id="25" creationId="{0E2C09D5-A80B-C518-6B7F-38717BCB1229}"/>
          </ac:spMkLst>
        </pc:spChg>
        <pc:spChg chg="mod">
          <ac:chgData name="Rossi, Evelyne (Opkn)" userId="e897fc6f-db3b-4a45-af2e-bc305a3964ca" providerId="ADAL" clId="{05055204-1E85-45CF-B115-51B78631788B}" dt="2023-04-21T10:13:02.056" v="2"/>
          <ac:spMkLst>
            <pc:docMk/>
            <pc:sldMk cId="2154513687" sldId="2929"/>
            <ac:spMk id="26" creationId="{1647853A-61C7-EEA1-F913-43EAB4755969}"/>
          </ac:spMkLst>
        </pc:spChg>
        <pc:spChg chg="mod">
          <ac:chgData name="Rossi, Evelyne (Opkn)" userId="e897fc6f-db3b-4a45-af2e-bc305a3964ca" providerId="ADAL" clId="{05055204-1E85-45CF-B115-51B78631788B}" dt="2023-04-21T10:13:02.056" v="2"/>
          <ac:spMkLst>
            <pc:docMk/>
            <pc:sldMk cId="2154513687" sldId="2929"/>
            <ac:spMk id="27" creationId="{B9FBDA98-157B-09BA-BE1C-BE8ED39E95C2}"/>
          </ac:spMkLst>
        </pc:spChg>
        <pc:spChg chg="mod">
          <ac:chgData name="Rossi, Evelyne (Opkn)" userId="e897fc6f-db3b-4a45-af2e-bc305a3964ca" providerId="ADAL" clId="{05055204-1E85-45CF-B115-51B78631788B}" dt="2023-04-21T10:13:02.056" v="2"/>
          <ac:spMkLst>
            <pc:docMk/>
            <pc:sldMk cId="2154513687" sldId="2929"/>
            <ac:spMk id="28" creationId="{5F516697-9BFB-9FE0-6B3E-96B06B807F5E}"/>
          </ac:spMkLst>
        </pc:spChg>
        <pc:spChg chg="mod">
          <ac:chgData name="Rossi, Evelyne (Opkn)" userId="e897fc6f-db3b-4a45-af2e-bc305a3964ca" providerId="ADAL" clId="{05055204-1E85-45CF-B115-51B78631788B}" dt="2023-04-21T10:13:02.056" v="2"/>
          <ac:spMkLst>
            <pc:docMk/>
            <pc:sldMk cId="2154513687" sldId="2929"/>
            <ac:spMk id="29" creationId="{0D403F8C-C667-9C70-0E1E-D982CCD2CB9F}"/>
          </ac:spMkLst>
        </pc:spChg>
        <pc:spChg chg="mod">
          <ac:chgData name="Rossi, Evelyne (Opkn)" userId="e897fc6f-db3b-4a45-af2e-bc305a3964ca" providerId="ADAL" clId="{05055204-1E85-45CF-B115-51B78631788B}" dt="2023-04-21T10:13:02.056" v="2"/>
          <ac:spMkLst>
            <pc:docMk/>
            <pc:sldMk cId="2154513687" sldId="2929"/>
            <ac:spMk id="30" creationId="{24DBB047-71BE-971A-524B-475F50804FB0}"/>
          </ac:spMkLst>
        </pc:spChg>
        <pc:spChg chg="mod">
          <ac:chgData name="Rossi, Evelyne (Opkn)" userId="e897fc6f-db3b-4a45-af2e-bc305a3964ca" providerId="ADAL" clId="{05055204-1E85-45CF-B115-51B78631788B}" dt="2023-04-21T10:13:02.056" v="2"/>
          <ac:spMkLst>
            <pc:docMk/>
            <pc:sldMk cId="2154513687" sldId="2929"/>
            <ac:spMk id="31" creationId="{CFA9552A-EFAC-413D-651B-4102DAA9847A}"/>
          </ac:spMkLst>
        </pc:spChg>
        <pc:spChg chg="mod">
          <ac:chgData name="Rossi, Evelyne (Opkn)" userId="e897fc6f-db3b-4a45-af2e-bc305a3964ca" providerId="ADAL" clId="{05055204-1E85-45CF-B115-51B78631788B}" dt="2023-04-21T10:13:02.056" v="2"/>
          <ac:spMkLst>
            <pc:docMk/>
            <pc:sldMk cId="2154513687" sldId="2929"/>
            <ac:spMk id="32" creationId="{4B8D325C-44DD-7B3C-B279-7CB63F04BC04}"/>
          </ac:spMkLst>
        </pc:spChg>
        <pc:spChg chg="add del mod">
          <ac:chgData name="Rossi, Evelyne (Opkn)" userId="e897fc6f-db3b-4a45-af2e-bc305a3964ca" providerId="ADAL" clId="{05055204-1E85-45CF-B115-51B78631788B}" dt="2023-04-21T10:13:03.207" v="3"/>
          <ac:spMkLst>
            <pc:docMk/>
            <pc:sldMk cId="2154513687" sldId="2929"/>
            <ac:spMk id="33" creationId="{7D4FE55B-9D21-0F1F-4A49-8D81062C1817}"/>
          </ac:spMkLst>
        </pc:spChg>
        <pc:spChg chg="add del mod">
          <ac:chgData name="Rossi, Evelyne (Opkn)" userId="e897fc6f-db3b-4a45-af2e-bc305a3964ca" providerId="ADAL" clId="{05055204-1E85-45CF-B115-51B78631788B}" dt="2023-04-21T10:13:03.207" v="3"/>
          <ac:spMkLst>
            <pc:docMk/>
            <pc:sldMk cId="2154513687" sldId="2929"/>
            <ac:spMk id="34" creationId="{BE31325D-97FE-552F-9857-47F43733889C}"/>
          </ac:spMkLst>
        </pc:spChg>
        <pc:spChg chg="add del mod">
          <ac:chgData name="Rossi, Evelyne (Opkn)" userId="e897fc6f-db3b-4a45-af2e-bc305a3964ca" providerId="ADAL" clId="{05055204-1E85-45CF-B115-51B78631788B}" dt="2023-04-21T10:13:03.207" v="3"/>
          <ac:spMkLst>
            <pc:docMk/>
            <pc:sldMk cId="2154513687" sldId="2929"/>
            <ac:spMk id="35" creationId="{48216F02-9263-D7AC-DE74-C03EB5278FAD}"/>
          </ac:spMkLst>
        </pc:spChg>
        <pc:spChg chg="add del mod">
          <ac:chgData name="Rossi, Evelyne (Opkn)" userId="e897fc6f-db3b-4a45-af2e-bc305a3964ca" providerId="ADAL" clId="{05055204-1E85-45CF-B115-51B78631788B}" dt="2023-04-21T10:13:03.207" v="3"/>
          <ac:spMkLst>
            <pc:docMk/>
            <pc:sldMk cId="2154513687" sldId="2929"/>
            <ac:spMk id="36" creationId="{3266D7DA-C029-47EB-7067-EB8FC49353DB}"/>
          </ac:spMkLst>
        </pc:spChg>
        <pc:spChg chg="add del mod">
          <ac:chgData name="Rossi, Evelyne (Opkn)" userId="e897fc6f-db3b-4a45-af2e-bc305a3964ca" providerId="ADAL" clId="{05055204-1E85-45CF-B115-51B78631788B}" dt="2023-04-21T10:13:03.207" v="3"/>
          <ac:spMkLst>
            <pc:docMk/>
            <pc:sldMk cId="2154513687" sldId="2929"/>
            <ac:spMk id="37" creationId="{EF3E4E91-997A-E625-A672-E3CCC136556C}"/>
          </ac:spMkLst>
        </pc:spChg>
        <pc:spChg chg="add del mod">
          <ac:chgData name="Rossi, Evelyne (Opkn)" userId="e897fc6f-db3b-4a45-af2e-bc305a3964ca" providerId="ADAL" clId="{05055204-1E85-45CF-B115-51B78631788B}" dt="2023-04-21T10:13:03.207" v="3"/>
          <ac:spMkLst>
            <pc:docMk/>
            <pc:sldMk cId="2154513687" sldId="2929"/>
            <ac:spMk id="38" creationId="{7569AD37-3468-0D7F-DDD0-CF32AD4D532D}"/>
          </ac:spMkLst>
        </pc:spChg>
        <pc:spChg chg="add del mod">
          <ac:chgData name="Rossi, Evelyne (Opkn)" userId="e897fc6f-db3b-4a45-af2e-bc305a3964ca" providerId="ADAL" clId="{05055204-1E85-45CF-B115-51B78631788B}" dt="2023-04-21T10:13:03.207" v="3"/>
          <ac:spMkLst>
            <pc:docMk/>
            <pc:sldMk cId="2154513687" sldId="2929"/>
            <ac:spMk id="39" creationId="{8F130ADA-43F5-3D58-35D4-AC7CEC373E1D}"/>
          </ac:spMkLst>
        </pc:spChg>
        <pc:spChg chg="add del mod">
          <ac:chgData name="Rossi, Evelyne (Opkn)" userId="e897fc6f-db3b-4a45-af2e-bc305a3964ca" providerId="ADAL" clId="{05055204-1E85-45CF-B115-51B78631788B}" dt="2023-04-21T10:13:03.207" v="3"/>
          <ac:spMkLst>
            <pc:docMk/>
            <pc:sldMk cId="2154513687" sldId="2929"/>
            <ac:spMk id="40" creationId="{5ECFC0EC-247D-C6E0-A6A3-15D0C3659D08}"/>
          </ac:spMkLst>
        </pc:spChg>
        <pc:spChg chg="add del mod">
          <ac:chgData name="Rossi, Evelyne (Opkn)" userId="e897fc6f-db3b-4a45-af2e-bc305a3964ca" providerId="ADAL" clId="{05055204-1E85-45CF-B115-51B78631788B}" dt="2023-04-21T10:13:03.207" v="3"/>
          <ac:spMkLst>
            <pc:docMk/>
            <pc:sldMk cId="2154513687" sldId="2929"/>
            <ac:spMk id="41" creationId="{49A3A566-462D-2C21-939E-05D622E42EDD}"/>
          </ac:spMkLst>
        </pc:spChg>
        <pc:spChg chg="add del mod">
          <ac:chgData name="Rossi, Evelyne (Opkn)" userId="e897fc6f-db3b-4a45-af2e-bc305a3964ca" providerId="ADAL" clId="{05055204-1E85-45CF-B115-51B78631788B}" dt="2023-04-21T10:13:03.207" v="3"/>
          <ac:spMkLst>
            <pc:docMk/>
            <pc:sldMk cId="2154513687" sldId="2929"/>
            <ac:spMk id="42" creationId="{F4364C69-902B-8EC2-7C26-C3856A29A95F}"/>
          </ac:spMkLst>
        </pc:spChg>
        <pc:grpChg chg="add del mod">
          <ac:chgData name="Rossi, Evelyne (Opkn)" userId="e897fc6f-db3b-4a45-af2e-bc305a3964ca" providerId="ADAL" clId="{05055204-1E85-45CF-B115-51B78631788B}" dt="2023-04-21T10:13:03.207" v="3"/>
          <ac:grpSpMkLst>
            <pc:docMk/>
            <pc:sldMk cId="2154513687" sldId="2929"/>
            <ac:grpSpMk id="9" creationId="{CA71FE4C-AF12-8E74-2518-5E11832951BD}"/>
          </ac:grpSpMkLst>
        </pc:grpChg>
      </pc:sldChg>
      <pc:sldChg chg="modSp mod">
        <pc:chgData name="Rossi, Evelyne (Opkn)" userId="e897fc6f-db3b-4a45-af2e-bc305a3964ca" providerId="ADAL" clId="{05055204-1E85-45CF-B115-51B78631788B}" dt="2023-04-21T07:45:38.487" v="1" actId="313"/>
        <pc:sldMkLst>
          <pc:docMk/>
          <pc:sldMk cId="2441424113" sldId="2147470513"/>
        </pc:sldMkLst>
        <pc:spChg chg="mod">
          <ac:chgData name="Rossi, Evelyne (Opkn)" userId="e897fc6f-db3b-4a45-af2e-bc305a3964ca" providerId="ADAL" clId="{05055204-1E85-45CF-B115-51B78631788B}" dt="2023-04-21T07:45:38.487" v="1" actId="313"/>
          <ac:spMkLst>
            <pc:docMk/>
            <pc:sldMk cId="2441424113" sldId="2147470513"/>
            <ac:spMk id="4" creationId="{064D3707-5D4D-A10D-3BE4-950261C8C7D2}"/>
          </ac:spMkLst>
        </pc:spChg>
      </pc:sldChg>
      <pc:sldChg chg="addSp delSp modSp add del mod setBg">
        <pc:chgData name="Rossi, Evelyne (Opkn)" userId="e897fc6f-db3b-4a45-af2e-bc305a3964ca" providerId="ADAL" clId="{05055204-1E85-45CF-B115-51B78631788B}" dt="2023-04-21T10:36:29.242" v="28" actId="47"/>
        <pc:sldMkLst>
          <pc:docMk/>
          <pc:sldMk cId="1585922385" sldId="2147470642"/>
        </pc:sldMkLst>
        <pc:spChg chg="mod ord">
          <ac:chgData name="Rossi, Evelyne (Opkn)" userId="e897fc6f-db3b-4a45-af2e-bc305a3964ca" providerId="ADAL" clId="{05055204-1E85-45CF-B115-51B78631788B}" dt="2023-04-21T10:36:07.491" v="22" actId="26606"/>
          <ac:spMkLst>
            <pc:docMk/>
            <pc:sldMk cId="1585922385" sldId="2147470642"/>
            <ac:spMk id="2" creationId="{CB4920FE-2E59-4CED-872A-2B7BC1EF4957}"/>
          </ac:spMkLst>
        </pc:spChg>
        <pc:spChg chg="del">
          <ac:chgData name="Rossi, Evelyne (Opkn)" userId="e897fc6f-db3b-4a45-af2e-bc305a3964ca" providerId="ADAL" clId="{05055204-1E85-45CF-B115-51B78631788B}" dt="2023-04-21T10:34:59.241" v="5" actId="478"/>
          <ac:spMkLst>
            <pc:docMk/>
            <pc:sldMk cId="1585922385" sldId="2147470642"/>
            <ac:spMk id="4" creationId="{064D3707-5D4D-A10D-3BE4-950261C8C7D2}"/>
          </ac:spMkLst>
        </pc:spChg>
        <pc:spChg chg="mod">
          <ac:chgData name="Rossi, Evelyne (Opkn)" userId="e897fc6f-db3b-4a45-af2e-bc305a3964ca" providerId="ADAL" clId="{05055204-1E85-45CF-B115-51B78631788B}" dt="2023-04-21T10:35:03.272" v="7"/>
          <ac:spMkLst>
            <pc:docMk/>
            <pc:sldMk cId="1585922385" sldId="2147470642"/>
            <ac:spMk id="6" creationId="{B7EDCF9E-F3C0-769A-8916-87880648DE15}"/>
          </ac:spMkLst>
        </pc:spChg>
        <pc:spChg chg="mod">
          <ac:chgData name="Rossi, Evelyne (Opkn)" userId="e897fc6f-db3b-4a45-af2e-bc305a3964ca" providerId="ADAL" clId="{05055204-1E85-45CF-B115-51B78631788B}" dt="2023-04-21T10:35:03.272" v="7"/>
          <ac:spMkLst>
            <pc:docMk/>
            <pc:sldMk cId="1585922385" sldId="2147470642"/>
            <ac:spMk id="7" creationId="{164077F3-BAE7-2B21-B886-F835746393B8}"/>
          </ac:spMkLst>
        </pc:spChg>
        <pc:spChg chg="mod">
          <ac:chgData name="Rossi, Evelyne (Opkn)" userId="e897fc6f-db3b-4a45-af2e-bc305a3964ca" providerId="ADAL" clId="{05055204-1E85-45CF-B115-51B78631788B}" dt="2023-04-21T10:35:03.272" v="7"/>
          <ac:spMkLst>
            <pc:docMk/>
            <pc:sldMk cId="1585922385" sldId="2147470642"/>
            <ac:spMk id="8" creationId="{F975658B-75AE-44A0-8F1E-AF9014896670}"/>
          </ac:spMkLst>
        </pc:spChg>
        <pc:spChg chg="mod">
          <ac:chgData name="Rossi, Evelyne (Opkn)" userId="e897fc6f-db3b-4a45-af2e-bc305a3964ca" providerId="ADAL" clId="{05055204-1E85-45CF-B115-51B78631788B}" dt="2023-04-21T10:35:03.272" v="7"/>
          <ac:spMkLst>
            <pc:docMk/>
            <pc:sldMk cId="1585922385" sldId="2147470642"/>
            <ac:spMk id="9" creationId="{F1D3D176-46CB-FB0E-CEFC-B45619853BB1}"/>
          </ac:spMkLst>
        </pc:spChg>
        <pc:spChg chg="mod">
          <ac:chgData name="Rossi, Evelyne (Opkn)" userId="e897fc6f-db3b-4a45-af2e-bc305a3964ca" providerId="ADAL" clId="{05055204-1E85-45CF-B115-51B78631788B}" dt="2023-04-21T10:35:03.272" v="7"/>
          <ac:spMkLst>
            <pc:docMk/>
            <pc:sldMk cId="1585922385" sldId="2147470642"/>
            <ac:spMk id="10" creationId="{69DCE19F-4624-20B1-4F21-A751DF90C1C6}"/>
          </ac:spMkLst>
        </pc:spChg>
        <pc:spChg chg="mod">
          <ac:chgData name="Rossi, Evelyne (Opkn)" userId="e897fc6f-db3b-4a45-af2e-bc305a3964ca" providerId="ADAL" clId="{05055204-1E85-45CF-B115-51B78631788B}" dt="2023-04-21T10:35:03.272" v="7"/>
          <ac:spMkLst>
            <pc:docMk/>
            <pc:sldMk cId="1585922385" sldId="2147470642"/>
            <ac:spMk id="11" creationId="{B28FBE40-A871-4C80-AE5F-B0D790CCF452}"/>
          </ac:spMkLst>
        </pc:spChg>
        <pc:spChg chg="mod ord">
          <ac:chgData name="Rossi, Evelyne (Opkn)" userId="e897fc6f-db3b-4a45-af2e-bc305a3964ca" providerId="ADAL" clId="{05055204-1E85-45CF-B115-51B78631788B}" dt="2023-04-21T10:36:07.491" v="22" actId="26606"/>
          <ac:spMkLst>
            <pc:docMk/>
            <pc:sldMk cId="1585922385" sldId="2147470642"/>
            <ac:spMk id="13" creationId="{C6ED7F8B-E3E3-4E14-AF1E-5ADA15B17FB3}"/>
          </ac:spMkLst>
        </pc:spChg>
        <pc:spChg chg="mod">
          <ac:chgData name="Rossi, Evelyne (Opkn)" userId="e897fc6f-db3b-4a45-af2e-bc305a3964ca" providerId="ADAL" clId="{05055204-1E85-45CF-B115-51B78631788B}" dt="2023-04-21T10:35:03.272" v="7"/>
          <ac:spMkLst>
            <pc:docMk/>
            <pc:sldMk cId="1585922385" sldId="2147470642"/>
            <ac:spMk id="15" creationId="{B5C5401B-FE45-4A9F-5EB9-FEE30B5BB60D}"/>
          </ac:spMkLst>
        </pc:spChg>
        <pc:spChg chg="add">
          <ac:chgData name="Rossi, Evelyne (Opkn)" userId="e897fc6f-db3b-4a45-af2e-bc305a3964ca" providerId="ADAL" clId="{05055204-1E85-45CF-B115-51B78631788B}" dt="2023-04-21T10:36:07.491" v="22" actId="26606"/>
          <ac:spMkLst>
            <pc:docMk/>
            <pc:sldMk cId="1585922385" sldId="2147470642"/>
            <ac:spMk id="22" creationId="{ECEF6C2F-9906-4F89-9B4F-598E9F344B03}"/>
          </ac:spMkLst>
        </pc:spChg>
        <pc:spChg chg="add">
          <ac:chgData name="Rossi, Evelyne (Opkn)" userId="e897fc6f-db3b-4a45-af2e-bc305a3964ca" providerId="ADAL" clId="{05055204-1E85-45CF-B115-51B78631788B}" dt="2023-04-21T10:36:07.491" v="22" actId="26606"/>
          <ac:spMkLst>
            <pc:docMk/>
            <pc:sldMk cId="1585922385" sldId="2147470642"/>
            <ac:spMk id="24" creationId="{91E12CD6-A76F-439F-9C98-C0211D8FD814}"/>
          </ac:spMkLst>
        </pc:spChg>
        <pc:grpChg chg="add del mod">
          <ac:chgData name="Rossi, Evelyne (Opkn)" userId="e897fc6f-db3b-4a45-af2e-bc305a3964ca" providerId="ADAL" clId="{05055204-1E85-45CF-B115-51B78631788B}" dt="2023-04-21T10:35:41.037" v="13" actId="478"/>
          <ac:grpSpMkLst>
            <pc:docMk/>
            <pc:sldMk cId="1585922385" sldId="2147470642"/>
            <ac:grpSpMk id="5" creationId="{E4AE9813-D002-5249-8F31-8517FBCDFDC7}"/>
          </ac:grpSpMkLst>
        </pc:grpChg>
        <pc:grpChg chg="mod">
          <ac:chgData name="Rossi, Evelyne (Opkn)" userId="e897fc6f-db3b-4a45-af2e-bc305a3964ca" providerId="ADAL" clId="{05055204-1E85-45CF-B115-51B78631788B}" dt="2023-04-21T10:35:03.272" v="7"/>
          <ac:grpSpMkLst>
            <pc:docMk/>
            <pc:sldMk cId="1585922385" sldId="2147470642"/>
            <ac:grpSpMk id="12" creationId="{A9462449-DE09-78FC-4661-7D41D853F170}"/>
          </ac:grpSpMkLst>
        </pc:grpChg>
        <pc:picChg chg="mod">
          <ac:chgData name="Rossi, Evelyne (Opkn)" userId="e897fc6f-db3b-4a45-af2e-bc305a3964ca" providerId="ADAL" clId="{05055204-1E85-45CF-B115-51B78631788B}" dt="2023-04-21T10:36:07.491" v="22" actId="26606"/>
          <ac:picMkLst>
            <pc:docMk/>
            <pc:sldMk cId="1585922385" sldId="2147470642"/>
            <ac:picMk id="3" creationId="{603F4F7D-38BA-98AD-B07F-DBABB34CC9D0}"/>
          </ac:picMkLst>
        </pc:picChg>
        <pc:picChg chg="mod">
          <ac:chgData name="Rossi, Evelyne (Opkn)" userId="e897fc6f-db3b-4a45-af2e-bc305a3964ca" providerId="ADAL" clId="{05055204-1E85-45CF-B115-51B78631788B}" dt="2023-04-21T10:35:03.272" v="7"/>
          <ac:picMkLst>
            <pc:docMk/>
            <pc:sldMk cId="1585922385" sldId="2147470642"/>
            <ac:picMk id="14" creationId="{5FC80615-0F1A-24B5-FE3C-D25A02F151D9}"/>
          </ac:picMkLst>
        </pc:picChg>
        <pc:picChg chg="add mod">
          <ac:chgData name="Rossi, Evelyne (Opkn)" userId="e897fc6f-db3b-4a45-af2e-bc305a3964ca" providerId="ADAL" clId="{05055204-1E85-45CF-B115-51B78631788B}" dt="2023-04-21T10:36:07.491" v="22" actId="26606"/>
          <ac:picMkLst>
            <pc:docMk/>
            <pc:sldMk cId="1585922385" sldId="2147470642"/>
            <ac:picMk id="17" creationId="{13ADF8E9-FADC-A07B-6C40-9360F7D8E1F7}"/>
          </ac:picMkLst>
        </pc:picChg>
      </pc:sldChg>
      <pc:sldChg chg="addSp delSp modSp add mod">
        <pc:chgData name="Rossi, Evelyne (Opkn)" userId="e897fc6f-db3b-4a45-af2e-bc305a3964ca" providerId="ADAL" clId="{05055204-1E85-45CF-B115-51B78631788B}" dt="2023-04-21T10:41:05.374" v="209" actId="164"/>
        <pc:sldMkLst>
          <pc:docMk/>
          <pc:sldMk cId="2593859772" sldId="2147470643"/>
        </pc:sldMkLst>
        <pc:spChg chg="del">
          <ac:chgData name="Rossi, Evelyne (Opkn)" userId="e897fc6f-db3b-4a45-af2e-bc305a3964ca" providerId="ADAL" clId="{05055204-1E85-45CF-B115-51B78631788B}" dt="2023-04-21T10:36:17.827" v="24" actId="478"/>
          <ac:spMkLst>
            <pc:docMk/>
            <pc:sldMk cId="2593859772" sldId="2147470643"/>
            <ac:spMk id="4" creationId="{064D3707-5D4D-A10D-3BE4-950261C8C7D2}"/>
          </ac:spMkLst>
        </pc:spChg>
        <pc:grpChg chg="add mod">
          <ac:chgData name="Rossi, Evelyne (Opkn)" userId="e897fc6f-db3b-4a45-af2e-bc305a3964ca" providerId="ADAL" clId="{05055204-1E85-45CF-B115-51B78631788B}" dt="2023-04-21T10:41:05.374" v="209" actId="164"/>
          <ac:grpSpMkLst>
            <pc:docMk/>
            <pc:sldMk cId="2593859772" sldId="2147470643"/>
            <ac:grpSpMk id="8" creationId="{390F0B52-1665-1405-33DA-F731ABB43F3B}"/>
          </ac:grpSpMkLst>
        </pc:grpChg>
        <pc:picChg chg="del">
          <ac:chgData name="Rossi, Evelyne (Opkn)" userId="e897fc6f-db3b-4a45-af2e-bc305a3964ca" providerId="ADAL" clId="{05055204-1E85-45CF-B115-51B78631788B}" dt="2023-04-21T10:36:17.827" v="24" actId="478"/>
          <ac:picMkLst>
            <pc:docMk/>
            <pc:sldMk cId="2593859772" sldId="2147470643"/>
            <ac:picMk id="3" creationId="{603F4F7D-38BA-98AD-B07F-DBABB34CC9D0}"/>
          </ac:picMkLst>
        </pc:picChg>
        <pc:picChg chg="add mod">
          <ac:chgData name="Rossi, Evelyne (Opkn)" userId="e897fc6f-db3b-4a45-af2e-bc305a3964ca" providerId="ADAL" clId="{05055204-1E85-45CF-B115-51B78631788B}" dt="2023-04-21T10:41:05.374" v="209" actId="164"/>
          <ac:picMkLst>
            <pc:docMk/>
            <pc:sldMk cId="2593859772" sldId="2147470643"/>
            <ac:picMk id="5" creationId="{7E55959B-24C4-E167-0DA5-ABACA5C21A21}"/>
          </ac:picMkLst>
        </pc:picChg>
        <pc:picChg chg="add del mod">
          <ac:chgData name="Rossi, Evelyne (Opkn)" userId="e897fc6f-db3b-4a45-af2e-bc305a3964ca" providerId="ADAL" clId="{05055204-1E85-45CF-B115-51B78631788B}" dt="2023-04-21T10:40:46.693" v="29" actId="478"/>
          <ac:picMkLst>
            <pc:docMk/>
            <pc:sldMk cId="2593859772" sldId="2147470643"/>
            <ac:picMk id="6" creationId="{A3234C0F-8C53-A51C-63F4-CE599D52C72C}"/>
          </ac:picMkLst>
        </pc:picChg>
        <pc:picChg chg="add mod">
          <ac:chgData name="Rossi, Evelyne (Opkn)" userId="e897fc6f-db3b-4a45-af2e-bc305a3964ca" providerId="ADAL" clId="{05055204-1E85-45CF-B115-51B78631788B}" dt="2023-04-21T10:41:05.374" v="209" actId="164"/>
          <ac:picMkLst>
            <pc:docMk/>
            <pc:sldMk cId="2593859772" sldId="2147470643"/>
            <ac:picMk id="7" creationId="{2626FEBD-0EE9-C312-1BE9-18C8D79C3F9A}"/>
          </ac:picMkLst>
        </pc:picChg>
      </pc:sldChg>
    </pc:docChg>
  </pc:docChgLst>
  <pc:docChgLst>
    <pc:chgData name="Ranza, Veronica (Opkn)" userId="fc2b9d0e-d34a-4a46-8ae8-98d1d9f9077b" providerId="ADAL" clId="{7F548FC8-89C7-1E49-B822-ECADDB25AA07}"/>
    <pc:docChg chg="custSel addSld delSld modSld sldOrd modSection">
      <pc:chgData name="Ranza, Veronica (Opkn)" userId="fc2b9d0e-d34a-4a46-8ae8-98d1d9f9077b" providerId="ADAL" clId="{7F548FC8-89C7-1E49-B822-ECADDB25AA07}" dt="2023-04-26T14:47:50.708" v="91" actId="20577"/>
      <pc:docMkLst>
        <pc:docMk/>
      </pc:docMkLst>
      <pc:sldChg chg="delSp modSp mod">
        <pc:chgData name="Ranza, Veronica (Opkn)" userId="fc2b9d0e-d34a-4a46-8ae8-98d1d9f9077b" providerId="ADAL" clId="{7F548FC8-89C7-1E49-B822-ECADDB25AA07}" dt="2023-04-26T14:45:37.626" v="86" actId="20577"/>
        <pc:sldMkLst>
          <pc:docMk/>
          <pc:sldMk cId="2154513687" sldId="2929"/>
        </pc:sldMkLst>
        <pc:spChg chg="del">
          <ac:chgData name="Ranza, Veronica (Opkn)" userId="fc2b9d0e-d34a-4a46-8ae8-98d1d9f9077b" providerId="ADAL" clId="{7F548FC8-89C7-1E49-B822-ECADDB25AA07}" dt="2023-04-21T14:33:46.360" v="0" actId="478"/>
          <ac:spMkLst>
            <pc:docMk/>
            <pc:sldMk cId="2154513687" sldId="2929"/>
            <ac:spMk id="7" creationId="{D1F5CEC5-20A5-378C-3911-5B4669DD4A8F}"/>
          </ac:spMkLst>
        </pc:spChg>
        <pc:spChg chg="mod">
          <ac:chgData name="Ranza, Veronica (Opkn)" userId="fc2b9d0e-d34a-4a46-8ae8-98d1d9f9077b" providerId="ADAL" clId="{7F548FC8-89C7-1E49-B822-ECADDB25AA07}" dt="2023-04-26T14:45:37.626" v="86" actId="20577"/>
          <ac:spMkLst>
            <pc:docMk/>
            <pc:sldMk cId="2154513687" sldId="2929"/>
            <ac:spMk id="11" creationId="{62B35566-C3AE-D345-0B58-0B2BCEA85FFD}"/>
          </ac:spMkLst>
        </pc:spChg>
      </pc:sldChg>
      <pc:sldChg chg="delSp mod">
        <pc:chgData name="Ranza, Veronica (Opkn)" userId="fc2b9d0e-d34a-4a46-8ae8-98d1d9f9077b" providerId="ADAL" clId="{7F548FC8-89C7-1E49-B822-ECADDB25AA07}" dt="2023-04-21T14:33:57.988" v="2" actId="478"/>
        <pc:sldMkLst>
          <pc:docMk/>
          <pc:sldMk cId="2344550641" sldId="2145873585"/>
        </pc:sldMkLst>
        <pc:spChg chg="del">
          <ac:chgData name="Ranza, Veronica (Opkn)" userId="fc2b9d0e-d34a-4a46-8ae8-98d1d9f9077b" providerId="ADAL" clId="{7F548FC8-89C7-1E49-B822-ECADDB25AA07}" dt="2023-04-21T14:33:57.988" v="2" actId="478"/>
          <ac:spMkLst>
            <pc:docMk/>
            <pc:sldMk cId="2344550641" sldId="2145873585"/>
            <ac:spMk id="63" creationId="{6E92CB7D-9AE4-216C-481F-619868F3B301}"/>
          </ac:spMkLst>
        </pc:spChg>
      </pc:sldChg>
      <pc:sldChg chg="delSp mod">
        <pc:chgData name="Ranza, Veronica (Opkn)" userId="fc2b9d0e-d34a-4a46-8ae8-98d1d9f9077b" providerId="ADAL" clId="{7F548FC8-89C7-1E49-B822-ECADDB25AA07}" dt="2023-04-21T14:34:01.823" v="3" actId="478"/>
        <pc:sldMkLst>
          <pc:docMk/>
          <pc:sldMk cId="3439113647" sldId="2145873639"/>
        </pc:sldMkLst>
        <pc:spChg chg="del">
          <ac:chgData name="Ranza, Veronica (Opkn)" userId="fc2b9d0e-d34a-4a46-8ae8-98d1d9f9077b" providerId="ADAL" clId="{7F548FC8-89C7-1E49-B822-ECADDB25AA07}" dt="2023-04-21T14:34:01.823" v="3" actId="478"/>
          <ac:spMkLst>
            <pc:docMk/>
            <pc:sldMk cId="3439113647" sldId="2145873639"/>
            <ac:spMk id="2" creationId="{652EDD8D-BAF4-877A-6F0F-72707F3FED76}"/>
          </ac:spMkLst>
        </pc:spChg>
      </pc:sldChg>
      <pc:sldChg chg="modSp mod">
        <pc:chgData name="Ranza, Veronica (Opkn)" userId="fc2b9d0e-d34a-4a46-8ae8-98d1d9f9077b" providerId="ADAL" clId="{7F548FC8-89C7-1E49-B822-ECADDB25AA07}" dt="2023-04-26T14:47:14.972" v="89" actId="123"/>
        <pc:sldMkLst>
          <pc:docMk/>
          <pc:sldMk cId="950596610" sldId="2147470506"/>
        </pc:sldMkLst>
        <pc:spChg chg="mod">
          <ac:chgData name="Ranza, Veronica (Opkn)" userId="fc2b9d0e-d34a-4a46-8ae8-98d1d9f9077b" providerId="ADAL" clId="{7F548FC8-89C7-1E49-B822-ECADDB25AA07}" dt="2023-04-26T14:47:14.972" v="89" actId="123"/>
          <ac:spMkLst>
            <pc:docMk/>
            <pc:sldMk cId="950596610" sldId="2147470506"/>
            <ac:spMk id="10" creationId="{A509B9A0-2942-6E69-932E-CB10C2F66CBC}"/>
          </ac:spMkLst>
        </pc:spChg>
      </pc:sldChg>
      <pc:sldChg chg="del ord">
        <pc:chgData name="Ranza, Veronica (Opkn)" userId="fc2b9d0e-d34a-4a46-8ae8-98d1d9f9077b" providerId="ADAL" clId="{7F548FC8-89C7-1E49-B822-ECADDB25AA07}" dt="2023-04-26T07:26:36.662" v="6" actId="2696"/>
        <pc:sldMkLst>
          <pc:docMk/>
          <pc:sldMk cId="2441424113" sldId="2147470513"/>
        </pc:sldMkLst>
      </pc:sldChg>
      <pc:sldChg chg="modSp mod">
        <pc:chgData name="Ranza, Veronica (Opkn)" userId="fc2b9d0e-d34a-4a46-8ae8-98d1d9f9077b" providerId="ADAL" clId="{7F548FC8-89C7-1E49-B822-ECADDB25AA07}" dt="2023-04-26T14:47:50.708" v="91" actId="20577"/>
        <pc:sldMkLst>
          <pc:docMk/>
          <pc:sldMk cId="486932857" sldId="2147470596"/>
        </pc:sldMkLst>
        <pc:spChg chg="mod">
          <ac:chgData name="Ranza, Veronica (Opkn)" userId="fc2b9d0e-d34a-4a46-8ae8-98d1d9f9077b" providerId="ADAL" clId="{7F548FC8-89C7-1E49-B822-ECADDB25AA07}" dt="2023-04-26T14:47:50.708" v="91" actId="20577"/>
          <ac:spMkLst>
            <pc:docMk/>
            <pc:sldMk cId="486932857" sldId="2147470596"/>
            <ac:spMk id="6" creationId="{8B75F37B-F92C-D2F2-66BA-46CF06B75411}"/>
          </ac:spMkLst>
        </pc:spChg>
      </pc:sldChg>
      <pc:sldChg chg="del">
        <pc:chgData name="Ranza, Veronica (Opkn)" userId="fc2b9d0e-d34a-4a46-8ae8-98d1d9f9077b" providerId="ADAL" clId="{7F548FC8-89C7-1E49-B822-ECADDB25AA07}" dt="2023-04-26T14:32:08.082" v="8" actId="2696"/>
        <pc:sldMkLst>
          <pc:docMk/>
          <pc:sldMk cId="803186382" sldId="2147470630"/>
        </pc:sldMkLst>
      </pc:sldChg>
      <pc:sldChg chg="delSp modSp mod">
        <pc:chgData name="Ranza, Veronica (Opkn)" userId="fc2b9d0e-d34a-4a46-8ae8-98d1d9f9077b" providerId="ADAL" clId="{7F548FC8-89C7-1E49-B822-ECADDB25AA07}" dt="2023-04-26T14:46:42.804" v="88" actId="20577"/>
        <pc:sldMkLst>
          <pc:docMk/>
          <pc:sldMk cId="3475769346" sldId="2147470633"/>
        </pc:sldMkLst>
        <pc:spChg chg="mod">
          <ac:chgData name="Ranza, Veronica (Opkn)" userId="fc2b9d0e-d34a-4a46-8ae8-98d1d9f9077b" providerId="ADAL" clId="{7F548FC8-89C7-1E49-B822-ECADDB25AA07}" dt="2023-04-26T14:46:42.804" v="88" actId="20577"/>
          <ac:spMkLst>
            <pc:docMk/>
            <pc:sldMk cId="3475769346" sldId="2147470633"/>
            <ac:spMk id="8" creationId="{C9761DF0-1E18-E073-EBEB-F30966602E9C}"/>
          </ac:spMkLst>
        </pc:spChg>
        <pc:spChg chg="del">
          <ac:chgData name="Ranza, Veronica (Opkn)" userId="fc2b9d0e-d34a-4a46-8ae8-98d1d9f9077b" providerId="ADAL" clId="{7F548FC8-89C7-1E49-B822-ECADDB25AA07}" dt="2023-04-21T14:33:51.291" v="1" actId="478"/>
          <ac:spMkLst>
            <pc:docMk/>
            <pc:sldMk cId="3475769346" sldId="2147470633"/>
            <ac:spMk id="10" creationId="{4423C129-7467-4D76-09F3-9B942E514A08}"/>
          </ac:spMkLst>
        </pc:spChg>
      </pc:sldChg>
      <pc:sldChg chg="add">
        <pc:chgData name="Ranza, Veronica (Opkn)" userId="fc2b9d0e-d34a-4a46-8ae8-98d1d9f9077b" providerId="ADAL" clId="{7F548FC8-89C7-1E49-B822-ECADDB25AA07}" dt="2023-04-26T14:32:06.027" v="7"/>
        <pc:sldMkLst>
          <pc:docMk/>
          <pc:sldMk cId="629592072" sldId="2147470644"/>
        </pc:sldMkLst>
      </pc:sldChg>
    </pc:docChg>
  </pc:docChgLst>
  <pc:docChgLst>
    <pc:chgData name="Claps Mariagiovanna" userId="S::mariagiovanna.claps@unipolsai.it::10f34c50-8f98-47d8-b3d9-4ccdac6cfdb0" providerId="AD" clId="Web-{4ADEB335-8224-A4E4-DBAA-DC14BAB09877}"/>
    <pc:docChg chg="mod modSld">
      <pc:chgData name="Claps Mariagiovanna" userId="S::mariagiovanna.claps@unipolsai.it::10f34c50-8f98-47d8-b3d9-4ccdac6cfdb0" providerId="AD" clId="Web-{4ADEB335-8224-A4E4-DBAA-DC14BAB09877}" dt="2023-05-09T17:27:29.192" v="91"/>
      <pc:docMkLst>
        <pc:docMk/>
      </pc:docMkLst>
      <pc:sldChg chg="mod modShow">
        <pc:chgData name="Claps Mariagiovanna" userId="S::mariagiovanna.claps@unipolsai.it::10f34c50-8f98-47d8-b3d9-4ccdac6cfdb0" providerId="AD" clId="Web-{4ADEB335-8224-A4E4-DBAA-DC14BAB09877}" dt="2023-05-09T17:27:18.707" v="90"/>
        <pc:sldMkLst>
          <pc:docMk/>
          <pc:sldMk cId="1832692416" sldId="2883"/>
        </pc:sldMkLst>
      </pc:sldChg>
      <pc:sldChg chg="modSp modNotes">
        <pc:chgData name="Claps Mariagiovanna" userId="S::mariagiovanna.claps@unipolsai.it::10f34c50-8f98-47d8-b3d9-4ccdac6cfdb0" providerId="AD" clId="Web-{4ADEB335-8224-A4E4-DBAA-DC14BAB09877}" dt="2023-05-09T17:27:29.192" v="91"/>
        <pc:sldMkLst>
          <pc:docMk/>
          <pc:sldMk cId="2344550641" sldId="2145873585"/>
        </pc:sldMkLst>
        <pc:spChg chg="mod">
          <ac:chgData name="Claps Mariagiovanna" userId="S::mariagiovanna.claps@unipolsai.it::10f34c50-8f98-47d8-b3d9-4ccdac6cfdb0" providerId="AD" clId="Web-{4ADEB335-8224-A4E4-DBAA-DC14BAB09877}" dt="2023-05-09T17:26:39.128" v="89" actId="1076"/>
          <ac:spMkLst>
            <pc:docMk/>
            <pc:sldMk cId="2344550641" sldId="2145873585"/>
            <ac:spMk id="6" creationId="{7AE4664F-4391-ECDC-8516-D3468D946994}"/>
          </ac:spMkLst>
        </pc:spChg>
      </pc:sldChg>
      <pc:sldChg chg="modSp addCm modNotes">
        <pc:chgData name="Claps Mariagiovanna" userId="S::mariagiovanna.claps@unipolsai.it::10f34c50-8f98-47d8-b3d9-4ccdac6cfdb0" providerId="AD" clId="Web-{4ADEB335-8224-A4E4-DBAA-DC14BAB09877}" dt="2023-05-09T17:21:40.323" v="76"/>
        <pc:sldMkLst>
          <pc:docMk/>
          <pc:sldMk cId="2572481986" sldId="2147470514"/>
        </pc:sldMkLst>
        <pc:spChg chg="mod">
          <ac:chgData name="Claps Mariagiovanna" userId="S::mariagiovanna.claps@unipolsai.it::10f34c50-8f98-47d8-b3d9-4ccdac6cfdb0" providerId="AD" clId="Web-{4ADEB335-8224-A4E4-DBAA-DC14BAB09877}" dt="2023-05-09T17:21:07.228" v="73" actId="20577"/>
          <ac:spMkLst>
            <pc:docMk/>
            <pc:sldMk cId="2572481986" sldId="2147470514"/>
            <ac:spMk id="6" creationId="{BA1277A2-F73B-1A5F-46D2-AC99EB35DC6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laps Mariagiovanna" userId="S::mariagiovanna.claps@unipolsai.it::10f34c50-8f98-47d8-b3d9-4ccdac6cfdb0" providerId="AD" clId="Web-{4ADEB335-8224-A4E4-DBAA-DC14BAB09877}" dt="2023-05-09T17:21:40.323" v="76"/>
              <pc2:cmMkLst xmlns:pc2="http://schemas.microsoft.com/office/powerpoint/2019/9/main/command">
                <pc:docMk/>
                <pc:sldMk cId="2572481986" sldId="2147470514"/>
                <pc2:cmMk id="{C9F2E235-CDF2-462A-A202-B37A3D2C32E9}"/>
              </pc2:cmMkLst>
            </pc226:cmChg>
          </p:ext>
        </pc:extLst>
      </pc:sldChg>
      <pc:sldChg chg="addCm">
        <pc:chgData name="Claps Mariagiovanna" userId="S::mariagiovanna.claps@unipolsai.it::10f34c50-8f98-47d8-b3d9-4ccdac6cfdb0" providerId="AD" clId="Web-{4ADEB335-8224-A4E4-DBAA-DC14BAB09877}" dt="2023-05-09T17:23:10.122" v="77"/>
        <pc:sldMkLst>
          <pc:docMk/>
          <pc:sldMk cId="2525603187" sldId="214747062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laps Mariagiovanna" userId="S::mariagiovanna.claps@unipolsai.it::10f34c50-8f98-47d8-b3d9-4ccdac6cfdb0" providerId="AD" clId="Web-{4ADEB335-8224-A4E4-DBAA-DC14BAB09877}" dt="2023-05-09T17:23:10.122" v="77"/>
              <pc2:cmMkLst xmlns:pc2="http://schemas.microsoft.com/office/powerpoint/2019/9/main/command">
                <pc:docMk/>
                <pc:sldMk cId="2525603187" sldId="2147470629"/>
                <pc2:cmMk id="{52CF015D-D1AC-433F-9FDB-E6F144579465}"/>
              </pc2:cmMkLst>
            </pc226:cmChg>
          </p:ext>
        </pc:extLst>
      </pc:sldChg>
    </pc:docChg>
  </pc:docChgLst>
  <pc:docChgLst>
    <pc:chgData name="ROTONDO Vincenzo" userId="S::vincenzo.rotondo@unipolsai.it::6e2fb433-b57c-4865-a906-5770a815ab41" providerId="AD" clId="Web-{B3B2C216-A07F-7EA0-E5F9-6DCCF1BFB70D}"/>
    <pc:docChg chg="modSld">
      <pc:chgData name="ROTONDO Vincenzo" userId="S::vincenzo.rotondo@unipolsai.it::6e2fb433-b57c-4865-a906-5770a815ab41" providerId="AD" clId="Web-{B3B2C216-A07F-7EA0-E5F9-6DCCF1BFB70D}" dt="2023-04-21T16:50:40.616" v="33" actId="1076"/>
      <pc:docMkLst>
        <pc:docMk/>
      </pc:docMkLst>
      <pc:sldChg chg="addSp delSp modSp">
        <pc:chgData name="ROTONDO Vincenzo" userId="S::vincenzo.rotondo@unipolsai.it::6e2fb433-b57c-4865-a906-5770a815ab41" providerId="AD" clId="Web-{B3B2C216-A07F-7EA0-E5F9-6DCCF1BFB70D}" dt="2023-04-21T16:50:40.616" v="33" actId="1076"/>
        <pc:sldMkLst>
          <pc:docMk/>
          <pc:sldMk cId="3439113647" sldId="2145873639"/>
        </pc:sldMkLst>
        <pc:spChg chg="add del">
          <ac:chgData name="ROTONDO Vincenzo" userId="S::vincenzo.rotondo@unipolsai.it::6e2fb433-b57c-4865-a906-5770a815ab41" providerId="AD" clId="Web-{B3B2C216-A07F-7EA0-E5F9-6DCCF1BFB70D}" dt="2023-04-21T16:46:24.031" v="8"/>
          <ac:spMkLst>
            <pc:docMk/>
            <pc:sldMk cId="3439113647" sldId="2145873639"/>
            <ac:spMk id="3" creationId="{24B86005-AA42-868C-D698-1031557E9B77}"/>
          </ac:spMkLst>
        </pc:spChg>
        <pc:spChg chg="add mod">
          <ac:chgData name="ROTONDO Vincenzo" userId="S::vincenzo.rotondo@unipolsai.it::6e2fb433-b57c-4865-a906-5770a815ab41" providerId="AD" clId="Web-{B3B2C216-A07F-7EA0-E5F9-6DCCF1BFB70D}" dt="2023-04-21T16:48:11.815" v="12" actId="1076"/>
          <ac:spMkLst>
            <pc:docMk/>
            <pc:sldMk cId="3439113647" sldId="2145873639"/>
            <ac:spMk id="8" creationId="{A8C48BA5-B157-362C-9F79-1992CB4EAE65}"/>
          </ac:spMkLst>
        </pc:spChg>
        <pc:spChg chg="add del">
          <ac:chgData name="ROTONDO Vincenzo" userId="S::vincenzo.rotondo@unipolsai.it::6e2fb433-b57c-4865-a906-5770a815ab41" providerId="AD" clId="Web-{B3B2C216-A07F-7EA0-E5F9-6DCCF1BFB70D}" dt="2023-04-21T16:46:24.953" v="9"/>
          <ac:spMkLst>
            <pc:docMk/>
            <pc:sldMk cId="3439113647" sldId="2145873639"/>
            <ac:spMk id="9" creationId="{A843E510-2135-2187-CA91-9FAC4D838242}"/>
          </ac:spMkLst>
        </pc:spChg>
        <pc:spChg chg="add mod">
          <ac:chgData name="ROTONDO Vincenzo" userId="S::vincenzo.rotondo@unipolsai.it::6e2fb433-b57c-4865-a906-5770a815ab41" providerId="AD" clId="Web-{B3B2C216-A07F-7EA0-E5F9-6DCCF1BFB70D}" dt="2023-04-21T16:48:30.097" v="14" actId="1076"/>
          <ac:spMkLst>
            <pc:docMk/>
            <pc:sldMk cId="3439113647" sldId="2145873639"/>
            <ac:spMk id="16" creationId="{A1CD016C-155C-99CB-148B-E4B39FC6D7A0}"/>
          </ac:spMkLst>
        </pc:spChg>
        <pc:spChg chg="add mod">
          <ac:chgData name="ROTONDO Vincenzo" userId="S::vincenzo.rotondo@unipolsai.it::6e2fb433-b57c-4865-a906-5770a815ab41" providerId="AD" clId="Web-{B3B2C216-A07F-7EA0-E5F9-6DCCF1BFB70D}" dt="2023-04-21T16:48:56.629" v="19" actId="1076"/>
          <ac:spMkLst>
            <pc:docMk/>
            <pc:sldMk cId="3439113647" sldId="2145873639"/>
            <ac:spMk id="27" creationId="{ADC23C6E-429E-0E5D-F70B-15D82944E0D7}"/>
          </ac:spMkLst>
        </pc:spChg>
        <pc:spChg chg="add mod">
          <ac:chgData name="ROTONDO Vincenzo" userId="S::vincenzo.rotondo@unipolsai.it::6e2fb433-b57c-4865-a906-5770a815ab41" providerId="AD" clId="Web-{B3B2C216-A07F-7EA0-E5F9-6DCCF1BFB70D}" dt="2023-04-21T16:49:52.427" v="22" actId="1076"/>
          <ac:spMkLst>
            <pc:docMk/>
            <pc:sldMk cId="3439113647" sldId="2145873639"/>
            <ac:spMk id="30" creationId="{25E4E94B-F9DF-89C8-483E-081E96AF3589}"/>
          </ac:spMkLst>
        </pc:spChg>
        <pc:spChg chg="add mod">
          <ac:chgData name="ROTONDO Vincenzo" userId="S::vincenzo.rotondo@unipolsai.it::6e2fb433-b57c-4865-a906-5770a815ab41" providerId="AD" clId="Web-{B3B2C216-A07F-7EA0-E5F9-6DCCF1BFB70D}" dt="2023-04-21T16:50:19.225" v="29" actId="1076"/>
          <ac:spMkLst>
            <pc:docMk/>
            <pc:sldMk cId="3439113647" sldId="2145873639"/>
            <ac:spMk id="34" creationId="{D3338D22-E0E1-73ED-CBDB-4B9619A4056B}"/>
          </ac:spMkLst>
        </pc:spChg>
        <pc:spChg chg="add mod">
          <ac:chgData name="ROTONDO Vincenzo" userId="S::vincenzo.rotondo@unipolsai.it::6e2fb433-b57c-4865-a906-5770a815ab41" providerId="AD" clId="Web-{B3B2C216-A07F-7EA0-E5F9-6DCCF1BFB70D}" dt="2023-04-21T16:50:16.037" v="28" actId="1076"/>
          <ac:spMkLst>
            <pc:docMk/>
            <pc:sldMk cId="3439113647" sldId="2145873639"/>
            <ac:spMk id="36" creationId="{D9936CB4-E9EC-D130-CDA6-052BE4E6DAD6}"/>
          </ac:spMkLst>
        </pc:spChg>
        <pc:spChg chg="add mod">
          <ac:chgData name="ROTONDO Vincenzo" userId="S::vincenzo.rotondo@unipolsai.it::6e2fb433-b57c-4865-a906-5770a815ab41" providerId="AD" clId="Web-{B3B2C216-A07F-7EA0-E5F9-6DCCF1BFB70D}" dt="2023-04-21T16:50:28.912" v="31" actId="1076"/>
          <ac:spMkLst>
            <pc:docMk/>
            <pc:sldMk cId="3439113647" sldId="2145873639"/>
            <ac:spMk id="38" creationId="{7CF39E9E-E6F1-5AAC-F6EE-C3CCEFAB519B}"/>
          </ac:spMkLst>
        </pc:spChg>
        <pc:spChg chg="add mod">
          <ac:chgData name="ROTONDO Vincenzo" userId="S::vincenzo.rotondo@unipolsai.it::6e2fb433-b57c-4865-a906-5770a815ab41" providerId="AD" clId="Web-{B3B2C216-A07F-7EA0-E5F9-6DCCF1BFB70D}" dt="2023-04-21T16:50:40.616" v="33" actId="1076"/>
          <ac:spMkLst>
            <pc:docMk/>
            <pc:sldMk cId="3439113647" sldId="2145873639"/>
            <ac:spMk id="40" creationId="{DA253043-FA20-56AB-5A31-A38FDCD13505}"/>
          </ac:spMkLst>
        </pc:spChg>
        <pc:grpChg chg="add del ord">
          <ac:chgData name="ROTONDO Vincenzo" userId="S::vincenzo.rotondo@unipolsai.it::6e2fb433-b57c-4865-a906-5770a815ab41" providerId="AD" clId="Web-{B3B2C216-A07F-7EA0-E5F9-6DCCF1BFB70D}" dt="2023-04-21T16:47:51.674" v="10"/>
          <ac:grpSpMkLst>
            <pc:docMk/>
            <pc:sldMk cId="3439113647" sldId="2145873639"/>
            <ac:grpSpMk id="28" creationId="{E35FB7AF-5DCE-144B-F08B-BBEF8FA32A1A}"/>
          </ac:grpSpMkLst>
        </pc:grpChg>
      </pc:sldChg>
      <pc:sldChg chg="modSp">
        <pc:chgData name="ROTONDO Vincenzo" userId="S::vincenzo.rotondo@unipolsai.it::6e2fb433-b57c-4865-a906-5770a815ab41" providerId="AD" clId="Web-{B3B2C216-A07F-7EA0-E5F9-6DCCF1BFB70D}" dt="2023-04-21T16:42:59.917" v="3" actId="20577"/>
        <pc:sldMkLst>
          <pc:docMk/>
          <pc:sldMk cId="2525603187" sldId="2147470629"/>
        </pc:sldMkLst>
        <pc:spChg chg="mod">
          <ac:chgData name="ROTONDO Vincenzo" userId="S::vincenzo.rotondo@unipolsai.it::6e2fb433-b57c-4865-a906-5770a815ab41" providerId="AD" clId="Web-{B3B2C216-A07F-7EA0-E5F9-6DCCF1BFB70D}" dt="2023-04-21T16:42:59.917" v="3" actId="20577"/>
          <ac:spMkLst>
            <pc:docMk/>
            <pc:sldMk cId="2525603187" sldId="2147470629"/>
            <ac:spMk id="54" creationId="{42FB34DC-A97E-7F63-86BB-D226C15D220E}"/>
          </ac:spMkLst>
        </pc:spChg>
      </pc:sldChg>
      <pc:sldChg chg="modSp">
        <pc:chgData name="ROTONDO Vincenzo" userId="S::vincenzo.rotondo@unipolsai.it::6e2fb433-b57c-4865-a906-5770a815ab41" providerId="AD" clId="Web-{B3B2C216-A07F-7EA0-E5F9-6DCCF1BFB70D}" dt="2023-04-21T16:40:25.881" v="0" actId="1076"/>
        <pc:sldMkLst>
          <pc:docMk/>
          <pc:sldMk cId="1274424800" sldId="2147470641"/>
        </pc:sldMkLst>
        <pc:picChg chg="mod">
          <ac:chgData name="ROTONDO Vincenzo" userId="S::vincenzo.rotondo@unipolsai.it::6e2fb433-b57c-4865-a906-5770a815ab41" providerId="AD" clId="Web-{B3B2C216-A07F-7EA0-E5F9-6DCCF1BFB70D}" dt="2023-04-21T16:40:25.881" v="0" actId="1076"/>
          <ac:picMkLst>
            <pc:docMk/>
            <pc:sldMk cId="1274424800" sldId="2147470641"/>
            <ac:picMk id="7" creationId="{01BE0591-AEAE-C4B3-A12D-3230DEC6857C}"/>
          </ac:picMkLst>
        </pc:picChg>
      </pc:sldChg>
    </pc:docChg>
  </pc:docChgLst>
  <pc:docChgLst>
    <pc:chgData name="Rossi, Evelyne (Opkn)" userId="S::evelyne.rossi_open-knowledge.it#ext#@gruppounipol.onmicrosoft.com::b90b9a06-0cda-4f51-b87f-d2bde2c89326" providerId="AD" clId="Web-{7162E4E0-585F-E613-B4FA-AC6CD4F6F00F}"/>
    <pc:docChg chg="modSld">
      <pc:chgData name="Rossi, Evelyne (Opkn)" userId="S::evelyne.rossi_open-knowledge.it#ext#@gruppounipol.onmicrosoft.com::b90b9a06-0cda-4f51-b87f-d2bde2c89326" providerId="AD" clId="Web-{7162E4E0-585F-E613-B4FA-AC6CD4F6F00F}" dt="2023-04-21T14:36:18.036" v="3"/>
      <pc:docMkLst>
        <pc:docMk/>
      </pc:docMkLst>
      <pc:sldChg chg="mod modShow">
        <pc:chgData name="Rossi, Evelyne (Opkn)" userId="S::evelyne.rossi_open-knowledge.it#ext#@gruppounipol.onmicrosoft.com::b90b9a06-0cda-4f51-b87f-d2bde2c89326" providerId="AD" clId="Web-{7162E4E0-585F-E613-B4FA-AC6CD4F6F00F}" dt="2023-04-21T14:36:18.036" v="3"/>
        <pc:sldMkLst>
          <pc:docMk/>
          <pc:sldMk cId="2441424113" sldId="2147470513"/>
        </pc:sldMkLst>
      </pc:sldChg>
      <pc:sldChg chg="addSp modSp">
        <pc:chgData name="Rossi, Evelyne (Opkn)" userId="S::evelyne.rossi_open-knowledge.it#ext#@gruppounipol.onmicrosoft.com::b90b9a06-0cda-4f51-b87f-d2bde2c89326" providerId="AD" clId="Web-{7162E4E0-585F-E613-B4FA-AC6CD4F6F00F}" dt="2023-04-21T14:36:14.051" v="2" actId="1076"/>
        <pc:sldMkLst>
          <pc:docMk/>
          <pc:sldMk cId="2593859772" sldId="2147470643"/>
        </pc:sldMkLst>
        <pc:spChg chg="add mod">
          <ac:chgData name="Rossi, Evelyne (Opkn)" userId="S::evelyne.rossi_open-knowledge.it#ext#@gruppounipol.onmicrosoft.com::b90b9a06-0cda-4f51-b87f-d2bde2c89326" providerId="AD" clId="Web-{7162E4E0-585F-E613-B4FA-AC6CD4F6F00F}" dt="2023-04-21T14:36:14.051" v="2" actId="1076"/>
          <ac:spMkLst>
            <pc:docMk/>
            <pc:sldMk cId="2593859772" sldId="2147470643"/>
            <ac:spMk id="3" creationId="{6287E5ED-0F84-257E-7CF3-5CA3E67F1080}"/>
          </ac:spMkLst>
        </pc:spChg>
      </pc:sldChg>
    </pc:docChg>
  </pc:docChgLst>
  <pc:docChgLst>
    <pc:chgData name="Giora Fabiola" userId="S::fabiola.giora@unipolsai.it::315ef045-bdc0-4465-b994-7bf851514c15" providerId="AD" clId="Web-{7F9E1BD5-1F90-4298-7377-3526E6ACF3A4}"/>
    <pc:docChg chg="modSld">
      <pc:chgData name="Giora Fabiola" userId="S::fabiola.giora@unipolsai.it::315ef045-bdc0-4465-b994-7bf851514c15" providerId="AD" clId="Web-{7F9E1BD5-1F90-4298-7377-3526E6ACF3A4}" dt="2023-05-10T07:39:03.528" v="35" actId="20577"/>
      <pc:docMkLst>
        <pc:docMk/>
      </pc:docMkLst>
      <pc:sldChg chg="addSp delSp modSp">
        <pc:chgData name="Giora Fabiola" userId="S::fabiola.giora@unipolsai.it::315ef045-bdc0-4465-b994-7bf851514c15" providerId="AD" clId="Web-{7F9E1BD5-1F90-4298-7377-3526E6ACF3A4}" dt="2023-05-10T07:39:03.528" v="35" actId="20577"/>
        <pc:sldMkLst>
          <pc:docMk/>
          <pc:sldMk cId="2525603187" sldId="2147470629"/>
        </pc:sldMkLst>
        <pc:spChg chg="add">
          <ac:chgData name="Giora Fabiola" userId="S::fabiola.giora@unipolsai.it::315ef045-bdc0-4465-b994-7bf851514c15" providerId="AD" clId="Web-{7F9E1BD5-1F90-4298-7377-3526E6ACF3A4}" dt="2023-05-10T07:37:43.353" v="24"/>
          <ac:spMkLst>
            <pc:docMk/>
            <pc:sldMk cId="2525603187" sldId="2147470629"/>
            <ac:spMk id="2" creationId="{985686C3-6F2B-41EF-0002-D9A098A4E7A5}"/>
          </ac:spMkLst>
        </pc:spChg>
        <pc:spChg chg="add">
          <ac:chgData name="Giora Fabiola" userId="S::fabiola.giora@unipolsai.it::315ef045-bdc0-4465-b994-7bf851514c15" providerId="AD" clId="Web-{7F9E1BD5-1F90-4298-7377-3526E6ACF3A4}" dt="2023-05-10T07:37:43.353" v="24"/>
          <ac:spMkLst>
            <pc:docMk/>
            <pc:sldMk cId="2525603187" sldId="2147470629"/>
            <ac:spMk id="3" creationId="{9ADB7D19-06F2-B26A-9627-D673067DF09C}"/>
          </ac:spMkLst>
        </pc:spChg>
        <pc:spChg chg="add">
          <ac:chgData name="Giora Fabiola" userId="S::fabiola.giora@unipolsai.it::315ef045-bdc0-4465-b994-7bf851514c15" providerId="AD" clId="Web-{7F9E1BD5-1F90-4298-7377-3526E6ACF3A4}" dt="2023-05-10T07:37:43.353" v="24"/>
          <ac:spMkLst>
            <pc:docMk/>
            <pc:sldMk cId="2525603187" sldId="2147470629"/>
            <ac:spMk id="4" creationId="{AA665677-5207-81F5-A53F-92E4F8A94FAF}"/>
          </ac:spMkLst>
        </pc:spChg>
        <pc:spChg chg="add mod">
          <ac:chgData name="Giora Fabiola" userId="S::fabiola.giora@unipolsai.it::315ef045-bdc0-4465-b994-7bf851514c15" providerId="AD" clId="Web-{7F9E1BD5-1F90-4298-7377-3526E6ACF3A4}" dt="2023-05-10T07:39:03.528" v="35" actId="20577"/>
          <ac:spMkLst>
            <pc:docMk/>
            <pc:sldMk cId="2525603187" sldId="2147470629"/>
            <ac:spMk id="5" creationId="{B7037B43-2E1D-729E-F181-044CED2265E1}"/>
          </ac:spMkLst>
        </pc:spChg>
        <pc:spChg chg="add">
          <ac:chgData name="Giora Fabiola" userId="S::fabiola.giora@unipolsai.it::315ef045-bdc0-4465-b994-7bf851514c15" providerId="AD" clId="Web-{7F9E1BD5-1F90-4298-7377-3526E6ACF3A4}" dt="2023-05-10T07:37:43.353" v="24"/>
          <ac:spMkLst>
            <pc:docMk/>
            <pc:sldMk cId="2525603187" sldId="2147470629"/>
            <ac:spMk id="6" creationId="{AD7A24C9-5473-1E1C-C2BD-C1249A657A47}"/>
          </ac:spMkLst>
        </pc:spChg>
        <pc:spChg chg="add">
          <ac:chgData name="Giora Fabiola" userId="S::fabiola.giora@unipolsai.it::315ef045-bdc0-4465-b994-7bf851514c15" providerId="AD" clId="Web-{7F9E1BD5-1F90-4298-7377-3526E6ACF3A4}" dt="2023-05-10T07:37:43.353" v="24"/>
          <ac:spMkLst>
            <pc:docMk/>
            <pc:sldMk cId="2525603187" sldId="2147470629"/>
            <ac:spMk id="7" creationId="{127052CE-A1A2-DF05-2239-B82CCD158961}"/>
          </ac:spMkLst>
        </pc:spChg>
        <pc:spChg chg="add">
          <ac:chgData name="Giora Fabiola" userId="S::fabiola.giora@unipolsai.it::315ef045-bdc0-4465-b994-7bf851514c15" providerId="AD" clId="Web-{7F9E1BD5-1F90-4298-7377-3526E6ACF3A4}" dt="2023-05-10T07:37:43.353" v="24"/>
          <ac:spMkLst>
            <pc:docMk/>
            <pc:sldMk cId="2525603187" sldId="2147470629"/>
            <ac:spMk id="8" creationId="{1F762144-FCC2-034C-486D-A95B8F195B61}"/>
          </ac:spMkLst>
        </pc:spChg>
        <pc:spChg chg="del mod">
          <ac:chgData name="Giora Fabiola" userId="S::fabiola.giora@unipolsai.it::315ef045-bdc0-4465-b994-7bf851514c15" providerId="AD" clId="Web-{7F9E1BD5-1F90-4298-7377-3526E6ACF3A4}" dt="2023-05-10T07:37:09.696" v="6"/>
          <ac:spMkLst>
            <pc:docMk/>
            <pc:sldMk cId="2525603187" sldId="2147470629"/>
            <ac:spMk id="51" creationId="{D1B2C45E-CE2E-F310-EEA8-B9A665C807D4}"/>
          </ac:spMkLst>
        </pc:spChg>
        <pc:spChg chg="del">
          <ac:chgData name="Giora Fabiola" userId="S::fabiola.giora@unipolsai.it::315ef045-bdc0-4465-b994-7bf851514c15" providerId="AD" clId="Web-{7F9E1BD5-1F90-4298-7377-3526E6ACF3A4}" dt="2023-05-10T07:37:16.431" v="10"/>
          <ac:spMkLst>
            <pc:docMk/>
            <pc:sldMk cId="2525603187" sldId="2147470629"/>
            <ac:spMk id="52" creationId="{F4A7001D-AB12-0126-4EF7-6A3CE7A302BA}"/>
          </ac:spMkLst>
        </pc:spChg>
        <pc:spChg chg="del">
          <ac:chgData name="Giora Fabiola" userId="S::fabiola.giora@unipolsai.it::315ef045-bdc0-4465-b994-7bf851514c15" providerId="AD" clId="Web-{7F9E1BD5-1F90-4298-7377-3526E6ACF3A4}" dt="2023-05-10T07:37:07.977" v="3"/>
          <ac:spMkLst>
            <pc:docMk/>
            <pc:sldMk cId="2525603187" sldId="2147470629"/>
            <ac:spMk id="53" creationId="{F99160A9-6CCF-51CE-B0C1-9AF9B75759A7}"/>
          </ac:spMkLst>
        </pc:spChg>
        <pc:spChg chg="del">
          <ac:chgData name="Giora Fabiola" userId="S::fabiola.giora@unipolsai.it::315ef045-bdc0-4465-b994-7bf851514c15" providerId="AD" clId="Web-{7F9E1BD5-1F90-4298-7377-3526E6ACF3A4}" dt="2023-05-10T07:37:18.149" v="11"/>
          <ac:spMkLst>
            <pc:docMk/>
            <pc:sldMk cId="2525603187" sldId="2147470629"/>
            <ac:spMk id="54" creationId="{42FB34DC-A97E-7F63-86BB-D226C15D220E}"/>
          </ac:spMkLst>
        </pc:spChg>
        <pc:spChg chg="del">
          <ac:chgData name="Giora Fabiola" userId="S::fabiola.giora@unipolsai.it::315ef045-bdc0-4465-b994-7bf851514c15" providerId="AD" clId="Web-{7F9E1BD5-1F90-4298-7377-3526E6ACF3A4}" dt="2023-05-10T07:37:40.135" v="22"/>
          <ac:spMkLst>
            <pc:docMk/>
            <pc:sldMk cId="2525603187" sldId="2147470629"/>
            <ac:spMk id="55" creationId="{26463DD3-F1D6-F30E-D5E5-421F7014C6FC}"/>
          </ac:spMkLst>
        </pc:spChg>
        <pc:spChg chg="del">
          <ac:chgData name="Giora Fabiola" userId="S::fabiola.giora@unipolsai.it::315ef045-bdc0-4465-b994-7bf851514c15" providerId="AD" clId="Web-{7F9E1BD5-1F90-4298-7377-3526E6ACF3A4}" dt="2023-05-10T07:37:26.806" v="15"/>
          <ac:spMkLst>
            <pc:docMk/>
            <pc:sldMk cId="2525603187" sldId="2147470629"/>
            <ac:spMk id="56" creationId="{86839146-4C01-6E23-1E0D-C50DD2D9B11F}"/>
          </ac:spMkLst>
        </pc:spChg>
        <pc:spChg chg="del mod">
          <ac:chgData name="Giora Fabiola" userId="S::fabiola.giora@unipolsai.it::315ef045-bdc0-4465-b994-7bf851514c15" providerId="AD" clId="Web-{7F9E1BD5-1F90-4298-7377-3526E6ACF3A4}" dt="2023-05-10T07:37:37.228" v="20"/>
          <ac:spMkLst>
            <pc:docMk/>
            <pc:sldMk cId="2525603187" sldId="2147470629"/>
            <ac:spMk id="57" creationId="{C20C722D-870E-5011-EC02-46BB254BDA82}"/>
          </ac:spMkLst>
        </pc:spChg>
        <pc:spChg chg="del">
          <ac:chgData name="Giora Fabiola" userId="S::fabiola.giora@unipolsai.it::315ef045-bdc0-4465-b994-7bf851514c15" providerId="AD" clId="Web-{7F9E1BD5-1F90-4298-7377-3526E6ACF3A4}" dt="2023-05-10T07:36:58.696" v="0"/>
          <ac:spMkLst>
            <pc:docMk/>
            <pc:sldMk cId="2525603187" sldId="2147470629"/>
            <ac:spMk id="58" creationId="{70D53957-CE0C-E7CC-7045-1DEE2A1C9845}"/>
          </ac:spMkLst>
        </pc:spChg>
        <pc:grpChg chg="add del">
          <ac:chgData name="Giora Fabiola" userId="S::fabiola.giora@unipolsai.it::315ef045-bdc0-4465-b994-7bf851514c15" providerId="AD" clId="Web-{7F9E1BD5-1F90-4298-7377-3526E6ACF3A4}" dt="2023-05-10T07:37:12.462" v="8"/>
          <ac:grpSpMkLst>
            <pc:docMk/>
            <pc:sldMk cId="2525603187" sldId="2147470629"/>
            <ac:grpSpMk id="47" creationId="{4E411C0C-53B6-A24E-E381-7FA65A53521A}"/>
          </ac:grpSpMkLst>
        </pc:grpChg>
        <pc:picChg chg="add">
          <ac:chgData name="Giora Fabiola" userId="S::fabiola.giora@unipolsai.it::315ef045-bdc0-4465-b994-7bf851514c15" providerId="AD" clId="Web-{7F9E1BD5-1F90-4298-7377-3526E6ACF3A4}" dt="2023-05-10T07:37:43.353" v="24"/>
          <ac:picMkLst>
            <pc:docMk/>
            <pc:sldMk cId="2525603187" sldId="2147470629"/>
            <ac:picMk id="9" creationId="{661056DB-7599-773A-A632-CC7CD36D6B91}"/>
          </ac:picMkLst>
        </pc:picChg>
        <pc:picChg chg="add">
          <ac:chgData name="Giora Fabiola" userId="S::fabiola.giora@unipolsai.it::315ef045-bdc0-4465-b994-7bf851514c15" providerId="AD" clId="Web-{7F9E1BD5-1F90-4298-7377-3526E6ACF3A4}" dt="2023-05-10T07:37:43.353" v="24"/>
          <ac:picMkLst>
            <pc:docMk/>
            <pc:sldMk cId="2525603187" sldId="2147470629"/>
            <ac:picMk id="10" creationId="{5E363BE6-446F-E955-5164-2C108ACC55CB}"/>
          </ac:picMkLst>
        </pc:picChg>
        <pc:picChg chg="add">
          <ac:chgData name="Giora Fabiola" userId="S::fabiola.giora@unipolsai.it::315ef045-bdc0-4465-b994-7bf851514c15" providerId="AD" clId="Web-{7F9E1BD5-1F90-4298-7377-3526E6ACF3A4}" dt="2023-05-10T07:37:43.353" v="24"/>
          <ac:picMkLst>
            <pc:docMk/>
            <pc:sldMk cId="2525603187" sldId="2147470629"/>
            <ac:picMk id="11" creationId="{CBAE0286-5687-D6B8-A2A0-9D30399918D9}"/>
          </ac:picMkLst>
        </pc:picChg>
        <pc:picChg chg="add">
          <ac:chgData name="Giora Fabiola" userId="S::fabiola.giora@unipolsai.it::315ef045-bdc0-4465-b994-7bf851514c15" providerId="AD" clId="Web-{7F9E1BD5-1F90-4298-7377-3526E6ACF3A4}" dt="2023-05-10T07:37:43.353" v="24"/>
          <ac:picMkLst>
            <pc:docMk/>
            <pc:sldMk cId="2525603187" sldId="2147470629"/>
            <ac:picMk id="12" creationId="{A9386A78-1536-CD9E-B8A7-50C74019F540}"/>
          </ac:picMkLst>
        </pc:picChg>
        <pc:picChg chg="add">
          <ac:chgData name="Giora Fabiola" userId="S::fabiola.giora@unipolsai.it::315ef045-bdc0-4465-b994-7bf851514c15" providerId="AD" clId="Web-{7F9E1BD5-1F90-4298-7377-3526E6ACF3A4}" dt="2023-05-10T07:37:43.353" v="24"/>
          <ac:picMkLst>
            <pc:docMk/>
            <pc:sldMk cId="2525603187" sldId="2147470629"/>
            <ac:picMk id="13" creationId="{5C294397-952C-AD7C-73DD-1E04EFCE41A1}"/>
          </ac:picMkLst>
        </pc:picChg>
        <pc:picChg chg="add">
          <ac:chgData name="Giora Fabiola" userId="S::fabiola.giora@unipolsai.it::315ef045-bdc0-4465-b994-7bf851514c15" providerId="AD" clId="Web-{7F9E1BD5-1F90-4298-7377-3526E6ACF3A4}" dt="2023-05-10T07:37:43.353" v="24"/>
          <ac:picMkLst>
            <pc:docMk/>
            <pc:sldMk cId="2525603187" sldId="2147470629"/>
            <ac:picMk id="14" creationId="{E86EA887-7BE2-5698-62BE-768EA5E0AFCA}"/>
          </ac:picMkLst>
        </pc:picChg>
        <pc:picChg chg="add">
          <ac:chgData name="Giora Fabiola" userId="S::fabiola.giora@unipolsai.it::315ef045-bdc0-4465-b994-7bf851514c15" providerId="AD" clId="Web-{7F9E1BD5-1F90-4298-7377-3526E6ACF3A4}" dt="2023-05-10T07:37:43.353" v="24"/>
          <ac:picMkLst>
            <pc:docMk/>
            <pc:sldMk cId="2525603187" sldId="2147470629"/>
            <ac:picMk id="15" creationId="{93D5EE9F-C8BC-61AA-290D-BD56B1CD8B68}"/>
          </ac:picMkLst>
        </pc:picChg>
        <pc:picChg chg="del">
          <ac:chgData name="Giora Fabiola" userId="S::fabiola.giora@unipolsai.it::315ef045-bdc0-4465-b994-7bf851514c15" providerId="AD" clId="Web-{7F9E1BD5-1F90-4298-7377-3526E6ACF3A4}" dt="2023-05-10T07:37:22.650" v="14"/>
          <ac:picMkLst>
            <pc:docMk/>
            <pc:sldMk cId="2525603187" sldId="2147470629"/>
            <ac:picMk id="62" creationId="{20327016-74D0-D6CF-A1C9-5842B57ECE69}"/>
          </ac:picMkLst>
        </pc:picChg>
        <pc:picChg chg="del">
          <ac:chgData name="Giora Fabiola" userId="S::fabiola.giora@unipolsai.it::315ef045-bdc0-4465-b994-7bf851514c15" providerId="AD" clId="Web-{7F9E1BD5-1F90-4298-7377-3526E6ACF3A4}" dt="2023-05-10T07:37:19.759" v="12"/>
          <ac:picMkLst>
            <pc:docMk/>
            <pc:sldMk cId="2525603187" sldId="2147470629"/>
            <ac:picMk id="63" creationId="{D5E07EF8-4560-A6AB-7F2E-A1FFF9A788D5}"/>
          </ac:picMkLst>
        </pc:picChg>
        <pc:picChg chg="del">
          <ac:chgData name="Giora Fabiola" userId="S::fabiola.giora@unipolsai.it::315ef045-bdc0-4465-b994-7bf851514c15" providerId="AD" clId="Web-{7F9E1BD5-1F90-4298-7377-3526E6ACF3A4}" dt="2023-05-10T07:37:28.353" v="16"/>
          <ac:picMkLst>
            <pc:docMk/>
            <pc:sldMk cId="2525603187" sldId="2147470629"/>
            <ac:picMk id="64" creationId="{52AFB484-EC77-B37E-3803-FDD1C55131C3}"/>
          </ac:picMkLst>
        </pc:picChg>
        <pc:picChg chg="del">
          <ac:chgData name="Giora Fabiola" userId="S::fabiola.giora@unipolsai.it::315ef045-bdc0-4465-b994-7bf851514c15" providerId="AD" clId="Web-{7F9E1BD5-1F90-4298-7377-3526E6ACF3A4}" dt="2023-05-10T07:37:38.994" v="21"/>
          <ac:picMkLst>
            <pc:docMk/>
            <pc:sldMk cId="2525603187" sldId="2147470629"/>
            <ac:picMk id="65" creationId="{314CF590-5CC3-2813-0A9C-1B6C10A0B412}"/>
          </ac:picMkLst>
        </pc:picChg>
        <pc:picChg chg="del">
          <ac:chgData name="Giora Fabiola" userId="S::fabiola.giora@unipolsai.it::315ef045-bdc0-4465-b994-7bf851514c15" providerId="AD" clId="Web-{7F9E1BD5-1F90-4298-7377-3526E6ACF3A4}" dt="2023-05-10T07:37:14.993" v="9"/>
          <ac:picMkLst>
            <pc:docMk/>
            <pc:sldMk cId="2525603187" sldId="2147470629"/>
            <ac:picMk id="66" creationId="{063DDBFA-CBAD-2703-041B-329B0F784C6B}"/>
          </ac:picMkLst>
        </pc:picChg>
        <pc:picChg chg="del">
          <ac:chgData name="Giora Fabiola" userId="S::fabiola.giora@unipolsai.it::315ef045-bdc0-4465-b994-7bf851514c15" providerId="AD" clId="Web-{7F9E1BD5-1F90-4298-7377-3526E6ACF3A4}" dt="2023-05-10T07:37:41.557" v="23"/>
          <ac:picMkLst>
            <pc:docMk/>
            <pc:sldMk cId="2525603187" sldId="2147470629"/>
            <ac:picMk id="67" creationId="{A6628E88-78C8-E64A-E164-C3CCDD56595B}"/>
          </ac:picMkLst>
        </pc:picChg>
        <pc:picChg chg="del">
          <ac:chgData name="Giora Fabiola" userId="S::fabiola.giora@unipolsai.it::315ef045-bdc0-4465-b994-7bf851514c15" providerId="AD" clId="Web-{7F9E1BD5-1F90-4298-7377-3526E6ACF3A4}" dt="2023-05-10T07:37:29.634" v="17"/>
          <ac:picMkLst>
            <pc:docMk/>
            <pc:sldMk cId="2525603187" sldId="2147470629"/>
            <ac:picMk id="68" creationId="{63D1053F-51D6-2005-B842-2389FAB2030B}"/>
          </ac:picMkLst>
        </pc:picChg>
        <pc:picChg chg="del">
          <ac:chgData name="Giora Fabiola" userId="S::fabiola.giora@unipolsai.it::315ef045-bdc0-4465-b994-7bf851514c15" providerId="AD" clId="Web-{7F9E1BD5-1F90-4298-7377-3526E6ACF3A4}" dt="2023-05-10T07:37:21.103" v="13"/>
          <ac:picMkLst>
            <pc:docMk/>
            <pc:sldMk cId="2525603187" sldId="2147470629"/>
            <ac:picMk id="69" creationId="{C9D5B9B1-2892-38F5-5D80-4D9F47F4D7E4}"/>
          </ac:picMkLst>
        </pc:picChg>
      </pc:sldChg>
    </pc:docChg>
  </pc:docChgLst>
  <pc:docChgLst>
    <pc:chgData name="Pecoriello, Francesca (Opkn)" userId="e59bcd0b-9415-4c1e-aacc-0348cfd82386" providerId="ADAL" clId="{024CD4FB-48C9-4E3C-8A8E-8FEE4A081647}"/>
    <pc:docChg chg="custSel modSld">
      <pc:chgData name="Pecoriello, Francesca (Opkn)" userId="e59bcd0b-9415-4c1e-aacc-0348cfd82386" providerId="ADAL" clId="{024CD4FB-48C9-4E3C-8A8E-8FEE4A081647}" dt="2023-04-21T16:01:10.349" v="2"/>
      <pc:docMkLst>
        <pc:docMk/>
      </pc:docMkLst>
      <pc:sldChg chg="addSp delSp modSp mod">
        <pc:chgData name="Pecoriello, Francesca (Opkn)" userId="e59bcd0b-9415-4c1e-aacc-0348cfd82386" providerId="ADAL" clId="{024CD4FB-48C9-4E3C-8A8E-8FEE4A081647}" dt="2023-04-21T16:01:10.349" v="2"/>
        <pc:sldMkLst>
          <pc:docMk/>
          <pc:sldMk cId="2593859772" sldId="2147470643"/>
        </pc:sldMkLst>
        <pc:spChg chg="del">
          <ac:chgData name="Pecoriello, Francesca (Opkn)" userId="e59bcd0b-9415-4c1e-aacc-0348cfd82386" providerId="ADAL" clId="{024CD4FB-48C9-4E3C-8A8E-8FEE4A081647}" dt="2023-04-21T16:00:58.067" v="1" actId="478"/>
          <ac:spMkLst>
            <pc:docMk/>
            <pc:sldMk cId="2593859772" sldId="2147470643"/>
            <ac:spMk id="3" creationId="{6287E5ED-0F84-257E-7CF3-5CA3E67F1080}"/>
          </ac:spMkLst>
        </pc:spChg>
        <pc:grpChg chg="del">
          <ac:chgData name="Pecoriello, Francesca (Opkn)" userId="e59bcd0b-9415-4c1e-aacc-0348cfd82386" providerId="ADAL" clId="{024CD4FB-48C9-4E3C-8A8E-8FEE4A081647}" dt="2023-04-21T16:00:56.283" v="0" actId="478"/>
          <ac:grpSpMkLst>
            <pc:docMk/>
            <pc:sldMk cId="2593859772" sldId="2147470643"/>
            <ac:grpSpMk id="8" creationId="{390F0B52-1665-1405-33DA-F731ABB43F3B}"/>
          </ac:grpSpMkLst>
        </pc:grpChg>
        <pc:picChg chg="add mod">
          <ac:chgData name="Pecoriello, Francesca (Opkn)" userId="e59bcd0b-9415-4c1e-aacc-0348cfd82386" providerId="ADAL" clId="{024CD4FB-48C9-4E3C-8A8E-8FEE4A081647}" dt="2023-04-21T16:01:10.349" v="2"/>
          <ac:picMkLst>
            <pc:docMk/>
            <pc:sldMk cId="2593859772" sldId="2147470643"/>
            <ac:picMk id="4" creationId="{78D99AF1-EFFB-5BCA-D489-48D15E065F03}"/>
          </ac:picMkLst>
        </pc:picChg>
      </pc:sldChg>
    </pc:docChg>
  </pc:docChgLst>
  <pc:docChgLst>
    <pc:chgData name="Pauselli Erika" userId="2b2792ab-aa1e-4916-9097-11b201ca8fe7" providerId="ADAL" clId="{7DF093BD-0D63-4E40-ABF0-48C02B1FEB7D}"/>
    <pc:docChg chg="modSld sldOrd">
      <pc:chgData name="Pauselli Erika" userId="2b2792ab-aa1e-4916-9097-11b201ca8fe7" providerId="ADAL" clId="{7DF093BD-0D63-4E40-ABF0-48C02B1FEB7D}" dt="2023-05-09T07:20:37.227" v="48" actId="14100"/>
      <pc:docMkLst>
        <pc:docMk/>
      </pc:docMkLst>
      <pc:sldChg chg="modSp mod">
        <pc:chgData name="Pauselli Erika" userId="2b2792ab-aa1e-4916-9097-11b201ca8fe7" providerId="ADAL" clId="{7DF093BD-0D63-4E40-ABF0-48C02B1FEB7D}" dt="2023-05-09T07:20:37.227" v="48" actId="14100"/>
        <pc:sldMkLst>
          <pc:docMk/>
          <pc:sldMk cId="2344550641" sldId="2145873585"/>
        </pc:sldMkLst>
        <pc:spChg chg="mod">
          <ac:chgData name="Pauselli Erika" userId="2b2792ab-aa1e-4916-9097-11b201ca8fe7" providerId="ADAL" clId="{7DF093BD-0D63-4E40-ABF0-48C02B1FEB7D}" dt="2023-05-09T07:20:37.227" v="48" actId="14100"/>
          <ac:spMkLst>
            <pc:docMk/>
            <pc:sldMk cId="2344550641" sldId="2145873585"/>
            <ac:spMk id="57" creationId="{7E664513-4543-A5FA-E76F-B3379E62DC85}"/>
          </ac:spMkLst>
        </pc:spChg>
        <pc:spChg chg="mod">
          <ac:chgData name="Pauselli Erika" userId="2b2792ab-aa1e-4916-9097-11b201ca8fe7" providerId="ADAL" clId="{7DF093BD-0D63-4E40-ABF0-48C02B1FEB7D}" dt="2023-05-09T07:20:23.312" v="46" actId="20577"/>
          <ac:spMkLst>
            <pc:docMk/>
            <pc:sldMk cId="2344550641" sldId="2145873585"/>
            <ac:spMk id="61" creationId="{9714E705-D026-4F27-59E2-A7D642E1D221}"/>
          </ac:spMkLst>
        </pc:spChg>
      </pc:sldChg>
      <pc:sldChg chg="modSp mod">
        <pc:chgData name="Pauselli Erika" userId="2b2792ab-aa1e-4916-9097-11b201ca8fe7" providerId="ADAL" clId="{7DF093BD-0D63-4E40-ABF0-48C02B1FEB7D}" dt="2023-05-09T07:17:33.986" v="12" actId="20577"/>
        <pc:sldMkLst>
          <pc:docMk/>
          <pc:sldMk cId="2213722840" sldId="2147470477"/>
        </pc:sldMkLst>
        <pc:spChg chg="mod">
          <ac:chgData name="Pauselli Erika" userId="2b2792ab-aa1e-4916-9097-11b201ca8fe7" providerId="ADAL" clId="{7DF093BD-0D63-4E40-ABF0-48C02B1FEB7D}" dt="2023-05-09T07:17:33.986" v="12" actId="20577"/>
          <ac:spMkLst>
            <pc:docMk/>
            <pc:sldMk cId="2213722840" sldId="2147470477"/>
            <ac:spMk id="27" creationId="{7753C817-FBA8-CFE2-6FF8-7D3897CB8297}"/>
          </ac:spMkLst>
        </pc:spChg>
      </pc:sldChg>
      <pc:sldChg chg="modSp mod">
        <pc:chgData name="Pauselli Erika" userId="2b2792ab-aa1e-4916-9097-11b201ca8fe7" providerId="ADAL" clId="{7DF093BD-0D63-4E40-ABF0-48C02B1FEB7D}" dt="2023-05-09T07:14:39.179" v="1" actId="6549"/>
        <pc:sldMkLst>
          <pc:docMk/>
          <pc:sldMk cId="2572481986" sldId="2147470514"/>
        </pc:sldMkLst>
        <pc:spChg chg="mod">
          <ac:chgData name="Pauselli Erika" userId="2b2792ab-aa1e-4916-9097-11b201ca8fe7" providerId="ADAL" clId="{7DF093BD-0D63-4E40-ABF0-48C02B1FEB7D}" dt="2023-05-09T07:14:39.179" v="1" actId="6549"/>
          <ac:spMkLst>
            <pc:docMk/>
            <pc:sldMk cId="2572481986" sldId="2147470514"/>
            <ac:spMk id="6" creationId="{BA1277A2-F73B-1A5F-46D2-AC99EB35DC6E}"/>
          </ac:spMkLst>
        </pc:spChg>
      </pc:sldChg>
      <pc:sldChg chg="modSp mod">
        <pc:chgData name="Pauselli Erika" userId="2b2792ab-aa1e-4916-9097-11b201ca8fe7" providerId="ADAL" clId="{7DF093BD-0D63-4E40-ABF0-48C02B1FEB7D}" dt="2023-05-09T07:18:55.298" v="44" actId="113"/>
        <pc:sldMkLst>
          <pc:docMk/>
          <pc:sldMk cId="3475769346" sldId="2147470633"/>
        </pc:sldMkLst>
        <pc:spChg chg="mod">
          <ac:chgData name="Pauselli Erika" userId="2b2792ab-aa1e-4916-9097-11b201ca8fe7" providerId="ADAL" clId="{7DF093BD-0D63-4E40-ABF0-48C02B1FEB7D}" dt="2023-05-09T07:18:55.298" v="44" actId="113"/>
          <ac:spMkLst>
            <pc:docMk/>
            <pc:sldMk cId="3475769346" sldId="2147470633"/>
            <ac:spMk id="8" creationId="{C9761DF0-1E18-E073-EBEB-F30966602E9C}"/>
          </ac:spMkLst>
        </pc:spChg>
      </pc:sldChg>
      <pc:sldChg chg="modSp mod ord">
        <pc:chgData name="Pauselli Erika" userId="2b2792ab-aa1e-4916-9097-11b201ca8fe7" providerId="ADAL" clId="{7DF093BD-0D63-4E40-ABF0-48C02B1FEB7D}" dt="2023-05-09T07:15:41.028" v="7" actId="20577"/>
        <pc:sldMkLst>
          <pc:docMk/>
          <pc:sldMk cId="629592072" sldId="2147470644"/>
        </pc:sldMkLst>
        <pc:spChg chg="mod">
          <ac:chgData name="Pauselli Erika" userId="2b2792ab-aa1e-4916-9097-11b201ca8fe7" providerId="ADAL" clId="{7DF093BD-0D63-4E40-ABF0-48C02B1FEB7D}" dt="2023-05-09T07:15:41.028" v="7" actId="20577"/>
          <ac:spMkLst>
            <pc:docMk/>
            <pc:sldMk cId="629592072" sldId="2147470644"/>
            <ac:spMk id="2" creationId="{8D115958-45C1-6D50-FDE4-7E77AB5B3149}"/>
          </ac:spMkLst>
        </pc:spChg>
      </pc:sldChg>
    </pc:docChg>
  </pc:docChgLst>
  <pc:docChgLst>
    <pc:chgData name="Claps Mariagiovanna" userId="S::mariagiovanna.claps@unipolsai.it::10f34c50-8f98-47d8-b3d9-4ccdac6cfdb0" providerId="AD" clId="Web-{F0DBBC34-EC99-BC96-84D7-14D72A0A03D6}"/>
    <pc:docChg chg="modSld">
      <pc:chgData name="Claps Mariagiovanna" userId="S::mariagiovanna.claps@unipolsai.it::10f34c50-8f98-47d8-b3d9-4ccdac6cfdb0" providerId="AD" clId="Web-{F0DBBC34-EC99-BC96-84D7-14D72A0A03D6}" dt="2023-04-28T10:51:28.892" v="4" actId="20577"/>
      <pc:docMkLst>
        <pc:docMk/>
      </pc:docMkLst>
      <pc:sldChg chg="modSp">
        <pc:chgData name="Claps Mariagiovanna" userId="S::mariagiovanna.claps@unipolsai.it::10f34c50-8f98-47d8-b3d9-4ccdac6cfdb0" providerId="AD" clId="Web-{F0DBBC34-EC99-BC96-84D7-14D72A0A03D6}" dt="2023-04-28T10:49:03.226" v="2" actId="20577"/>
        <pc:sldMkLst>
          <pc:docMk/>
          <pc:sldMk cId="2158912153" sldId="296"/>
        </pc:sldMkLst>
        <pc:spChg chg="mod">
          <ac:chgData name="Claps Mariagiovanna" userId="S::mariagiovanna.claps@unipolsai.it::10f34c50-8f98-47d8-b3d9-4ccdac6cfdb0" providerId="AD" clId="Web-{F0DBBC34-EC99-BC96-84D7-14D72A0A03D6}" dt="2023-04-28T10:49:03.226" v="2" actId="20577"/>
          <ac:spMkLst>
            <pc:docMk/>
            <pc:sldMk cId="2158912153" sldId="296"/>
            <ac:spMk id="12" creationId="{242B14F2-423C-404A-A600-6D96B5AB8CCD}"/>
          </ac:spMkLst>
        </pc:spChg>
      </pc:sldChg>
      <pc:sldChg chg="modSp">
        <pc:chgData name="Claps Mariagiovanna" userId="S::mariagiovanna.claps@unipolsai.it::10f34c50-8f98-47d8-b3d9-4ccdac6cfdb0" providerId="AD" clId="Web-{F0DBBC34-EC99-BC96-84D7-14D72A0A03D6}" dt="2023-04-28T10:51:28.892" v="4" actId="20577"/>
        <pc:sldMkLst>
          <pc:docMk/>
          <pc:sldMk cId="2572481986" sldId="2147470514"/>
        </pc:sldMkLst>
        <pc:spChg chg="mod">
          <ac:chgData name="Claps Mariagiovanna" userId="S::mariagiovanna.claps@unipolsai.it::10f34c50-8f98-47d8-b3d9-4ccdac6cfdb0" providerId="AD" clId="Web-{F0DBBC34-EC99-BC96-84D7-14D72A0A03D6}" dt="2023-04-28T10:51:28.892" v="4" actId="20577"/>
          <ac:spMkLst>
            <pc:docMk/>
            <pc:sldMk cId="2572481986" sldId="2147470514"/>
            <ac:spMk id="6" creationId="{BA1277A2-F73B-1A5F-46D2-AC99EB35DC6E}"/>
          </ac:spMkLst>
        </pc:spChg>
      </pc:sldChg>
    </pc:docChg>
  </pc:docChgLst>
  <pc:docChgLst>
    <pc:chgData name="Pauselli Erika" userId="S::erika.pauselli@unipolsai.it::2b2792ab-aa1e-4916-9097-11b201ca8fe7" providerId="AD" clId="Web-{6058C738-E7E1-8F77-A81C-DF37D0A98776}"/>
    <pc:docChg chg="mod modSld">
      <pc:chgData name="Pauselli Erika" userId="S::erika.pauselli@unipolsai.it::2b2792ab-aa1e-4916-9097-11b201ca8fe7" providerId="AD" clId="Web-{6058C738-E7E1-8F77-A81C-DF37D0A98776}" dt="2023-05-10T08:31:37.899" v="50" actId="20577"/>
      <pc:docMkLst>
        <pc:docMk/>
      </pc:docMkLst>
      <pc:sldChg chg="modSp modCm">
        <pc:chgData name="Pauselli Erika" userId="S::erika.pauselli@unipolsai.it::2b2792ab-aa1e-4916-9097-11b201ca8fe7" providerId="AD" clId="Web-{6058C738-E7E1-8F77-A81C-DF37D0A98776}" dt="2023-05-10T08:31:37.899" v="50" actId="20577"/>
        <pc:sldMkLst>
          <pc:docMk/>
          <pc:sldMk cId="2572481986" sldId="2147470514"/>
        </pc:sldMkLst>
        <pc:spChg chg="mod">
          <ac:chgData name="Pauselli Erika" userId="S::erika.pauselli@unipolsai.it::2b2792ab-aa1e-4916-9097-11b201ca8fe7" providerId="AD" clId="Web-{6058C738-E7E1-8F77-A81C-DF37D0A98776}" dt="2023-05-10T08:31:37.899" v="50" actId="20577"/>
          <ac:spMkLst>
            <pc:docMk/>
            <pc:sldMk cId="2572481986" sldId="2147470514"/>
            <ac:spMk id="6" creationId="{BA1277A2-F73B-1A5F-46D2-AC99EB35DC6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Pauselli Erika" userId="S::erika.pauselli@unipolsai.it::2b2792ab-aa1e-4916-9097-11b201ca8fe7" providerId="AD" clId="Web-{6058C738-E7E1-8F77-A81C-DF37D0A98776}" dt="2023-05-10T08:16:32.856" v="49"/>
              <pc2:cmMkLst xmlns:pc2="http://schemas.microsoft.com/office/powerpoint/2019/9/main/command">
                <pc:docMk/>
                <pc:sldMk cId="2572481986" sldId="2147470514"/>
                <pc2:cmMk id="{C9F2E235-CDF2-462A-A202-B37A3D2C32E9}"/>
              </pc2:cmMkLst>
              <pc226:cmRplyChg chg="add">
                <pc226:chgData name="Pauselli Erika" userId="S::erika.pauselli@unipolsai.it::2b2792ab-aa1e-4916-9097-11b201ca8fe7" providerId="AD" clId="Web-{6058C738-E7E1-8F77-A81C-DF37D0A98776}" dt="2023-05-10T08:16:32.856" v="49"/>
                <pc2:cmRplyMkLst xmlns:pc2="http://schemas.microsoft.com/office/powerpoint/2019/9/main/command">
                  <pc:docMk/>
                  <pc:sldMk cId="2572481986" sldId="2147470514"/>
                  <pc2:cmMk id="{C9F2E235-CDF2-462A-A202-B37A3D2C32E9}"/>
                  <pc2:cmRplyMk id="{22343CDD-20C8-4EFB-9251-2692AABF4E90}"/>
                </pc2:cmRplyMkLst>
              </pc226:cmRplyChg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44988-7A84-49DC-8D03-6AD905C18737}" type="datetimeFigureOut">
              <a:rPr lang="it-IT" smtClean="0"/>
              <a:t>15/05/23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FA9DF-94FE-48F8-911C-67CC09C30B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4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</p:spPr>
      </p:sp>
      <p:sp>
        <p:nvSpPr>
          <p:cNvPr id="950" name="PlaceHolder 2"/>
          <p:cNvSpPr>
            <a:spLocks noGrp="1"/>
          </p:cNvSpPr>
          <p:nvPr>
            <p:ph type="body"/>
          </p:nvPr>
        </p:nvSpPr>
        <p:spPr>
          <a:xfrm>
            <a:off x="680561" y="4783404"/>
            <a:ext cx="5444133" cy="3913125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951" name="TextShape 3"/>
          <p:cNvSpPr txBox="1"/>
          <p:nvPr/>
        </p:nvSpPr>
        <p:spPr>
          <a:xfrm>
            <a:off x="3855085" y="9440806"/>
            <a:ext cx="2948742" cy="498141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4075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CCEDC9-58F2-40BF-84B8-A10B076BB578}" type="slidenum"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4075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61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66357-C92E-485E-B7C3-82CCC873D00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929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66357-C92E-485E-B7C3-82CCC873D00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20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3364F-F54E-44AF-8FC6-80FA9142B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4E2F-E550-416C-92E0-8C65E35C9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98CC3-F47E-47F0-955C-876A4BE70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9CF0-FBCF-46FE-85B5-9D0A98AC4112}" type="datetimeFigureOut">
              <a:rPr lang="en-US" smtClean="0"/>
              <a:t>5/15/23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DBDBA-9367-4B3C-AC1C-183B6569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19FC5-393C-4C63-B985-A40ED768D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03AB-0417-48F9-8C8B-13AC582E2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33BF8-828D-408E-8567-41BEA145B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C74C9-0BEE-4578-B0F3-142211D1E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81744-BF7E-4BA6-AD8B-5074B8268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9CF0-FBCF-46FE-85B5-9D0A98AC4112}" type="datetimeFigureOut">
              <a:rPr lang="en-US" smtClean="0"/>
              <a:t>5/15/23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155AA-8568-4A10-AA91-CCEC4DC96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9705B-33B4-4EDF-BE7D-7E7A5F6E9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03AB-0417-48F9-8C8B-13AC582E2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79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B6B974-F14D-469C-B2CB-8930E71C3A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20E37-F5E3-412E-AD7E-1E29A1542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0A4BB-74C8-4AC0-9392-B1AB8DEAB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9CF0-FBCF-46FE-85B5-9D0A98AC4112}" type="datetimeFigureOut">
              <a:rPr lang="en-US" smtClean="0"/>
              <a:t>5/15/23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0E232-7703-4316-B4C5-09ABE26AC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344A6-938F-4CD4-89F6-F19DF4B83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03AB-0417-48F9-8C8B-13AC582E2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36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uto di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UG_1_16_9_RGB_1b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62"/>
            <a:ext cx="12231536" cy="6881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293" y="195806"/>
            <a:ext cx="10302057" cy="47178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65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451" y="1224851"/>
            <a:ext cx="10515600" cy="3651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599">
                <a:solidFill>
                  <a:srgbClr val="969696"/>
                </a:solidFill>
                <a:latin typeface="+mn-lt"/>
              </a:defRPr>
            </a:lvl1pPr>
            <a:lvl2pPr marL="456777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355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033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10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388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0662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421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952BF5E0-0A08-4EC0-82B8-F757F04A31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3451" y="1705302"/>
            <a:ext cx="10515600" cy="45373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599">
                <a:solidFill>
                  <a:srgbClr val="0F3250"/>
                </a:solidFill>
                <a:latin typeface="+mn-lt"/>
              </a:defRPr>
            </a:lvl1pPr>
            <a:lvl2pPr marL="456777" indent="0">
              <a:buFontTx/>
              <a:buNone/>
              <a:defRPr/>
            </a:lvl2pPr>
            <a:lvl3pPr marL="913554" indent="0">
              <a:buFontTx/>
              <a:buNone/>
              <a:defRPr/>
            </a:lvl3pPr>
            <a:lvl4pPr marL="1370331" indent="0">
              <a:buFontTx/>
              <a:buNone/>
              <a:defRPr/>
            </a:lvl4pPr>
            <a:lvl5pPr marL="1827109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5EB157B1-6F16-4A97-99F7-D1F5FB85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189" y="302465"/>
            <a:ext cx="603251" cy="365124"/>
          </a:xfrm>
          <a:prstGeom prst="rect">
            <a:avLst/>
          </a:prstGeom>
        </p:spPr>
        <p:txBody>
          <a:bodyPr anchor="ctr"/>
          <a:lstStyle>
            <a:lvl1pPr algn="r">
              <a:defRPr sz="1065">
                <a:solidFill>
                  <a:schemeClr val="bg1"/>
                </a:solidFill>
                <a:latin typeface="+mn-lt"/>
              </a:defRPr>
            </a:lvl1pPr>
          </a:lstStyle>
          <a:p>
            <a:fld id="{7998DEE5-5424-45CB-8336-3215AFBD017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1" name="Segnaposto tes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964355" y="6485811"/>
            <a:ext cx="6584527" cy="3214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913554" rtl="0" eaLnBrk="0" fontAlgn="base" latinLnBrk="0" hangingPunct="0">
              <a:lnSpc>
                <a:spcPct val="90000"/>
              </a:lnSpc>
              <a:spcBef>
                <a:spcPts val="999"/>
              </a:spcBef>
              <a:spcAft>
                <a:spcPct val="0"/>
              </a:spcAft>
              <a:buClrTx/>
              <a:buSzTx/>
              <a:buFontTx/>
              <a:buNone/>
              <a:tabLst/>
              <a:defRPr sz="932">
                <a:solidFill>
                  <a:schemeClr val="bg1"/>
                </a:solidFill>
                <a:latin typeface="+mn-lt"/>
              </a:defRPr>
            </a:lvl1pPr>
            <a:lvl2pPr>
              <a:defRPr sz="1599">
                <a:solidFill>
                  <a:schemeClr val="bg1"/>
                </a:solidFill>
              </a:defRPr>
            </a:lvl2pPr>
            <a:lvl3pPr>
              <a:defRPr sz="1599">
                <a:solidFill>
                  <a:schemeClr val="bg1"/>
                </a:solidFill>
              </a:defRPr>
            </a:lvl3pPr>
            <a:lvl4pPr>
              <a:defRPr sz="1599">
                <a:solidFill>
                  <a:schemeClr val="bg1"/>
                </a:solidFill>
              </a:defRPr>
            </a:lvl4pPr>
            <a:lvl5pPr>
              <a:defRPr sz="1599">
                <a:solidFill>
                  <a:schemeClr val="bg1"/>
                </a:solidFill>
              </a:defRPr>
            </a:lvl5pPr>
          </a:lstStyle>
          <a:p>
            <a:r>
              <a:rPr lang="it-IT" sz="1065"/>
              <a:t>Social Media </a:t>
            </a:r>
            <a:r>
              <a:rPr lang="it-IT" sz="1065" err="1"/>
              <a:t>Guidelines</a:t>
            </a:r>
            <a:r>
              <a:rPr lang="it-IT" sz="1065"/>
              <a:t> –  Approccio proposto</a:t>
            </a:r>
          </a:p>
        </p:txBody>
      </p:sp>
    </p:spTree>
    <p:extLst>
      <p:ext uri="{BB962C8B-B14F-4D97-AF65-F5344CB8AC3E}">
        <p14:creationId xmlns:p14="http://schemas.microsoft.com/office/powerpoint/2010/main" val="510701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UG_1_16_9_RGB_1b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62"/>
            <a:ext cx="12231536" cy="688176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1033C65-8F86-422E-9156-A4ADD574D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6" t="34084"/>
          <a:stretch/>
        </p:blipFill>
        <p:spPr>
          <a:xfrm>
            <a:off x="9165167" y="552646"/>
            <a:ext cx="3060700" cy="1110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600" y="196618"/>
            <a:ext cx="10300800" cy="46996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65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77CD518-EF0F-4B5F-9D5C-FF7A0A281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3451" y="1224850"/>
            <a:ext cx="6198213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99">
                <a:solidFill>
                  <a:srgbClr val="969696"/>
                </a:solidFill>
                <a:latin typeface="+mn-lt"/>
              </a:defRPr>
            </a:lvl1pPr>
            <a:lvl2pPr marL="456777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554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33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1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388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066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421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C23A30CD-5A95-4485-BE1D-AA8BEF1A4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3451" y="1705301"/>
            <a:ext cx="6198213" cy="453731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599">
                <a:solidFill>
                  <a:srgbClr val="0F3250"/>
                </a:solidFill>
                <a:latin typeface="+mn-lt"/>
              </a:defRPr>
            </a:lvl1pPr>
            <a:lvl2pPr marL="456777" indent="0">
              <a:buFontTx/>
              <a:buNone/>
              <a:defRPr/>
            </a:lvl2pPr>
            <a:lvl3pPr marL="913554" indent="0">
              <a:buFontTx/>
              <a:buNone/>
              <a:defRPr/>
            </a:lvl3pPr>
            <a:lvl4pPr marL="1370331" indent="0">
              <a:buFontTx/>
              <a:buNone/>
              <a:defRPr/>
            </a:lvl4pPr>
            <a:lvl5pPr marL="1827108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F74AF1BB-F47A-4202-A0A8-4B6C1BE56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189" y="302463"/>
            <a:ext cx="603251" cy="365125"/>
          </a:xfrm>
          <a:prstGeom prst="rect">
            <a:avLst/>
          </a:prstGeom>
        </p:spPr>
        <p:txBody>
          <a:bodyPr anchor="ctr"/>
          <a:lstStyle>
            <a:lvl1pPr algn="r">
              <a:defRPr sz="1066">
                <a:solidFill>
                  <a:schemeClr val="bg1"/>
                </a:solidFill>
                <a:latin typeface="+mn-lt"/>
              </a:defRPr>
            </a:lvl1pPr>
          </a:lstStyle>
          <a:p>
            <a:fld id="{7998DEE5-5424-45CB-8336-3215AFBD017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69D0CFCB-A22C-488D-967A-11DA5F79B2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31301" y="615382"/>
            <a:ext cx="3060700" cy="5699899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1465"/>
            </a:lvl1pPr>
          </a:lstStyle>
          <a:p>
            <a:endParaRPr lang="it-IT"/>
          </a:p>
        </p:txBody>
      </p:sp>
      <p:sp>
        <p:nvSpPr>
          <p:cNvPr id="10" name="Segnaposto piè di pagina 7">
            <a:extLst>
              <a:ext uri="{FF2B5EF4-FFF2-40B4-BE49-F238E27FC236}">
                <a16:creationId xmlns:a16="http://schemas.microsoft.com/office/drawing/2014/main" id="{0D6E770D-BA99-4D8F-8D7F-F6E1B65C62E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64354" y="6493773"/>
            <a:ext cx="4811316" cy="318530"/>
          </a:xfrm>
          <a:prstGeom prst="rect">
            <a:avLst/>
          </a:prstGeom>
        </p:spPr>
        <p:txBody>
          <a:bodyPr/>
          <a:lstStyle>
            <a:lvl1pPr algn="l">
              <a:defRPr sz="932">
                <a:solidFill>
                  <a:schemeClr val="bg1"/>
                </a:solidFill>
              </a:defRPr>
            </a:lvl1pPr>
          </a:lstStyle>
          <a:p>
            <a:r>
              <a:rPr lang="en-US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3177824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ontenuto di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2">
            <a:extLst>
              <a:ext uri="{FF2B5EF4-FFF2-40B4-BE49-F238E27FC236}">
                <a16:creationId xmlns:a16="http://schemas.microsoft.com/office/drawing/2014/main" id="{CE9177A5-02B4-41CF-8F5A-84CE112A8A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4B8CD9-BCAB-D34B-96E5-D510049BD4D6}"/>
              </a:ext>
            </a:extLst>
          </p:cNvPr>
          <p:cNvSpPr/>
          <p:nvPr userDrawn="1"/>
        </p:nvSpPr>
        <p:spPr>
          <a:xfrm>
            <a:off x="0" y="-1"/>
            <a:ext cx="12192000" cy="6454823"/>
          </a:xfrm>
          <a:prstGeom prst="rect">
            <a:avLst/>
          </a:prstGeom>
          <a:solidFill>
            <a:srgbClr val="06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638" indent="-380638" algn="l">
              <a:buFont typeface="Arial" panose="020B0604020202020204" pitchFamily="34" charset="0"/>
              <a:buChar char="•"/>
            </a:pPr>
            <a:endParaRPr lang="it-IT" sz="1865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293" y="195806"/>
            <a:ext cx="10302057" cy="47178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67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D18D1-7C29-4A12-8417-48E38F1843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98767" y="302405"/>
            <a:ext cx="603251" cy="365844"/>
          </a:xfrm>
          <a:prstGeom prst="rect">
            <a:avLst/>
          </a:prstGeom>
        </p:spPr>
        <p:txBody>
          <a:bodyPr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907AA9B-2E1F-48B5-B286-AFBB71ED4E4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955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uto di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UG_1_16_9_RGB_1b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62"/>
            <a:ext cx="12231536" cy="6881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292" y="195805"/>
            <a:ext cx="10302057" cy="47178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65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451" y="1224850"/>
            <a:ext cx="105156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599">
                <a:solidFill>
                  <a:srgbClr val="969696"/>
                </a:solidFill>
                <a:latin typeface="+mn-lt"/>
              </a:defRPr>
            </a:lvl1pPr>
            <a:lvl2pPr marL="456777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554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33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1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388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066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421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952BF5E0-0A08-4EC0-82B8-F757F04A31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3451" y="1705301"/>
            <a:ext cx="10515600" cy="453731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599">
                <a:solidFill>
                  <a:srgbClr val="0F3250"/>
                </a:solidFill>
                <a:latin typeface="+mn-lt"/>
              </a:defRPr>
            </a:lvl1pPr>
            <a:lvl2pPr marL="456777" indent="0">
              <a:buFontTx/>
              <a:buNone/>
              <a:defRPr/>
            </a:lvl2pPr>
            <a:lvl3pPr marL="913554" indent="0">
              <a:buFontTx/>
              <a:buNone/>
              <a:defRPr/>
            </a:lvl3pPr>
            <a:lvl4pPr marL="1370331" indent="0">
              <a:buFontTx/>
              <a:buNone/>
              <a:defRPr/>
            </a:lvl4pPr>
            <a:lvl5pPr marL="1827108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5EB157B1-6F16-4A97-99F7-D1F5FB85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189" y="302463"/>
            <a:ext cx="603251" cy="365125"/>
          </a:xfrm>
          <a:prstGeom prst="rect">
            <a:avLst/>
          </a:prstGeom>
        </p:spPr>
        <p:txBody>
          <a:bodyPr anchor="ctr"/>
          <a:lstStyle>
            <a:lvl1pPr algn="r">
              <a:defRPr sz="1066">
                <a:solidFill>
                  <a:schemeClr val="bg1"/>
                </a:solidFill>
                <a:latin typeface="+mn-lt"/>
              </a:defRPr>
            </a:lvl1pPr>
          </a:lstStyle>
          <a:p>
            <a:fld id="{7998DEE5-5424-45CB-8336-3215AFBD017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1" name="Segnaposto tes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964354" y="6485811"/>
            <a:ext cx="6584527" cy="3214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913554" rtl="0" eaLnBrk="0" fontAlgn="base" latinLnBrk="0" hangingPunct="0">
              <a:lnSpc>
                <a:spcPct val="90000"/>
              </a:lnSpc>
              <a:spcBef>
                <a:spcPts val="999"/>
              </a:spcBef>
              <a:spcAft>
                <a:spcPct val="0"/>
              </a:spcAft>
              <a:buClrTx/>
              <a:buSzTx/>
              <a:buFontTx/>
              <a:buNone/>
              <a:tabLst/>
              <a:defRPr sz="932">
                <a:solidFill>
                  <a:schemeClr val="bg1"/>
                </a:solidFill>
                <a:latin typeface="+mn-lt"/>
              </a:defRPr>
            </a:lvl1pPr>
            <a:lvl2pPr>
              <a:defRPr sz="1599">
                <a:solidFill>
                  <a:schemeClr val="bg1"/>
                </a:solidFill>
              </a:defRPr>
            </a:lvl2pPr>
            <a:lvl3pPr>
              <a:defRPr sz="1599">
                <a:solidFill>
                  <a:schemeClr val="bg1"/>
                </a:solidFill>
              </a:defRPr>
            </a:lvl3pPr>
            <a:lvl4pPr>
              <a:defRPr sz="1599">
                <a:solidFill>
                  <a:schemeClr val="bg1"/>
                </a:solidFill>
              </a:defRPr>
            </a:lvl4pPr>
            <a:lvl5pPr>
              <a:defRPr sz="1599">
                <a:solidFill>
                  <a:schemeClr val="bg1"/>
                </a:solidFill>
              </a:defRPr>
            </a:lvl5pPr>
          </a:lstStyle>
          <a:p>
            <a:r>
              <a:rPr lang="it-IT" sz="1066"/>
              <a:t>Social Media </a:t>
            </a:r>
            <a:r>
              <a:rPr lang="it-IT" sz="1066" err="1"/>
              <a:t>Guidelines</a:t>
            </a:r>
            <a:r>
              <a:rPr lang="it-IT" sz="1066"/>
              <a:t> –  Approccio proposto</a:t>
            </a:r>
          </a:p>
        </p:txBody>
      </p:sp>
    </p:spTree>
    <p:extLst>
      <p:ext uri="{BB962C8B-B14F-4D97-AF65-F5344CB8AC3E}">
        <p14:creationId xmlns:p14="http://schemas.microsoft.com/office/powerpoint/2010/main" val="1158201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uto di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UG_1_16_9_RGB_1b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62"/>
            <a:ext cx="12231536" cy="6881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292" y="195805"/>
            <a:ext cx="10302057" cy="47178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65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451" y="1224850"/>
            <a:ext cx="105156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599">
                <a:solidFill>
                  <a:srgbClr val="969696"/>
                </a:solidFill>
                <a:latin typeface="+mn-lt"/>
              </a:defRPr>
            </a:lvl1pPr>
            <a:lvl2pPr marL="456777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554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33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1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388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066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421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952BF5E0-0A08-4EC0-82B8-F757F04A31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3451" y="1705301"/>
            <a:ext cx="10515600" cy="453731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599">
                <a:solidFill>
                  <a:srgbClr val="0F3250"/>
                </a:solidFill>
                <a:latin typeface="+mn-lt"/>
              </a:defRPr>
            </a:lvl1pPr>
            <a:lvl2pPr marL="456777" indent="0">
              <a:buFontTx/>
              <a:buNone/>
              <a:defRPr/>
            </a:lvl2pPr>
            <a:lvl3pPr marL="913554" indent="0">
              <a:buFontTx/>
              <a:buNone/>
              <a:defRPr/>
            </a:lvl3pPr>
            <a:lvl4pPr marL="1370331" indent="0">
              <a:buFontTx/>
              <a:buNone/>
              <a:defRPr/>
            </a:lvl4pPr>
            <a:lvl5pPr marL="1827108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5EB157B1-6F16-4A97-99F7-D1F5FB85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189" y="302463"/>
            <a:ext cx="603251" cy="365125"/>
          </a:xfrm>
          <a:prstGeom prst="rect">
            <a:avLst/>
          </a:prstGeom>
        </p:spPr>
        <p:txBody>
          <a:bodyPr anchor="ctr"/>
          <a:lstStyle>
            <a:lvl1pPr algn="r">
              <a:defRPr sz="1066">
                <a:solidFill>
                  <a:schemeClr val="bg1"/>
                </a:solidFill>
                <a:latin typeface="+mn-lt"/>
              </a:defRPr>
            </a:lvl1pPr>
          </a:lstStyle>
          <a:p>
            <a:fld id="{7998DEE5-5424-45CB-8336-3215AFBD017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1" name="Segnaposto tes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964354" y="6485811"/>
            <a:ext cx="6584527" cy="3214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913554" rtl="0" eaLnBrk="0" fontAlgn="base" latinLnBrk="0" hangingPunct="0">
              <a:lnSpc>
                <a:spcPct val="90000"/>
              </a:lnSpc>
              <a:spcBef>
                <a:spcPts val="999"/>
              </a:spcBef>
              <a:spcAft>
                <a:spcPct val="0"/>
              </a:spcAft>
              <a:buClrTx/>
              <a:buSzTx/>
              <a:buFontTx/>
              <a:buNone/>
              <a:tabLst/>
              <a:defRPr sz="932">
                <a:solidFill>
                  <a:schemeClr val="bg1"/>
                </a:solidFill>
                <a:latin typeface="+mn-lt"/>
              </a:defRPr>
            </a:lvl1pPr>
            <a:lvl2pPr>
              <a:defRPr sz="1599">
                <a:solidFill>
                  <a:schemeClr val="bg1"/>
                </a:solidFill>
              </a:defRPr>
            </a:lvl2pPr>
            <a:lvl3pPr>
              <a:defRPr sz="1599">
                <a:solidFill>
                  <a:schemeClr val="bg1"/>
                </a:solidFill>
              </a:defRPr>
            </a:lvl3pPr>
            <a:lvl4pPr>
              <a:defRPr sz="1599">
                <a:solidFill>
                  <a:schemeClr val="bg1"/>
                </a:solidFill>
              </a:defRPr>
            </a:lvl4pPr>
            <a:lvl5pPr>
              <a:defRPr sz="1599">
                <a:solidFill>
                  <a:schemeClr val="bg1"/>
                </a:solidFill>
              </a:defRPr>
            </a:lvl5pPr>
          </a:lstStyle>
          <a:p>
            <a:r>
              <a:rPr lang="it-IT" sz="1066"/>
              <a:t>Social Media </a:t>
            </a:r>
            <a:r>
              <a:rPr lang="it-IT" sz="1066" err="1"/>
              <a:t>Guidelines</a:t>
            </a:r>
            <a:r>
              <a:rPr lang="it-IT" sz="1066"/>
              <a:t> –  Approccio proposto</a:t>
            </a:r>
          </a:p>
        </p:txBody>
      </p:sp>
    </p:spTree>
    <p:extLst>
      <p:ext uri="{BB962C8B-B14F-4D97-AF65-F5344CB8AC3E}">
        <p14:creationId xmlns:p14="http://schemas.microsoft.com/office/powerpoint/2010/main" val="2873126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ontenuto di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UG_1_16_9_RGB_1b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62"/>
            <a:ext cx="12231536" cy="6881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294" y="195806"/>
            <a:ext cx="10302057" cy="47178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64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451" y="1224852"/>
            <a:ext cx="105156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597">
                <a:solidFill>
                  <a:srgbClr val="969696"/>
                </a:solidFill>
                <a:latin typeface="+mn-lt"/>
              </a:defRPr>
            </a:lvl1pPr>
            <a:lvl2pPr marL="456365" indent="0">
              <a:buNone/>
              <a:defRPr sz="1997">
                <a:solidFill>
                  <a:schemeClr val="tx1">
                    <a:tint val="75000"/>
                  </a:schemeClr>
                </a:solidFill>
              </a:defRPr>
            </a:lvl2pPr>
            <a:lvl3pPr marL="912732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3pPr>
            <a:lvl4pPr marL="1369098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4pPr>
            <a:lvl5pPr marL="1825465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5pPr>
            <a:lvl6pPr marL="2281830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6pPr>
            <a:lvl7pPr marL="2738195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7pPr>
            <a:lvl8pPr marL="3194562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8pPr>
            <a:lvl9pPr marL="3650928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952BF5E0-0A08-4EC0-82B8-F757F04A31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3451" y="1705302"/>
            <a:ext cx="10515600" cy="453731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597">
                <a:solidFill>
                  <a:srgbClr val="0F3250"/>
                </a:solidFill>
                <a:latin typeface="+mn-lt"/>
              </a:defRPr>
            </a:lvl1pPr>
            <a:lvl2pPr marL="456365" indent="0">
              <a:buFontTx/>
              <a:buNone/>
              <a:defRPr/>
            </a:lvl2pPr>
            <a:lvl3pPr marL="912732" indent="0">
              <a:buFontTx/>
              <a:buNone/>
              <a:defRPr/>
            </a:lvl3pPr>
            <a:lvl4pPr marL="1369098" indent="0">
              <a:buFontTx/>
              <a:buNone/>
              <a:defRPr/>
            </a:lvl4pPr>
            <a:lvl5pPr marL="1825465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5EB157B1-6F16-4A97-99F7-D1F5FB85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189" y="302464"/>
            <a:ext cx="603251" cy="365125"/>
          </a:xfrm>
          <a:prstGeom prst="rect">
            <a:avLst/>
          </a:prstGeom>
        </p:spPr>
        <p:txBody>
          <a:bodyPr anchor="ctr"/>
          <a:lstStyle>
            <a:lvl1pPr algn="r">
              <a:defRPr sz="1064">
                <a:solidFill>
                  <a:schemeClr val="bg1"/>
                </a:solidFill>
                <a:latin typeface="+mn-lt"/>
              </a:defRPr>
            </a:lvl1pPr>
          </a:lstStyle>
          <a:p>
            <a:fld id="{7998DEE5-5424-45CB-8336-3215AFBD017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7C6DC3C-E3D0-4FE1-A5A0-EDF18916290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64357" y="6493773"/>
            <a:ext cx="4811316" cy="318530"/>
          </a:xfrm>
          <a:prstGeom prst="rect">
            <a:avLst/>
          </a:prstGeom>
        </p:spPr>
        <p:txBody>
          <a:bodyPr/>
          <a:lstStyle>
            <a:lvl1pPr algn="l">
              <a:defRPr sz="931">
                <a:solidFill>
                  <a:schemeClr val="bg1"/>
                </a:solidFill>
              </a:defRPr>
            </a:lvl1pPr>
          </a:lstStyle>
          <a:p>
            <a:r>
              <a:rPr lang="en-US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2428664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uto di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UG_1_16_9_RGB_1b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62"/>
            <a:ext cx="12231536" cy="6881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292" y="195805"/>
            <a:ext cx="10302057" cy="47178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65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451" y="1224850"/>
            <a:ext cx="105156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599">
                <a:solidFill>
                  <a:srgbClr val="969696"/>
                </a:solidFill>
                <a:latin typeface="+mn-lt"/>
              </a:defRPr>
            </a:lvl1pPr>
            <a:lvl2pPr marL="456777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554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33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1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388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066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421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952BF5E0-0A08-4EC0-82B8-F757F04A31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3451" y="1705301"/>
            <a:ext cx="10515600" cy="453731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599">
                <a:solidFill>
                  <a:srgbClr val="0F3250"/>
                </a:solidFill>
                <a:latin typeface="+mn-lt"/>
              </a:defRPr>
            </a:lvl1pPr>
            <a:lvl2pPr marL="456777" indent="0">
              <a:buFontTx/>
              <a:buNone/>
              <a:defRPr/>
            </a:lvl2pPr>
            <a:lvl3pPr marL="913554" indent="0">
              <a:buFontTx/>
              <a:buNone/>
              <a:defRPr/>
            </a:lvl3pPr>
            <a:lvl4pPr marL="1370331" indent="0">
              <a:buFontTx/>
              <a:buNone/>
              <a:defRPr/>
            </a:lvl4pPr>
            <a:lvl5pPr marL="1827108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5EB157B1-6F16-4A97-99F7-D1F5FB85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189" y="302463"/>
            <a:ext cx="603251" cy="365125"/>
          </a:xfrm>
          <a:prstGeom prst="rect">
            <a:avLst/>
          </a:prstGeom>
        </p:spPr>
        <p:txBody>
          <a:bodyPr anchor="ctr"/>
          <a:lstStyle>
            <a:lvl1pPr algn="r">
              <a:defRPr sz="1066">
                <a:solidFill>
                  <a:schemeClr val="bg1"/>
                </a:solidFill>
                <a:latin typeface="+mn-lt"/>
              </a:defRPr>
            </a:lvl1pPr>
          </a:lstStyle>
          <a:p>
            <a:fld id="{7998DEE5-5424-45CB-8336-3215AFBD017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1" name="Segnaposto tes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964354" y="6485811"/>
            <a:ext cx="6584527" cy="3214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913554" rtl="0" eaLnBrk="0" fontAlgn="base" latinLnBrk="0" hangingPunct="0">
              <a:lnSpc>
                <a:spcPct val="90000"/>
              </a:lnSpc>
              <a:spcBef>
                <a:spcPts val="999"/>
              </a:spcBef>
              <a:spcAft>
                <a:spcPct val="0"/>
              </a:spcAft>
              <a:buClrTx/>
              <a:buSzTx/>
              <a:buFontTx/>
              <a:buNone/>
              <a:tabLst/>
              <a:defRPr sz="932">
                <a:solidFill>
                  <a:schemeClr val="bg1"/>
                </a:solidFill>
                <a:latin typeface="+mn-lt"/>
              </a:defRPr>
            </a:lvl1pPr>
            <a:lvl2pPr>
              <a:defRPr sz="1599">
                <a:solidFill>
                  <a:schemeClr val="bg1"/>
                </a:solidFill>
              </a:defRPr>
            </a:lvl2pPr>
            <a:lvl3pPr>
              <a:defRPr sz="1599">
                <a:solidFill>
                  <a:schemeClr val="bg1"/>
                </a:solidFill>
              </a:defRPr>
            </a:lvl3pPr>
            <a:lvl4pPr>
              <a:defRPr sz="1599">
                <a:solidFill>
                  <a:schemeClr val="bg1"/>
                </a:solidFill>
              </a:defRPr>
            </a:lvl4pPr>
            <a:lvl5pPr>
              <a:defRPr sz="1599">
                <a:solidFill>
                  <a:schemeClr val="bg1"/>
                </a:solidFill>
              </a:defRPr>
            </a:lvl5pPr>
          </a:lstStyle>
          <a:p>
            <a:r>
              <a:rPr lang="it-IT" sz="1066"/>
              <a:t>Social Media </a:t>
            </a:r>
            <a:r>
              <a:rPr lang="it-IT" sz="1066" err="1"/>
              <a:t>Guidelines</a:t>
            </a:r>
            <a:r>
              <a:rPr lang="it-IT" sz="1066"/>
              <a:t> –  Approccio proposto</a:t>
            </a:r>
          </a:p>
        </p:txBody>
      </p:sp>
    </p:spTree>
    <p:extLst>
      <p:ext uri="{BB962C8B-B14F-4D97-AF65-F5344CB8AC3E}">
        <p14:creationId xmlns:p14="http://schemas.microsoft.com/office/powerpoint/2010/main" val="1365344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presen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23440" y="1244172"/>
            <a:ext cx="9144000" cy="433801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398" b="1">
                <a:solidFill>
                  <a:srgbClr val="0F3250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440" y="1677974"/>
            <a:ext cx="9144000" cy="4338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sz="2131">
                <a:solidFill>
                  <a:srgbClr val="0F3250"/>
                </a:solidFill>
              </a:defRPr>
            </a:lvl1pPr>
            <a:lvl2pPr marL="456777" indent="0" algn="ctr">
              <a:buNone/>
              <a:defRPr sz="1998"/>
            </a:lvl2pPr>
            <a:lvl3pPr marL="913554" indent="0" algn="ctr">
              <a:buNone/>
              <a:defRPr sz="1798"/>
            </a:lvl3pPr>
            <a:lvl4pPr marL="1370331" indent="0" algn="ctr">
              <a:buNone/>
              <a:defRPr sz="1599"/>
            </a:lvl4pPr>
            <a:lvl5pPr marL="1827108" indent="0" algn="ctr">
              <a:buNone/>
              <a:defRPr sz="1599"/>
            </a:lvl5pPr>
            <a:lvl6pPr marL="2283885" indent="0" algn="ctr">
              <a:buNone/>
              <a:defRPr sz="1599"/>
            </a:lvl6pPr>
            <a:lvl7pPr marL="2740663" indent="0" algn="ctr">
              <a:buNone/>
              <a:defRPr sz="1599"/>
            </a:lvl7pPr>
            <a:lvl8pPr marL="3197440" indent="0" algn="ctr">
              <a:buNone/>
              <a:defRPr sz="1599"/>
            </a:lvl8pPr>
            <a:lvl9pPr marL="3654217" indent="0" algn="ctr">
              <a:buNone/>
              <a:defRPr sz="1599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7F738A74-27ED-4AD4-8EC0-C89BD70E0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4710303"/>
            <a:ext cx="5141807" cy="4335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332">
                <a:solidFill>
                  <a:srgbClr val="0F3250"/>
                </a:solidFill>
                <a:latin typeface="+mn-lt"/>
              </a:defRPr>
            </a:lvl1pPr>
            <a:lvl2pPr>
              <a:defRPr sz="1332">
                <a:latin typeface="+mn-lt"/>
              </a:defRPr>
            </a:lvl2pPr>
            <a:lvl3pPr>
              <a:defRPr sz="1332">
                <a:latin typeface="+mn-lt"/>
              </a:defRPr>
            </a:lvl3pPr>
            <a:lvl4pPr>
              <a:defRPr sz="1332">
                <a:latin typeface="+mn-lt"/>
              </a:defRPr>
            </a:lvl4pPr>
            <a:lvl5pPr>
              <a:defRPr sz="1332">
                <a:latin typeface="+mn-lt"/>
              </a:defRPr>
            </a:lvl5pPr>
          </a:lstStyle>
          <a:p>
            <a:pPr lvl="0"/>
            <a:r>
              <a:rPr lang="it-IT"/>
              <a:t>Luogo, Giorno, Mese, Anno</a:t>
            </a:r>
          </a:p>
        </p:txBody>
      </p:sp>
    </p:spTree>
    <p:extLst>
      <p:ext uri="{BB962C8B-B14F-4D97-AF65-F5344CB8AC3E}">
        <p14:creationId xmlns:p14="http://schemas.microsoft.com/office/powerpoint/2010/main" val="279064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29B0A-4C1E-4CA3-97D7-12F93AA6B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D5055-6CEC-429B-8E3A-B7B1E1A92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28829-A689-4DFA-A171-6EBE0245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9CF0-FBCF-46FE-85B5-9D0A98AC4112}" type="datetimeFigureOut">
              <a:rPr lang="en-US" smtClean="0"/>
              <a:t>5/15/23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4BE54-695E-4EF7-A0BD-6F7880364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1BA08-5940-46AF-AD21-A1F68B438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03AB-0417-48F9-8C8B-13AC582E2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29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UG_1_16_9_RGB_1-0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9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16199" y="1573707"/>
            <a:ext cx="9218851" cy="5662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664" b="1">
                <a:solidFill>
                  <a:srgbClr val="0F3250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11E6B4A2-9A21-4261-B346-5479C602FC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4393" y="2569742"/>
            <a:ext cx="8930657" cy="297372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3554" rtl="0" eaLnBrk="1" fontAlgn="auto" latinLnBrk="0" hangingPunct="1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rgbClr val="0F3250"/>
              </a:buClr>
              <a:buSzPct val="120000"/>
              <a:buFont typeface="Arial" panose="020B0604020202020204" pitchFamily="34" charset="0"/>
              <a:buNone/>
              <a:tabLst/>
              <a:defRPr sz="1399" i="1">
                <a:solidFill>
                  <a:srgbClr val="0F3250"/>
                </a:solidFill>
              </a:defRPr>
            </a:lvl1pPr>
          </a:lstStyle>
          <a:p>
            <a:pPr marL="143867" marR="0" lvl="0" indent="-143867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0F325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Modifica gli stili del testo dello schema</a:t>
            </a:r>
          </a:p>
          <a:p>
            <a:pPr marL="143867" marR="0" lvl="0" indent="-143867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0F325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Modifica gli stili del testo dello schema</a:t>
            </a:r>
          </a:p>
          <a:p>
            <a:pPr marL="143867" marR="0" lvl="0" indent="-143867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0F325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Modifica gli stili del testo dello schema</a:t>
            </a:r>
          </a:p>
          <a:p>
            <a:pPr marL="143867" marR="0" lvl="0" indent="-143867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0F325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Modifica gli stili del testo dello schema</a:t>
            </a:r>
          </a:p>
          <a:p>
            <a:pPr marL="143867" marR="0" lvl="0" indent="-143867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0F325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it-IT"/>
              <a:t>Modifica gli stili del testo dello schema</a:t>
            </a:r>
          </a:p>
          <a:p>
            <a:pPr marL="143867" marR="0" lvl="0" indent="-143867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rgbClr val="0F325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lang="it-IT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40C1A1A2-0B04-4A5C-99E7-5874469B36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16201" y="2160387"/>
            <a:ext cx="9218084" cy="40771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39778" indent="-239778">
              <a:buClr>
                <a:srgbClr val="0F3250"/>
              </a:buClr>
              <a:buFont typeface="+mj-lt"/>
              <a:buAutoNum type="arabicPeriod"/>
              <a:defRPr sz="1732">
                <a:solidFill>
                  <a:srgbClr val="0F3250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24207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di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UG_1_16_9_RGB_1b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780"/>
            <a:ext cx="12231536" cy="6881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292" y="195805"/>
            <a:ext cx="10302057" cy="47178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65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451" y="1224850"/>
            <a:ext cx="105156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599">
                <a:solidFill>
                  <a:srgbClr val="969696"/>
                </a:solidFill>
                <a:latin typeface="+mn-lt"/>
              </a:defRPr>
            </a:lvl1pPr>
            <a:lvl2pPr marL="456777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554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33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1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388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066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421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952BF5E0-0A08-4EC0-82B8-F757F04A31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3451" y="1705301"/>
            <a:ext cx="10515600" cy="453731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599">
                <a:solidFill>
                  <a:srgbClr val="0F3250"/>
                </a:solidFill>
                <a:latin typeface="+mn-lt"/>
              </a:defRPr>
            </a:lvl1pPr>
            <a:lvl2pPr marL="456777" indent="0">
              <a:buFontTx/>
              <a:buNone/>
              <a:defRPr/>
            </a:lvl2pPr>
            <a:lvl3pPr marL="913554" indent="0">
              <a:buFontTx/>
              <a:buNone/>
              <a:defRPr/>
            </a:lvl3pPr>
            <a:lvl4pPr marL="1370331" indent="0">
              <a:buFontTx/>
              <a:buNone/>
              <a:defRPr/>
            </a:lvl4pPr>
            <a:lvl5pPr marL="1827108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5EB157B1-6F16-4A97-99F7-D1F5FB85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189" y="302463"/>
            <a:ext cx="603251" cy="365125"/>
          </a:xfrm>
          <a:prstGeom prst="rect">
            <a:avLst/>
          </a:prstGeom>
        </p:spPr>
        <p:txBody>
          <a:bodyPr anchor="ctr"/>
          <a:lstStyle>
            <a:lvl1pPr algn="r">
              <a:defRPr sz="1066">
                <a:solidFill>
                  <a:schemeClr val="bg1"/>
                </a:solidFill>
                <a:latin typeface="+mn-lt"/>
              </a:defRPr>
            </a:lvl1pPr>
          </a:lstStyle>
          <a:p>
            <a:fld id="{7998DEE5-5424-45CB-8336-3215AFBD017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7C6DC3C-E3D0-4FE1-A5A0-EDF18916290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64354" y="6493773"/>
            <a:ext cx="4811316" cy="318530"/>
          </a:xfrm>
          <a:prstGeom prst="rect">
            <a:avLst/>
          </a:prstGeom>
        </p:spPr>
        <p:txBody>
          <a:bodyPr/>
          <a:lstStyle>
            <a:lvl1pPr algn="l">
              <a:defRPr sz="932">
                <a:solidFill>
                  <a:schemeClr val="bg1"/>
                </a:solidFill>
              </a:defRPr>
            </a:lvl1pPr>
          </a:lstStyle>
          <a:p>
            <a:r>
              <a:rPr lang="en-US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589521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UG_1_16_9_RGB_1b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62"/>
            <a:ext cx="12231536" cy="6881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600" y="196618"/>
            <a:ext cx="10300800" cy="46996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65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621269" y="1749173"/>
            <a:ext cx="4032252" cy="394746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1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err="1"/>
              <a:t>Inserisci</a:t>
            </a:r>
            <a:r>
              <a:rPr lang="en-US"/>
              <a:t> qui </a:t>
            </a:r>
            <a:r>
              <a:rPr lang="en-US" err="1"/>
              <a:t>il</a:t>
            </a:r>
            <a:r>
              <a:rPr lang="en-US"/>
              <a:t> </a:t>
            </a:r>
            <a:r>
              <a:rPr lang="en-US" err="1"/>
              <a:t>grafico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77CD518-EF0F-4B5F-9D5C-FF7A0A281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3451" y="1224850"/>
            <a:ext cx="6198213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99">
                <a:solidFill>
                  <a:srgbClr val="969696"/>
                </a:solidFill>
                <a:latin typeface="+mn-lt"/>
              </a:defRPr>
            </a:lvl1pPr>
            <a:lvl2pPr marL="456777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554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33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1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388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066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421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C23A30CD-5A95-4485-BE1D-AA8BEF1A4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3451" y="1705301"/>
            <a:ext cx="6198213" cy="453731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599">
                <a:solidFill>
                  <a:srgbClr val="0F3250"/>
                </a:solidFill>
                <a:latin typeface="+mn-lt"/>
              </a:defRPr>
            </a:lvl1pPr>
            <a:lvl2pPr marL="456777" indent="0">
              <a:buFontTx/>
              <a:buNone/>
              <a:defRPr/>
            </a:lvl2pPr>
            <a:lvl3pPr marL="913554" indent="0">
              <a:buFontTx/>
              <a:buNone/>
              <a:defRPr/>
            </a:lvl3pPr>
            <a:lvl4pPr marL="1370331" indent="0">
              <a:buFontTx/>
              <a:buNone/>
              <a:defRPr/>
            </a:lvl4pPr>
            <a:lvl5pPr marL="1827108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5C413CFE-B928-45F4-B41D-8D42139BA3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1270" y="1254869"/>
            <a:ext cx="3961129" cy="32130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FontTx/>
              <a:buNone/>
              <a:defRPr sz="1599"/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F74AF1BB-F47A-4202-A0A8-4B6C1BE56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189" y="302463"/>
            <a:ext cx="603251" cy="365125"/>
          </a:xfrm>
          <a:prstGeom prst="rect">
            <a:avLst/>
          </a:prstGeom>
        </p:spPr>
        <p:txBody>
          <a:bodyPr anchor="ctr"/>
          <a:lstStyle>
            <a:lvl1pPr algn="r">
              <a:defRPr sz="1066">
                <a:solidFill>
                  <a:schemeClr val="bg1"/>
                </a:solidFill>
                <a:latin typeface="+mn-lt"/>
              </a:defRPr>
            </a:lvl1pPr>
          </a:lstStyle>
          <a:p>
            <a:fld id="{7998DEE5-5424-45CB-8336-3215AFBD017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0" name="Segnaposto piè di pagina 7">
            <a:extLst>
              <a:ext uri="{FF2B5EF4-FFF2-40B4-BE49-F238E27FC236}">
                <a16:creationId xmlns:a16="http://schemas.microsoft.com/office/drawing/2014/main" id="{4214B999-2BC8-4CE4-B9B7-84E70337219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64354" y="6493773"/>
            <a:ext cx="4811316" cy="318530"/>
          </a:xfrm>
          <a:prstGeom prst="rect">
            <a:avLst/>
          </a:prstGeom>
        </p:spPr>
        <p:txBody>
          <a:bodyPr/>
          <a:lstStyle>
            <a:lvl1pPr algn="l">
              <a:defRPr sz="932">
                <a:solidFill>
                  <a:schemeClr val="bg1"/>
                </a:solidFill>
              </a:defRPr>
            </a:lvl1pPr>
          </a:lstStyle>
          <a:p>
            <a:r>
              <a:rPr lang="en-US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3774215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UG_1_16_9_RGB_1b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62"/>
            <a:ext cx="12231536" cy="688176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1033C65-8F86-422E-9156-A4ADD574D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6" t="34084"/>
          <a:stretch/>
        </p:blipFill>
        <p:spPr>
          <a:xfrm>
            <a:off x="9165167" y="552646"/>
            <a:ext cx="3060700" cy="1110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600" y="196618"/>
            <a:ext cx="10300800" cy="46996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65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77CD518-EF0F-4B5F-9D5C-FF7A0A281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3451" y="1224850"/>
            <a:ext cx="6198213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99">
                <a:solidFill>
                  <a:srgbClr val="969696"/>
                </a:solidFill>
                <a:latin typeface="+mn-lt"/>
              </a:defRPr>
            </a:lvl1pPr>
            <a:lvl2pPr marL="456777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554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33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1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388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066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421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C23A30CD-5A95-4485-BE1D-AA8BEF1A4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3451" y="1705301"/>
            <a:ext cx="6198213" cy="453731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599">
                <a:solidFill>
                  <a:srgbClr val="0F3250"/>
                </a:solidFill>
                <a:latin typeface="+mn-lt"/>
              </a:defRPr>
            </a:lvl1pPr>
            <a:lvl2pPr marL="456777" indent="0">
              <a:buFontTx/>
              <a:buNone/>
              <a:defRPr/>
            </a:lvl2pPr>
            <a:lvl3pPr marL="913554" indent="0">
              <a:buFontTx/>
              <a:buNone/>
              <a:defRPr/>
            </a:lvl3pPr>
            <a:lvl4pPr marL="1370331" indent="0">
              <a:buFontTx/>
              <a:buNone/>
              <a:defRPr/>
            </a:lvl4pPr>
            <a:lvl5pPr marL="1827108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F74AF1BB-F47A-4202-A0A8-4B6C1BE56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189" y="302463"/>
            <a:ext cx="603251" cy="365125"/>
          </a:xfrm>
          <a:prstGeom prst="rect">
            <a:avLst/>
          </a:prstGeom>
        </p:spPr>
        <p:txBody>
          <a:bodyPr anchor="ctr"/>
          <a:lstStyle>
            <a:lvl1pPr algn="r">
              <a:defRPr sz="1066">
                <a:solidFill>
                  <a:schemeClr val="bg1"/>
                </a:solidFill>
                <a:latin typeface="+mn-lt"/>
              </a:defRPr>
            </a:lvl1pPr>
          </a:lstStyle>
          <a:p>
            <a:fld id="{7998DEE5-5424-45CB-8336-3215AFBD017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69D0CFCB-A22C-488D-967A-11DA5F79B2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31301" y="615382"/>
            <a:ext cx="3060700" cy="5699899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1465"/>
            </a:lvl1pPr>
          </a:lstStyle>
          <a:p>
            <a:endParaRPr lang="it-IT"/>
          </a:p>
        </p:txBody>
      </p:sp>
      <p:sp>
        <p:nvSpPr>
          <p:cNvPr id="10" name="Segnaposto piè di pagina 7">
            <a:extLst>
              <a:ext uri="{FF2B5EF4-FFF2-40B4-BE49-F238E27FC236}">
                <a16:creationId xmlns:a16="http://schemas.microsoft.com/office/drawing/2014/main" id="{0D6E770D-BA99-4D8F-8D7F-F6E1B65C62E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64354" y="6493773"/>
            <a:ext cx="4811316" cy="318530"/>
          </a:xfrm>
          <a:prstGeom prst="rect">
            <a:avLst/>
          </a:prstGeom>
        </p:spPr>
        <p:txBody>
          <a:bodyPr/>
          <a:lstStyle>
            <a:lvl1pPr algn="l">
              <a:defRPr sz="932">
                <a:solidFill>
                  <a:schemeClr val="bg1"/>
                </a:solidFill>
              </a:defRPr>
            </a:lvl1pPr>
          </a:lstStyle>
          <a:p>
            <a:r>
              <a:rPr lang="en-US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2252387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UG_1_16_9_RGB_1b-06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62"/>
            <a:ext cx="12231536" cy="6881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600" y="196618"/>
            <a:ext cx="10300800" cy="46996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65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ECF0A86-51DC-4ECB-BF32-33280A286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9189" y="302463"/>
            <a:ext cx="603251" cy="365125"/>
          </a:xfrm>
          <a:prstGeom prst="rect">
            <a:avLst/>
          </a:prstGeom>
        </p:spPr>
        <p:txBody>
          <a:bodyPr anchor="ctr"/>
          <a:lstStyle>
            <a:lvl1pPr algn="r">
              <a:defRPr sz="1066">
                <a:solidFill>
                  <a:schemeClr val="bg1"/>
                </a:solidFill>
                <a:latin typeface="+mn-lt"/>
              </a:defRPr>
            </a:lvl1pPr>
          </a:lstStyle>
          <a:p>
            <a:fld id="{7998DEE5-5424-45CB-8336-3215AFBD0173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Segnaposto piè di pagina 7">
            <a:extLst>
              <a:ext uri="{FF2B5EF4-FFF2-40B4-BE49-F238E27FC236}">
                <a16:creationId xmlns:a16="http://schemas.microsoft.com/office/drawing/2014/main" id="{1F2A62E3-081E-4015-9FC1-C560599BE2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64354" y="6493773"/>
            <a:ext cx="4811316" cy="318530"/>
          </a:xfrm>
          <a:prstGeom prst="rect">
            <a:avLst/>
          </a:prstGeom>
        </p:spPr>
        <p:txBody>
          <a:bodyPr/>
          <a:lstStyle>
            <a:lvl1pPr algn="l">
              <a:defRPr sz="932">
                <a:solidFill>
                  <a:schemeClr val="bg1"/>
                </a:solidFill>
              </a:defRPr>
            </a:lvl1pPr>
          </a:lstStyle>
          <a:p>
            <a:r>
              <a:rPr lang="en-US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236143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383D6-000E-40DB-BC55-30C306EA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9EB31-62DF-449D-B565-8192197CF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5C889-FD04-490B-B717-6B05F6801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9CF0-FBCF-46FE-85B5-9D0A98AC4112}" type="datetimeFigureOut">
              <a:rPr lang="en-US" smtClean="0"/>
              <a:t>5/15/23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23A48-7630-4B6D-B271-A2A71EA1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8E952-DCA1-45F9-B74B-93F8D03A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03AB-0417-48F9-8C8B-13AC582E2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6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C761E-FFFA-4799-AE06-37981B712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BA198-5CBE-4686-AB8F-FADF886982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3F625C-A8CA-48ED-B451-46A2DC600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216EE-7655-4AC4-A6A1-0576D22A2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9CF0-FBCF-46FE-85B5-9D0A98AC4112}" type="datetimeFigureOut">
              <a:rPr lang="en-US" smtClean="0"/>
              <a:t>5/15/23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31042-ACB2-48EF-82DD-34B71BDA3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D10A8-D877-415E-8ED4-0C861F8D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03AB-0417-48F9-8C8B-13AC582E2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50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CFFB2-4599-4188-8468-3DE89E866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30156-7B9F-4425-9A87-16187961B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1D64E-7FEF-4470-934D-E4CAF082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FBF81-8191-4DA8-9154-7EB5912BA3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C01D8A-B3B9-45B1-A03D-0199C11934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3D9E1A-6535-4FA1-8635-1B6FD5A8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9CF0-FBCF-46FE-85B5-9D0A98AC4112}" type="datetimeFigureOut">
              <a:rPr lang="en-US" smtClean="0"/>
              <a:t>5/15/23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AC8C74-EB3C-4BCD-89C7-CAE97E19A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AAA06A-87BF-473D-85BE-5EDF2FDD1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03AB-0417-48F9-8C8B-13AC582E2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1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EC5A7-6729-47D7-B45E-D071162A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91E5CE-1495-40AA-9BF4-8462F6EA6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9CF0-FBCF-46FE-85B5-9D0A98AC4112}" type="datetimeFigureOut">
              <a:rPr lang="en-US" smtClean="0"/>
              <a:t>5/15/23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06146-D98F-45E0-9215-71155FC9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5A2C1-EF3E-4E34-A14A-4F9CC274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03AB-0417-48F9-8C8B-13AC582E2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6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68AE1D-AD22-4E95-8E30-DD4B74E0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9CF0-FBCF-46FE-85B5-9D0A98AC4112}" type="datetimeFigureOut">
              <a:rPr lang="en-US" smtClean="0"/>
              <a:t>5/15/23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577E34-E3E5-4210-A808-058C67D99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9E3F0-D308-44FE-A133-F6D2AB935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03AB-0417-48F9-8C8B-13AC582E2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5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89772-009A-4128-B23A-CE6A6C49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9CD19-E4E6-420B-9DBA-BA5F9B35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B3207-6E17-46AB-8C78-B57E44DCB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863464-6709-44FA-A625-BE3208DC9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9CF0-FBCF-46FE-85B5-9D0A98AC4112}" type="datetimeFigureOut">
              <a:rPr lang="en-US" smtClean="0"/>
              <a:t>5/15/23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8905F-567D-42A7-BBF4-2AE4959A5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F02AE-19ED-4D16-A50A-FC84A28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03AB-0417-48F9-8C8B-13AC582E2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86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486F-CB02-4FF7-AF68-26BC9B26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2C9082-6E7A-43CD-B826-32514A59D7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F884A-D027-4AD7-8898-0A6920E66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E773D-12ED-4B26-B992-7FC3C7DDE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9CF0-FBCF-46FE-85B5-9D0A98AC4112}" type="datetimeFigureOut">
              <a:rPr lang="en-US" smtClean="0"/>
              <a:t>5/15/23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DAAB-9497-4750-90D3-09AAC9A8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5C939-B571-4DDB-9671-CCF0A83D1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03AB-0417-48F9-8C8B-13AC582E2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18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26505F-E5E2-4996-B72A-FFC7405C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CACC7-E950-4D0B-847B-D72538F06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CFF74-A7C3-4DFB-AE1F-613A5B780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A9CF0-FBCF-46FE-85B5-9D0A98AC4112}" type="datetimeFigureOut">
              <a:rPr lang="en-US" smtClean="0"/>
              <a:t>5/15/23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29442-E3D4-4E7D-AF76-54F8E60BD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3EB96-63F7-436C-8F26-BEE7CD205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103AB-0417-48F9-8C8B-13AC582E2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748" r:id="rId15"/>
    <p:sldLayoutId id="2147483749" r:id="rId16"/>
    <p:sldLayoutId id="2147483750" r:id="rId17"/>
    <p:sldLayoutId id="214748375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UG_1_16_9_RGB_2-01.jp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5461"/>
          </a:xfrm>
          <a:prstGeom prst="rect">
            <a:avLst/>
          </a:prstGeom>
        </p:spPr>
      </p:pic>
      <p:pic>
        <p:nvPicPr>
          <p:cNvPr id="2" name="Immagine 1" descr="UG_1_16_9_RGB_1-01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2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hf hdr="0" ftr="0" dt="0"/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E5EDEE7-8584-5145-B6F9-E0B2470B5FE8}"/>
              </a:ext>
            </a:extLst>
          </p:cNvPr>
          <p:cNvSpPr/>
          <p:nvPr/>
        </p:nvSpPr>
        <p:spPr>
          <a:xfrm>
            <a:off x="10326003" y="6408358"/>
            <a:ext cx="1177517" cy="386681"/>
          </a:xfrm>
          <a:prstGeom prst="rect">
            <a:avLst/>
          </a:prstGeom>
          <a:solidFill>
            <a:srgbClr val="062E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34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3DAE82A-3C2D-DB4C-8CDD-90D965A4BDE1}"/>
              </a:ext>
            </a:extLst>
          </p:cNvPr>
          <p:cNvSpPr/>
          <p:nvPr/>
        </p:nvSpPr>
        <p:spPr>
          <a:xfrm>
            <a:off x="10382553" y="6289524"/>
            <a:ext cx="1006324" cy="493485"/>
          </a:xfrm>
          <a:prstGeom prst="rect">
            <a:avLst/>
          </a:prstGeom>
          <a:solidFill>
            <a:srgbClr val="062E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34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D94BD06-2A45-7341-9930-D0EF44CFF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475" y="6312746"/>
            <a:ext cx="837064" cy="371633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B85557C1-37EA-ED40-97A6-AECC0E19C99E}"/>
              </a:ext>
            </a:extLst>
          </p:cNvPr>
          <p:cNvSpPr/>
          <p:nvPr/>
        </p:nvSpPr>
        <p:spPr>
          <a:xfrm>
            <a:off x="-659030" y="4186518"/>
            <a:ext cx="9340693" cy="11026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434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13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28B2640-CA9D-4CB0-AC3B-49B7D26E72BA}"/>
              </a:ext>
            </a:extLst>
          </p:cNvPr>
          <p:cNvSpPr txBox="1"/>
          <p:nvPr/>
        </p:nvSpPr>
        <p:spPr>
          <a:xfrm>
            <a:off x="0" y="4460849"/>
            <a:ext cx="8517276" cy="553998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rtlCol="0" anchor="t">
            <a:spAutoFit/>
          </a:bodyPr>
          <a:lstStyle/>
          <a:p>
            <a:pPr marL="0" marR="0" lvl="0" indent="0" algn="ctr" defTabSz="5434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>
                <a:solidFill>
                  <a:srgbClr val="002E4F"/>
                </a:solidFill>
                <a:latin typeface="Calibri"/>
                <a:ea typeface="Calibri"/>
                <a:cs typeface="Calibri"/>
              </a:rPr>
              <a:t>DWP </a:t>
            </a:r>
            <a:r>
              <a:rPr lang="it-IT" sz="2800" b="1">
                <a:solidFill>
                  <a:srgbClr val="002E4F"/>
                </a:solidFill>
                <a:latin typeface="Calibri"/>
                <a:ea typeface="Calibri"/>
                <a:cs typeface="Calibri"/>
              </a:rPr>
              <a:t>Gruppo Unipol -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002E4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E4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Video Tour</a:t>
            </a:r>
          </a:p>
        </p:txBody>
      </p:sp>
    </p:spTree>
    <p:extLst>
      <p:ext uri="{BB962C8B-B14F-4D97-AF65-F5344CB8AC3E}">
        <p14:creationId xmlns:p14="http://schemas.microsoft.com/office/powerpoint/2010/main" val="3237481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4920FE-2E59-4CED-872A-2B7BC1EF4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387" y="146870"/>
            <a:ext cx="10291271" cy="469965"/>
          </a:xfrm>
        </p:spPr>
        <p:txBody>
          <a:bodyPr lIns="121807" tIns="60904" rIns="121807" bIns="60904" anchor="ctr">
            <a:noAutofit/>
          </a:bodyPr>
          <a:lstStyle/>
          <a:p>
            <a:r>
              <a:rPr lang="it-IT"/>
              <a:t>Elementi per la candidatura: Digital Workplace – Video Tour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C6ED7F8B-E3E3-4E14-AF1E-5ADA15B17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036"/>
            <a:fld id="{7998DEE5-5424-45CB-8336-3215AFBD0173}" type="slidenum">
              <a:rPr lang="it-IT">
                <a:solidFill>
                  <a:srgbClr val="FFFFFF"/>
                </a:solidFill>
                <a:latin typeface="Calibri"/>
              </a:rPr>
              <a:pPr defTabSz="609036"/>
              <a:t>2</a:t>
            </a:fld>
            <a:endParaRPr lang="it-IT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CA9C50CD-B15B-0889-ADEB-0B2083D903F2}"/>
              </a:ext>
            </a:extLst>
          </p:cNvPr>
          <p:cNvGrpSpPr/>
          <p:nvPr/>
        </p:nvGrpSpPr>
        <p:grpSpPr>
          <a:xfrm>
            <a:off x="121862" y="374010"/>
            <a:ext cx="11948276" cy="6483990"/>
            <a:chOff x="121862" y="374010"/>
            <a:chExt cx="11948276" cy="6483990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84C94CD7-230F-0B06-ED52-B27C231B82F2}"/>
                </a:ext>
              </a:extLst>
            </p:cNvPr>
            <p:cNvGrpSpPr/>
            <p:nvPr/>
          </p:nvGrpSpPr>
          <p:grpSpPr>
            <a:xfrm>
              <a:off x="121862" y="374010"/>
              <a:ext cx="11948276" cy="6483990"/>
              <a:chOff x="121862" y="374010"/>
              <a:chExt cx="11948276" cy="6483990"/>
            </a:xfrm>
          </p:grpSpPr>
          <p:pic>
            <p:nvPicPr>
              <p:cNvPr id="21" name="Immagine 20" descr="Immagine che contiene testo, monitor, schermo/paravento, interno&#10;&#10;Descrizione generata automaticamente">
                <a:extLst>
                  <a:ext uri="{FF2B5EF4-FFF2-40B4-BE49-F238E27FC236}">
                    <a16:creationId xmlns:a16="http://schemas.microsoft.com/office/drawing/2014/main" id="{BA5E1CC6-2AB3-EC05-BE5F-B593324E0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862" y="374010"/>
                <a:ext cx="11948276" cy="6483990"/>
              </a:xfrm>
              <a:prstGeom prst="rect">
                <a:avLst/>
              </a:prstGeom>
            </p:spPr>
          </p:pic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2A63E075-8F7C-18D1-4353-C72F1A1D5DED}"/>
                  </a:ext>
                </a:extLst>
              </p:cNvPr>
              <p:cNvSpPr/>
              <p:nvPr/>
            </p:nvSpPr>
            <p:spPr>
              <a:xfrm>
                <a:off x="1976620" y="931984"/>
                <a:ext cx="7756233" cy="4775503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3" name="NAVIGAZIONE DWP CLAIMS _v3 (2)">
              <a:hlinkClick r:id="" action="ppaction://media"/>
              <a:extLst>
                <a:ext uri="{FF2B5EF4-FFF2-40B4-BE49-F238E27FC236}">
                  <a16:creationId xmlns:a16="http://schemas.microsoft.com/office/drawing/2014/main" id="{BB6487F5-3F96-834E-E61E-3DE97EA71841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994204" y="1463368"/>
              <a:ext cx="7738649" cy="3536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25512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4920FE-2E59-4CED-872A-2B7BC1EF4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387" y="146870"/>
            <a:ext cx="10291271" cy="469965"/>
          </a:xfrm>
        </p:spPr>
        <p:txBody>
          <a:bodyPr lIns="121807" tIns="60904" rIns="121807" bIns="60904" anchor="ctr">
            <a:noAutofit/>
          </a:bodyPr>
          <a:lstStyle/>
          <a:p>
            <a:r>
              <a:rPr lang="it-IT"/>
              <a:t>Elementi per la candidatura: Digital Workplace – Video Tour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C6ED7F8B-E3E3-4E14-AF1E-5ADA15B17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036"/>
            <a:fld id="{7998DEE5-5424-45CB-8336-3215AFBD0173}" type="slidenum">
              <a:rPr lang="it-IT">
                <a:solidFill>
                  <a:srgbClr val="FFFFFF"/>
                </a:solidFill>
                <a:latin typeface="Calibri"/>
              </a:rPr>
              <a:pPr defTabSz="609036"/>
              <a:t>3</a:t>
            </a:fld>
            <a:endParaRPr lang="it-IT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4C94CD7-230F-0B06-ED52-B27C231B82F2}"/>
              </a:ext>
            </a:extLst>
          </p:cNvPr>
          <p:cNvGrpSpPr/>
          <p:nvPr/>
        </p:nvGrpSpPr>
        <p:grpSpPr>
          <a:xfrm>
            <a:off x="121862" y="374010"/>
            <a:ext cx="11948276" cy="6483990"/>
            <a:chOff x="121862" y="374010"/>
            <a:chExt cx="11948276" cy="6483990"/>
          </a:xfrm>
        </p:grpSpPr>
        <p:pic>
          <p:nvPicPr>
            <p:cNvPr id="21" name="Immagine 20" descr="Immagine che contiene testo, monitor, schermo/paravento, interno&#10;&#10;Descrizione generata automaticamente">
              <a:extLst>
                <a:ext uri="{FF2B5EF4-FFF2-40B4-BE49-F238E27FC236}">
                  <a16:creationId xmlns:a16="http://schemas.microsoft.com/office/drawing/2014/main" id="{BA5E1CC6-2AB3-EC05-BE5F-B593324E0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62" y="374010"/>
              <a:ext cx="11948276" cy="6483990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2A63E075-8F7C-18D1-4353-C72F1A1D5DED}"/>
                </a:ext>
              </a:extLst>
            </p:cNvPr>
            <p:cNvSpPr/>
            <p:nvPr/>
          </p:nvSpPr>
          <p:spPr>
            <a:xfrm>
              <a:off x="1976620" y="931984"/>
              <a:ext cx="7756233" cy="4775503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" name="NAVIGAZIONE DWP CUSTOMER ADVOCACY_export (1)">
            <a:hlinkClick r:id="" action="ppaction://media"/>
            <a:extLst>
              <a:ext uri="{FF2B5EF4-FFF2-40B4-BE49-F238E27FC236}">
                <a16:creationId xmlns:a16="http://schemas.microsoft.com/office/drawing/2014/main" id="{01BE0591-AEAE-C4B3-A12D-3230DEC685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9934" y="1503331"/>
            <a:ext cx="7369603" cy="350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2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8E007F"/>
          </a:solidFill>
        </a:ln>
      </a:spPr>
      <a:bodyPr rtlCol="0" anchor="ctr"/>
      <a:lstStyle>
        <a:defPPr algn="ctr">
          <a:defRPr sz="1400" dirty="0" smtClean="0">
            <a:solidFill>
              <a:srgbClr val="163256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UNIPOL GRUPPO">
      <a:dk1>
        <a:srgbClr val="0F3250"/>
      </a:dk1>
      <a:lt1>
        <a:srgbClr val="FFFFFF"/>
      </a:lt1>
      <a:dk2>
        <a:srgbClr val="35547A"/>
      </a:dk2>
      <a:lt2>
        <a:srgbClr val="969696"/>
      </a:lt2>
      <a:accent1>
        <a:srgbClr val="0F3250"/>
      </a:accent1>
      <a:accent2>
        <a:srgbClr val="35547A"/>
      </a:accent2>
      <a:accent3>
        <a:srgbClr val="386DB2"/>
      </a:accent3>
      <a:accent4>
        <a:srgbClr val="83C3EF"/>
      </a:accent4>
      <a:accent5>
        <a:srgbClr val="C3C3C3"/>
      </a:accent5>
      <a:accent6>
        <a:srgbClr val="DCDCD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524d40-1a46-4b79-a44f-b445ce67cf79">
      <Terms xmlns="http://schemas.microsoft.com/office/infopath/2007/PartnerControls"/>
    </lcf76f155ced4ddcb4097134ff3c332f>
    <TaxCatchAll xmlns="066f0dcb-78a3-4cd8-ac6b-f9ca05e75b62" xsi:nil="true"/>
    <SharedWithUsers xmlns="066f0dcb-78a3-4cd8-ac6b-f9ca05e75b62">
      <UserInfo>
        <DisplayName>Ranza, Veronica (Opkn)</DisplayName>
        <AccountId>332</AccountId>
        <AccountType/>
      </UserInfo>
      <UserInfo>
        <DisplayName>Bonavia, Francesca (Opkn)</DisplayName>
        <AccountId>17</AccountId>
        <AccountType/>
      </UserInfo>
      <UserInfo>
        <DisplayName>Guzzetti, Francesca (Opkn)</DisplayName>
        <AccountId>153</AccountId>
        <AccountType/>
      </UserInfo>
      <UserInfo>
        <DisplayName>Cinque, Ginevra (Opkn)</DisplayName>
        <AccountId>481</AccountId>
        <AccountType/>
      </UserInfo>
      <UserInfo>
        <DisplayName>Cestelli, Riccardo Dario Jaime (Opkn)</DisplayName>
        <AccountId>493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AFC00B0C1C8354FB76425AED3D77BD0" ma:contentTypeVersion="18" ma:contentTypeDescription="Creare un nuovo documento." ma:contentTypeScope="" ma:versionID="a45c86fa61d1455c16e34a41de0ec569">
  <xsd:schema xmlns:xsd="http://www.w3.org/2001/XMLSchema" xmlns:xs="http://www.w3.org/2001/XMLSchema" xmlns:p="http://schemas.microsoft.com/office/2006/metadata/properties" xmlns:ns1="http://schemas.microsoft.com/sharepoint/v3" xmlns:ns2="a6524d40-1a46-4b79-a44f-b445ce67cf79" xmlns:ns3="066f0dcb-78a3-4cd8-ac6b-f9ca05e75b62" targetNamespace="http://schemas.microsoft.com/office/2006/metadata/properties" ma:root="true" ma:fieldsID="0bd2ddf31d6fc48d86f94c3129920b7b" ns1:_="" ns2:_="" ns3:_="">
    <xsd:import namespace="http://schemas.microsoft.com/sharepoint/v3"/>
    <xsd:import namespace="a6524d40-1a46-4b79-a44f-b445ce67cf79"/>
    <xsd:import namespace="066f0dcb-78a3-4cd8-ac6b-f9ca05e75b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Proprietà criteri di conformità unificati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Azione interfaccia utente criteri di conformità unificati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24d40-1a46-4b79-a44f-b445ce67cf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Tag immagine" ma:readOnly="false" ma:fieldId="{5cf76f15-5ced-4ddc-b409-7134ff3c332f}" ma:taxonomyMulti="true" ma:sspId="3425b4d0-00d5-4c3f-a3e8-e3e06f5b53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6f0dcb-78a3-4cd8-ac6b-f9ca05e75b62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f624fbb-86aa-43c2-ab5e-f5b005323c20}" ma:internalName="TaxCatchAll" ma:showField="CatchAllData" ma:web="066f0dcb-78a3-4cd8-ac6b-f9ca05e75b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8C5214-F197-4B02-A7C2-C882E5AD9C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7941C8-6CA8-437A-8182-42ECF001CCDA}">
  <ds:schemaRefs>
    <ds:schemaRef ds:uri="066f0dcb-78a3-4cd8-ac6b-f9ca05e75b62"/>
    <ds:schemaRef ds:uri="a6524d40-1a46-4b79-a44f-b445ce67cf7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29FD071-1587-43E5-BFEF-EC4478A785E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</Words>
  <Application>Microsoft Macintosh PowerPoint</Application>
  <PresentationFormat>Widescreen</PresentationFormat>
  <Paragraphs>8</Paragraphs>
  <Slides>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1_Tema di Office</vt:lpstr>
      <vt:lpstr>PowerPoint Presentation</vt:lpstr>
      <vt:lpstr>Elementi per la candidatura: Digital Workplace – Video Tour</vt:lpstr>
      <vt:lpstr>Elementi per la candidatura: Digital Workplace – Video Tour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ASCAI Media Awards 2023</dc:title>
  <dc:creator>Rossi, Evelyne (Opkn)</dc:creator>
  <cp:lastModifiedBy>Ranza, Veronica (Opkn)</cp:lastModifiedBy>
  <cp:revision>2</cp:revision>
  <dcterms:created xsi:type="dcterms:W3CDTF">2023-02-27T13:49:47Z</dcterms:created>
  <dcterms:modified xsi:type="dcterms:W3CDTF">2023-05-15T12:29:55Z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0x010100FAFC00B0C1C8354FB76425AED3D77BD0</vt:lpwstr>
  </property>
  <property fmtid="{D5CDD505-2E9C-101B-9397-08002B2CF9AE}" pid="3" name="MediaServiceImageTags">
    <vt:lpwstr/>
  </property>
</Properties>
</file>